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handoutMasterIdLst>
    <p:handoutMasterId r:id="rId38"/>
  </p:handoutMasterIdLst>
  <p:sldIdLst>
    <p:sldId id="441" r:id="rId3"/>
    <p:sldId id="447" r:id="rId4"/>
    <p:sldId id="316" r:id="rId5"/>
    <p:sldId id="442" r:id="rId6"/>
    <p:sldId id="443" r:id="rId7"/>
    <p:sldId id="470" r:id="rId8"/>
    <p:sldId id="469" r:id="rId9"/>
    <p:sldId id="493" r:id="rId10"/>
    <p:sldId id="473" r:id="rId11"/>
    <p:sldId id="492" r:id="rId12"/>
    <p:sldId id="491" r:id="rId13"/>
    <p:sldId id="474" r:id="rId14"/>
    <p:sldId id="496" r:id="rId15"/>
    <p:sldId id="495" r:id="rId16"/>
    <p:sldId id="500" r:id="rId17"/>
    <p:sldId id="494" r:id="rId18"/>
    <p:sldId id="499" r:id="rId19"/>
    <p:sldId id="498" r:id="rId20"/>
    <p:sldId id="497" r:id="rId21"/>
    <p:sldId id="501" r:id="rId22"/>
    <p:sldId id="477" r:id="rId23"/>
    <p:sldId id="490" r:id="rId24"/>
    <p:sldId id="462" r:id="rId25"/>
    <p:sldId id="465" r:id="rId26"/>
    <p:sldId id="484" r:id="rId27"/>
    <p:sldId id="475" r:id="rId28"/>
    <p:sldId id="479" r:id="rId29"/>
    <p:sldId id="478" r:id="rId30"/>
    <p:sldId id="486" r:id="rId31"/>
    <p:sldId id="489" r:id="rId32"/>
    <p:sldId id="488" r:id="rId33"/>
    <p:sldId id="460" r:id="rId34"/>
    <p:sldId id="459" r:id="rId35"/>
    <p:sldId id="319"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4423" autoAdjust="0"/>
  </p:normalViewPr>
  <p:slideViewPr>
    <p:cSldViewPr snapToGrid="0">
      <p:cViewPr varScale="1">
        <p:scale>
          <a:sx n="59" d="100"/>
          <a:sy n="59" d="100"/>
        </p:scale>
        <p:origin x="11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80AB971D-5965-4967-A70B-C41A6B722A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增值税发票开票软件（税务</a:t>
            </a:r>
            <a:r>
              <a:rPr lang="en-US" altLang="zh-CN"/>
              <a:t>UKey</a:t>
            </a:r>
            <a:r>
              <a:rPr lang="zh-CN" altLang="en-US"/>
              <a:t>版）</a:t>
            </a:r>
          </a:p>
        </p:txBody>
      </p:sp>
      <p:sp>
        <p:nvSpPr>
          <p:cNvPr id="3" name="日期占位符 2">
            <a:extLst>
              <a:ext uri="{FF2B5EF4-FFF2-40B4-BE49-F238E27FC236}">
                <a16:creationId xmlns:a16="http://schemas.microsoft.com/office/drawing/2014/main" id="{82FF44FA-CAB0-417C-AD8F-65713A2F42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936DA3-0D20-4E7A-B9B3-30B3340B78D2}" type="datetime1">
              <a:rPr lang="zh-CN" altLang="en-US" smtClean="0"/>
              <a:t>2021-12-09</a:t>
            </a:fld>
            <a:endParaRPr lang="zh-CN" altLang="en-US"/>
          </a:p>
        </p:txBody>
      </p:sp>
      <p:sp>
        <p:nvSpPr>
          <p:cNvPr id="4" name="页脚占位符 3">
            <a:extLst>
              <a:ext uri="{FF2B5EF4-FFF2-40B4-BE49-F238E27FC236}">
                <a16:creationId xmlns:a16="http://schemas.microsoft.com/office/drawing/2014/main" id="{03B5EF47-13F8-42B6-A689-31D90C9127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1271196C-4CDA-4E7A-A14F-167807FD2A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B55333-ACD2-48CF-93E5-BFE0C2A002F7}" type="slidenum">
              <a:rPr lang="zh-CN" altLang="en-US" smtClean="0"/>
              <a:t>‹#›</a:t>
            </a:fld>
            <a:endParaRPr lang="zh-CN" altLang="en-US"/>
          </a:p>
        </p:txBody>
      </p:sp>
    </p:spTree>
    <p:extLst>
      <p:ext uri="{BB962C8B-B14F-4D97-AF65-F5344CB8AC3E}">
        <p14:creationId xmlns:p14="http://schemas.microsoft.com/office/powerpoint/2010/main" val="401515958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增值税发票开票软件（税务</a:t>
            </a:r>
            <a:r>
              <a:rPr lang="en-US" altLang="zh-CN"/>
              <a:t>UKey</a:t>
            </a:r>
            <a:r>
              <a:rPr lang="zh-CN" altLang="en-US"/>
              <a:t>版）</a:t>
            </a: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2E0A2-03D6-4852-9B84-0DCC8B945D7B}" type="datetime1">
              <a:rPr lang="zh-CN" altLang="en-US" smtClean="0"/>
              <a:t>2021-12-09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8AD12-EAD5-495A-A8F7-2D744F1F5509}" type="slidenum">
              <a:rPr lang="zh-CN" altLang="en-US" smtClean="0"/>
              <a:t>‹#›</a:t>
            </a:fld>
            <a:endParaRPr lang="zh-CN" altLang="en-US"/>
          </a:p>
        </p:txBody>
      </p:sp>
    </p:spTree>
    <p:extLst>
      <p:ext uri="{BB962C8B-B14F-4D97-AF65-F5344CB8AC3E}">
        <p14:creationId xmlns:p14="http://schemas.microsoft.com/office/powerpoint/2010/main" val="358576092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0000"/>
                </a:solidFill>
                <a:effectLst/>
                <a:uLnTx/>
                <a:uFillTx/>
                <a:latin typeface="楷体"/>
                <a:ea typeface="楷体"/>
                <a:cs typeface="+mn-cs"/>
              </a:rPr>
              <a:t>这个中兴通介绍完了，下面的中兴通简税品牌业务介绍一句话带过就行。</a:t>
            </a:r>
          </a:p>
          <a:p>
            <a:endParaRPr lang="zh-CN" altLang="en-US" dirty="0"/>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3</a:t>
            </a:fld>
            <a:endParaRPr lang="zh-CN" altLang="en-US"/>
          </a:p>
        </p:txBody>
      </p:sp>
    </p:spTree>
    <p:extLst>
      <p:ext uri="{BB962C8B-B14F-4D97-AF65-F5344CB8AC3E}">
        <p14:creationId xmlns:p14="http://schemas.microsoft.com/office/powerpoint/2010/main" val="1293776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20</a:t>
            </a:fld>
            <a:endParaRPr lang="zh-CN" altLang="en-US"/>
          </a:p>
        </p:txBody>
      </p:sp>
    </p:spTree>
    <p:extLst>
      <p:ext uri="{BB962C8B-B14F-4D97-AF65-F5344CB8AC3E}">
        <p14:creationId xmlns:p14="http://schemas.microsoft.com/office/powerpoint/2010/main" val="2584420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这张图片的场景大家应该都遇到过，在结账高峰期时，结账开票的画面。</a:t>
            </a:r>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21</a:t>
            </a:fld>
            <a:endParaRPr lang="zh-CN" altLang="en-US"/>
          </a:p>
        </p:txBody>
      </p:sp>
    </p:spTree>
    <p:extLst>
      <p:ext uri="{BB962C8B-B14F-4D97-AF65-F5344CB8AC3E}">
        <p14:creationId xmlns:p14="http://schemas.microsoft.com/office/powerpoint/2010/main" val="624702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a:t>还有很多小伙伴，和我提了比较个性化的需求，我们分析了一下，很多开票场景，咱们都会面对面给客户开票，那么票面信息上收票方信息采集是现在最耽误时间的，所以咱们这个扫码开票软件，也是方便咱们开票人减轻工作量和减少发票信息采集错误的产品</a:t>
            </a:r>
          </a:p>
          <a:p>
            <a:endParaRPr lang="zh-CN" altLang="en-US" dirty="0"/>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22</a:t>
            </a:fld>
            <a:endParaRPr lang="zh-CN" altLang="en-US"/>
          </a:p>
        </p:txBody>
      </p:sp>
    </p:spTree>
    <p:extLst>
      <p:ext uri="{BB962C8B-B14F-4D97-AF65-F5344CB8AC3E}">
        <p14:creationId xmlns:p14="http://schemas.microsoft.com/office/powerpoint/2010/main" val="3678695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咱们这个开票产品开出的电子普通发票是通用的</a:t>
            </a:r>
            <a:r>
              <a:rPr lang="en-US" altLang="zh-CN" dirty="0"/>
              <a:t>PDF</a:t>
            </a:r>
            <a:r>
              <a:rPr lang="zh-CN" altLang="en-US" dirty="0"/>
              <a:t>格式，带有企业电子发票签章，而且不需要繁琐的电子发票配置。增值税电子专用发票目前只能生成</a:t>
            </a:r>
            <a:r>
              <a:rPr lang="en-US" altLang="zh-CN" dirty="0"/>
              <a:t>OFD</a:t>
            </a:r>
            <a:r>
              <a:rPr lang="zh-CN" altLang="en-US" dirty="0"/>
              <a:t>格式的文件</a:t>
            </a:r>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23</a:t>
            </a:fld>
            <a:endParaRPr lang="zh-CN" altLang="en-US"/>
          </a:p>
        </p:txBody>
      </p:sp>
    </p:spTree>
    <p:extLst>
      <p:ext uri="{BB962C8B-B14F-4D97-AF65-F5344CB8AC3E}">
        <p14:creationId xmlns:p14="http://schemas.microsoft.com/office/powerpoint/2010/main" val="1069550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24</a:t>
            </a:fld>
            <a:endParaRPr lang="zh-CN" altLang="en-US"/>
          </a:p>
        </p:txBody>
      </p:sp>
    </p:spTree>
    <p:extLst>
      <p:ext uri="{BB962C8B-B14F-4D97-AF65-F5344CB8AC3E}">
        <p14:creationId xmlns:p14="http://schemas.microsoft.com/office/powerpoint/2010/main" val="2390578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咱们在前面打印小票时选择的是普票或专票，客户扫码填写完开票信息后，在纸票待开列表处会显示未开发票数量，点击后找到客户申请的发票点击开具并打印即可。小票打印设置可以自定义商家名称，地址，二维码有效期，广告语等信息。</a:t>
            </a:r>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25</a:t>
            </a:fld>
            <a:endParaRPr lang="zh-CN" altLang="en-US"/>
          </a:p>
        </p:txBody>
      </p:sp>
    </p:spTree>
    <p:extLst>
      <p:ext uri="{BB962C8B-B14F-4D97-AF65-F5344CB8AC3E}">
        <p14:creationId xmlns:p14="http://schemas.microsoft.com/office/powerpoint/2010/main" val="1556876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上面咱们讲的是开票时咱们能见到客户的办法，那有小伙伴提出来，我见不到用户，开票量又比较大，有没有什么快捷开票的办法，那您就可以看看这个功能了</a:t>
            </a:r>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26</a:t>
            </a:fld>
            <a:endParaRPr lang="zh-CN" altLang="en-US"/>
          </a:p>
        </p:txBody>
      </p:sp>
    </p:spTree>
    <p:extLst>
      <p:ext uri="{BB962C8B-B14F-4D97-AF65-F5344CB8AC3E}">
        <p14:creationId xmlns:p14="http://schemas.microsoft.com/office/powerpoint/2010/main" val="231320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27</a:t>
            </a:fld>
            <a:endParaRPr lang="zh-CN" altLang="en-US"/>
          </a:p>
        </p:txBody>
      </p:sp>
    </p:spTree>
    <p:extLst>
      <p:ext uri="{BB962C8B-B14F-4D97-AF65-F5344CB8AC3E}">
        <p14:creationId xmlns:p14="http://schemas.microsoft.com/office/powerpoint/2010/main" val="2071417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28</a:t>
            </a:fld>
            <a:endParaRPr lang="zh-CN" altLang="en-US"/>
          </a:p>
        </p:txBody>
      </p:sp>
    </p:spTree>
    <p:extLst>
      <p:ext uri="{BB962C8B-B14F-4D97-AF65-F5344CB8AC3E}">
        <p14:creationId xmlns:p14="http://schemas.microsoft.com/office/powerpoint/2010/main" val="1231908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下面咱们介绍下批量开票，批量开票的话需要把要开票的发票明细录入到这个表格种，在待开发票管理页面导入整理好的批量开票表格。导入成功了勾选批量开具发票，喝会茶的时间就都自动开具完成了。开具完成后如果是电子发票自动发送到客户手里。纸质发票再批量打印就可以了。</a:t>
            </a:r>
          </a:p>
          <a:p>
            <a:endParaRPr lang="zh-CN" altLang="en-US" dirty="0"/>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29</a:t>
            </a:fld>
            <a:endParaRPr lang="zh-CN" altLang="en-US"/>
          </a:p>
        </p:txBody>
      </p:sp>
    </p:spTree>
    <p:extLst>
      <p:ext uri="{BB962C8B-B14F-4D97-AF65-F5344CB8AC3E}">
        <p14:creationId xmlns:p14="http://schemas.microsoft.com/office/powerpoint/2010/main" val="130458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7A74F-E4E1-43AD-B69F-2E7E3BAE21D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页眉占位符 4">
            <a:extLst>
              <a:ext uri="{FF2B5EF4-FFF2-40B4-BE49-F238E27FC236}">
                <a16:creationId xmlns:a16="http://schemas.microsoft.com/office/drawing/2014/main" id="{DA90CB98-9371-4398-94D3-61D0E6E34EA9}"/>
              </a:ext>
            </a:extLst>
          </p:cNvPr>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6" name="日期占位符 5">
            <a:extLst>
              <a:ext uri="{FF2B5EF4-FFF2-40B4-BE49-F238E27FC236}">
                <a16:creationId xmlns:a16="http://schemas.microsoft.com/office/drawing/2014/main" id="{862A485F-62CA-43BC-9D01-1127199964AA}"/>
              </a:ext>
            </a:extLst>
          </p:cNvPr>
          <p:cNvSpPr>
            <a:spLocks noGrp="1"/>
          </p:cNvSpPr>
          <p:nvPr>
            <p:ph type="dt" idx="1"/>
          </p:nvPr>
        </p:nvSpPr>
        <p:spPr/>
        <p:txBody>
          <a:bodyPr/>
          <a:lstStyle/>
          <a:p>
            <a:fld id="{A860836E-70C7-4F06-B69E-51191461A5ED}" type="datetime1">
              <a:rPr lang="zh-CN" altLang="en-US" smtClean="0"/>
              <a:t>2021-12-09</a:t>
            </a:fld>
            <a:endParaRPr lang="zh-CN" altLang="en-US"/>
          </a:p>
        </p:txBody>
      </p:sp>
    </p:spTree>
    <p:extLst>
      <p:ext uri="{BB962C8B-B14F-4D97-AF65-F5344CB8AC3E}">
        <p14:creationId xmlns:p14="http://schemas.microsoft.com/office/powerpoint/2010/main" val="1901073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30</a:t>
            </a:fld>
            <a:endParaRPr lang="zh-CN" altLang="en-US"/>
          </a:p>
        </p:txBody>
      </p:sp>
    </p:spTree>
    <p:extLst>
      <p:ext uri="{BB962C8B-B14F-4D97-AF65-F5344CB8AC3E}">
        <p14:creationId xmlns:p14="http://schemas.microsoft.com/office/powerpoint/2010/main" val="2869605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zh-CN" altLang="en-US" dirty="0"/>
              <a:t>下面咱们介绍下批量开票，批量开票的话需要把要开票的发票明细录入到这个表格种，在待开发票管理页面导入整理好的批量开票表格。导入成功了勾选批量开具发票，喝会茶的时间就都自动开具完成了。开具完成后如果是电子发票自动发送到客户手里。纸质发票再批量打印就可以了。</a:t>
            </a:r>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31</a:t>
            </a:fld>
            <a:endParaRPr lang="zh-CN" altLang="en-US"/>
          </a:p>
        </p:txBody>
      </p:sp>
    </p:spTree>
    <p:extLst>
      <p:ext uri="{BB962C8B-B14F-4D97-AF65-F5344CB8AC3E}">
        <p14:creationId xmlns:p14="http://schemas.microsoft.com/office/powerpoint/2010/main" val="269366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8</a:t>
            </a:fld>
            <a:endParaRPr lang="zh-CN" altLang="en-US"/>
          </a:p>
        </p:txBody>
      </p:sp>
    </p:spTree>
    <p:extLst>
      <p:ext uri="{BB962C8B-B14F-4D97-AF65-F5344CB8AC3E}">
        <p14:creationId xmlns:p14="http://schemas.microsoft.com/office/powerpoint/2010/main" val="901188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9</a:t>
            </a:fld>
            <a:endParaRPr lang="zh-CN" altLang="en-US"/>
          </a:p>
        </p:txBody>
      </p:sp>
    </p:spTree>
    <p:extLst>
      <p:ext uri="{BB962C8B-B14F-4D97-AF65-F5344CB8AC3E}">
        <p14:creationId xmlns:p14="http://schemas.microsoft.com/office/powerpoint/2010/main" val="359030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10</a:t>
            </a:fld>
            <a:endParaRPr lang="zh-CN" altLang="en-US"/>
          </a:p>
        </p:txBody>
      </p:sp>
    </p:spTree>
    <p:extLst>
      <p:ext uri="{BB962C8B-B14F-4D97-AF65-F5344CB8AC3E}">
        <p14:creationId xmlns:p14="http://schemas.microsoft.com/office/powerpoint/2010/main" val="288059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11</a:t>
            </a:fld>
            <a:endParaRPr lang="zh-CN" altLang="en-US"/>
          </a:p>
        </p:txBody>
      </p:sp>
    </p:spTree>
    <p:extLst>
      <p:ext uri="{BB962C8B-B14F-4D97-AF65-F5344CB8AC3E}">
        <p14:creationId xmlns:p14="http://schemas.microsoft.com/office/powerpoint/2010/main" val="219839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12</a:t>
            </a:fld>
            <a:endParaRPr lang="zh-CN" altLang="en-US"/>
          </a:p>
        </p:txBody>
      </p:sp>
    </p:spTree>
    <p:extLst>
      <p:ext uri="{BB962C8B-B14F-4D97-AF65-F5344CB8AC3E}">
        <p14:creationId xmlns:p14="http://schemas.microsoft.com/office/powerpoint/2010/main" val="1311648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13</a:t>
            </a:fld>
            <a:endParaRPr lang="zh-CN" altLang="en-US"/>
          </a:p>
        </p:txBody>
      </p:sp>
    </p:spTree>
    <p:extLst>
      <p:ext uri="{BB962C8B-B14F-4D97-AF65-F5344CB8AC3E}">
        <p14:creationId xmlns:p14="http://schemas.microsoft.com/office/powerpoint/2010/main" val="347811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zh-CN" altLang="en-US"/>
              <a:t>增值税发票开票软件（税务</a:t>
            </a:r>
            <a:r>
              <a:rPr lang="en-US" altLang="zh-CN"/>
              <a:t>UKey</a:t>
            </a:r>
            <a:r>
              <a:rPr lang="zh-CN" altLang="en-US"/>
              <a:t>版）</a:t>
            </a:r>
          </a:p>
        </p:txBody>
      </p:sp>
      <p:sp>
        <p:nvSpPr>
          <p:cNvPr id="5" name="日期占位符 4"/>
          <p:cNvSpPr>
            <a:spLocks noGrp="1"/>
          </p:cNvSpPr>
          <p:nvPr>
            <p:ph type="dt" idx="1"/>
          </p:nvPr>
        </p:nvSpPr>
        <p:spPr/>
        <p:txBody>
          <a:bodyPr/>
          <a:lstStyle/>
          <a:p>
            <a:fld id="{EC42E0A2-03D6-4852-9B84-0DCC8B945D7B}" type="datetime1">
              <a:rPr lang="zh-CN" altLang="en-US" smtClean="0"/>
              <a:t>2021-12-09</a:t>
            </a:fld>
            <a:endParaRPr lang="zh-CN" altLang="en-US"/>
          </a:p>
        </p:txBody>
      </p:sp>
      <p:sp>
        <p:nvSpPr>
          <p:cNvPr id="6" name="灯片编号占位符 5"/>
          <p:cNvSpPr>
            <a:spLocks noGrp="1"/>
          </p:cNvSpPr>
          <p:nvPr>
            <p:ph type="sldNum" sz="quarter" idx="5"/>
          </p:nvPr>
        </p:nvSpPr>
        <p:spPr/>
        <p:txBody>
          <a:bodyPr/>
          <a:lstStyle/>
          <a:p>
            <a:fld id="{8A38AD12-EAD5-495A-A8F7-2D744F1F5509}" type="slidenum">
              <a:rPr lang="zh-CN" altLang="en-US" smtClean="0"/>
              <a:t>15</a:t>
            </a:fld>
            <a:endParaRPr lang="zh-CN" altLang="en-US"/>
          </a:p>
        </p:txBody>
      </p:sp>
    </p:spTree>
    <p:extLst>
      <p:ext uri="{BB962C8B-B14F-4D97-AF65-F5344CB8AC3E}">
        <p14:creationId xmlns:p14="http://schemas.microsoft.com/office/powerpoint/2010/main" val="101632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B71CB8-6DAE-462E-9AF6-D2A1A6CA8C7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37B67B0-07C9-49CD-99BF-72F14CDFB9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C46F8AF-C404-41AB-BF27-A51C9949E4A1}"/>
              </a:ext>
            </a:extLst>
          </p:cNvPr>
          <p:cNvSpPr>
            <a:spLocks noGrp="1"/>
          </p:cNvSpPr>
          <p:nvPr>
            <p:ph type="dt" sz="half" idx="10"/>
          </p:nvPr>
        </p:nvSpPr>
        <p:spPr/>
        <p:txBody>
          <a:bodyPr/>
          <a:lstStyle/>
          <a:p>
            <a:fld id="{3BA96A3E-91F1-4E85-A262-03F55B1968A4}" type="datetimeFigureOut">
              <a:rPr lang="zh-CN" altLang="en-US" smtClean="0"/>
              <a:t>2021-12-09</a:t>
            </a:fld>
            <a:endParaRPr lang="zh-CN" altLang="en-US"/>
          </a:p>
        </p:txBody>
      </p:sp>
      <p:sp>
        <p:nvSpPr>
          <p:cNvPr id="5" name="页脚占位符 4">
            <a:extLst>
              <a:ext uri="{FF2B5EF4-FFF2-40B4-BE49-F238E27FC236}">
                <a16:creationId xmlns:a16="http://schemas.microsoft.com/office/drawing/2014/main" id="{61B9EE8E-F95E-4CF9-B17F-15421225B2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E22818-17D5-4F88-8B27-9E8034DBE61F}"/>
              </a:ext>
            </a:extLst>
          </p:cNvPr>
          <p:cNvSpPr>
            <a:spLocks noGrp="1"/>
          </p:cNvSpPr>
          <p:nvPr>
            <p:ph type="sldNum" sz="quarter" idx="12"/>
          </p:nvPr>
        </p:nvSpPr>
        <p:spPr/>
        <p:txBody>
          <a:bodyPr/>
          <a:lstStyle/>
          <a:p>
            <a:fld id="{ACA16BD7-791B-423B-9EAD-957ABDE5C234}" type="slidenum">
              <a:rPr lang="zh-CN" altLang="en-US" smtClean="0"/>
              <a:t>‹#›</a:t>
            </a:fld>
            <a:endParaRPr lang="zh-CN" altLang="en-US"/>
          </a:p>
        </p:txBody>
      </p:sp>
    </p:spTree>
    <p:extLst>
      <p:ext uri="{BB962C8B-B14F-4D97-AF65-F5344CB8AC3E}">
        <p14:creationId xmlns:p14="http://schemas.microsoft.com/office/powerpoint/2010/main" val="359433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F04349-A66A-4D19-9BFE-2E24953F558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77497D8-CD81-4616-8413-E57DE9A4C3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536ACC9-9DE4-478C-A776-2F7490073E7A}"/>
              </a:ext>
            </a:extLst>
          </p:cNvPr>
          <p:cNvSpPr>
            <a:spLocks noGrp="1"/>
          </p:cNvSpPr>
          <p:nvPr>
            <p:ph type="dt" sz="half" idx="10"/>
          </p:nvPr>
        </p:nvSpPr>
        <p:spPr/>
        <p:txBody>
          <a:bodyPr/>
          <a:lstStyle/>
          <a:p>
            <a:fld id="{3BA96A3E-91F1-4E85-A262-03F55B1968A4}" type="datetimeFigureOut">
              <a:rPr lang="zh-CN" altLang="en-US" smtClean="0"/>
              <a:t>2021-12-09</a:t>
            </a:fld>
            <a:endParaRPr lang="zh-CN" altLang="en-US"/>
          </a:p>
        </p:txBody>
      </p:sp>
      <p:sp>
        <p:nvSpPr>
          <p:cNvPr id="5" name="页脚占位符 4">
            <a:extLst>
              <a:ext uri="{FF2B5EF4-FFF2-40B4-BE49-F238E27FC236}">
                <a16:creationId xmlns:a16="http://schemas.microsoft.com/office/drawing/2014/main" id="{DEFFA9A0-F8BD-47ED-835B-AA0CB2F347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12CFFAB-1911-4828-8806-7F82327076DC}"/>
              </a:ext>
            </a:extLst>
          </p:cNvPr>
          <p:cNvSpPr>
            <a:spLocks noGrp="1"/>
          </p:cNvSpPr>
          <p:nvPr>
            <p:ph type="sldNum" sz="quarter" idx="12"/>
          </p:nvPr>
        </p:nvSpPr>
        <p:spPr/>
        <p:txBody>
          <a:bodyPr/>
          <a:lstStyle/>
          <a:p>
            <a:fld id="{ACA16BD7-791B-423B-9EAD-957ABDE5C234}" type="slidenum">
              <a:rPr lang="zh-CN" altLang="en-US" smtClean="0"/>
              <a:t>‹#›</a:t>
            </a:fld>
            <a:endParaRPr lang="zh-CN" altLang="en-US"/>
          </a:p>
        </p:txBody>
      </p:sp>
    </p:spTree>
    <p:extLst>
      <p:ext uri="{BB962C8B-B14F-4D97-AF65-F5344CB8AC3E}">
        <p14:creationId xmlns:p14="http://schemas.microsoft.com/office/powerpoint/2010/main" val="364449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24459B2-3ECC-48B4-998D-FC49338F2F0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6303D9-5E08-416B-B86F-381746E399C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27DC8B-F7B7-46ED-83A7-169A1B5655FB}"/>
              </a:ext>
            </a:extLst>
          </p:cNvPr>
          <p:cNvSpPr>
            <a:spLocks noGrp="1"/>
          </p:cNvSpPr>
          <p:nvPr>
            <p:ph type="dt" sz="half" idx="10"/>
          </p:nvPr>
        </p:nvSpPr>
        <p:spPr/>
        <p:txBody>
          <a:bodyPr/>
          <a:lstStyle/>
          <a:p>
            <a:fld id="{3BA96A3E-91F1-4E85-A262-03F55B1968A4}" type="datetimeFigureOut">
              <a:rPr lang="zh-CN" altLang="en-US" smtClean="0"/>
              <a:t>2021-12-09</a:t>
            </a:fld>
            <a:endParaRPr lang="zh-CN" altLang="en-US"/>
          </a:p>
        </p:txBody>
      </p:sp>
      <p:sp>
        <p:nvSpPr>
          <p:cNvPr id="5" name="页脚占位符 4">
            <a:extLst>
              <a:ext uri="{FF2B5EF4-FFF2-40B4-BE49-F238E27FC236}">
                <a16:creationId xmlns:a16="http://schemas.microsoft.com/office/drawing/2014/main" id="{47DCBA3C-E025-4EB3-BF58-7D89013AF1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1E536D-BC78-456F-9D14-5E61E3DE1541}"/>
              </a:ext>
            </a:extLst>
          </p:cNvPr>
          <p:cNvSpPr>
            <a:spLocks noGrp="1"/>
          </p:cNvSpPr>
          <p:nvPr>
            <p:ph type="sldNum" sz="quarter" idx="12"/>
          </p:nvPr>
        </p:nvSpPr>
        <p:spPr/>
        <p:txBody>
          <a:bodyPr/>
          <a:lstStyle/>
          <a:p>
            <a:fld id="{ACA16BD7-791B-423B-9EAD-957ABDE5C234}" type="slidenum">
              <a:rPr lang="zh-CN" altLang="en-US" smtClean="0"/>
              <a:t>‹#›</a:t>
            </a:fld>
            <a:endParaRPr lang="zh-CN" altLang="en-US"/>
          </a:p>
        </p:txBody>
      </p:sp>
    </p:spTree>
    <p:extLst>
      <p:ext uri="{BB962C8B-B14F-4D97-AF65-F5344CB8AC3E}">
        <p14:creationId xmlns:p14="http://schemas.microsoft.com/office/powerpoint/2010/main" val="278671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2" name="图片 1" descr="20180226PPT色条02">
            <a:extLst>
              <a:ext uri="{FF2B5EF4-FFF2-40B4-BE49-F238E27FC236}">
                <a16:creationId xmlns:a16="http://schemas.microsoft.com/office/drawing/2014/main" id="{AD89F715-4EE7-4CD2-A2CD-7F7393A8DBAD}"/>
              </a:ext>
            </a:extLst>
          </p:cNvPr>
          <p:cNvPicPr>
            <a:picLocks noChangeAspect="1"/>
          </p:cNvPicPr>
          <p:nvPr userDrawn="1"/>
        </p:nvPicPr>
        <p:blipFill>
          <a:blip r:embed="rId2"/>
          <a:stretch>
            <a:fillRect/>
          </a:stretch>
        </p:blipFill>
        <p:spPr>
          <a:xfrm>
            <a:off x="0" y="0"/>
            <a:ext cx="12193459" cy="6858050"/>
          </a:xfrm>
          <a:prstGeom prst="rect">
            <a:avLst/>
          </a:prstGeom>
        </p:spPr>
      </p:pic>
      <p:sp>
        <p:nvSpPr>
          <p:cNvPr id="4" name="内容占位符 11"/>
          <p:cNvSpPr>
            <a:spLocks noGrp="1"/>
          </p:cNvSpPr>
          <p:nvPr>
            <p:ph sz="quarter" idx="10"/>
          </p:nvPr>
        </p:nvSpPr>
        <p:spPr>
          <a:xfrm>
            <a:off x="1154289" y="1511167"/>
            <a:ext cx="9877425" cy="4745255"/>
          </a:xfrm>
          <a:prstGeom prst="rect">
            <a:avLst/>
          </a:prstGeom>
        </p:spPr>
        <p:txBody>
          <a:bodyPr/>
          <a:lstStyle>
            <a:lvl1pPr marL="0" indent="0" algn="just" defTabSz="914377" rtl="0" eaLnBrk="1" fontAlgn="auto" latinLnBrk="0" hangingPunct="1">
              <a:lnSpc>
                <a:spcPct val="150000"/>
              </a:lnSpc>
              <a:spcBef>
                <a:spcPts val="0"/>
              </a:spcBef>
              <a:spcAft>
                <a:spcPts val="0"/>
              </a:spcAft>
              <a:buNone/>
              <a:defRPr lang="zh-CN" altLang="en-US" sz="1651" kern="1200" dirty="0" smtClean="0">
                <a:solidFill>
                  <a:schemeClr val="tx1"/>
                </a:solidFill>
                <a:latin typeface="微软雅黑" panose="020B0503020204020204" charset="-122"/>
                <a:ea typeface="微软雅黑" panose="020B0503020204020204" charset="-122"/>
                <a:cs typeface="Arial" panose="020B0604020202020204" pitchFamily="34" charset="0"/>
              </a:defRPr>
            </a:lvl1pPr>
          </a:lstStyle>
          <a:p>
            <a:pPr lvl="0"/>
            <a:r>
              <a:rPr lang="zh-CN" altLang="en-US" dirty="0"/>
              <a:t>单击此处编辑母版文本样式</a:t>
            </a:r>
          </a:p>
        </p:txBody>
      </p:sp>
      <p:pic>
        <p:nvPicPr>
          <p:cNvPr id="11" name="图片 10" descr="20170719中兴通logo - 白">
            <a:extLst>
              <a:ext uri="{FF2B5EF4-FFF2-40B4-BE49-F238E27FC236}">
                <a16:creationId xmlns:a16="http://schemas.microsoft.com/office/drawing/2014/main" id="{D7497DBE-D941-47F2-A3ED-1C8756D6705F}"/>
              </a:ext>
            </a:extLst>
          </p:cNvPr>
          <p:cNvPicPr>
            <a:picLocks noChangeAspect="1"/>
          </p:cNvPicPr>
          <p:nvPr userDrawn="1"/>
        </p:nvPicPr>
        <p:blipFill>
          <a:blip r:embed="rId3"/>
          <a:stretch>
            <a:fillRect/>
          </a:stretch>
        </p:blipFill>
        <p:spPr>
          <a:xfrm>
            <a:off x="11039475" y="6509385"/>
            <a:ext cx="756007" cy="253624"/>
          </a:xfrm>
          <a:prstGeom prst="rect">
            <a:avLst/>
          </a:prstGeom>
        </p:spPr>
      </p:pic>
    </p:spTree>
    <p:extLst>
      <p:ext uri="{BB962C8B-B14F-4D97-AF65-F5344CB8AC3E}">
        <p14:creationId xmlns:p14="http://schemas.microsoft.com/office/powerpoint/2010/main" val="3902434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楷体"/>
              <a:ea typeface="楷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楷体"/>
              <a:ea typeface="楷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46FAA8-C90D-4038-9052-CBAE5DFE2C6F}" type="slidenum">
              <a:rPr kumimoji="0" lang="zh-CN" altLang="en-US" sz="1800" b="0" i="0" u="none" strike="noStrike" kern="1200" cap="none" spc="0" normalizeH="0" baseline="0" noProof="0">
                <a:ln>
                  <a:noFill/>
                </a:ln>
                <a:solidFill>
                  <a:prstClr val="white"/>
                </a:solidFill>
                <a:effectLst/>
                <a:uLnTx/>
                <a:uFillTx/>
                <a:latin typeface="Arial"/>
                <a:ea typeface="楷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white"/>
              </a:solidFill>
              <a:effectLst/>
              <a:uLnTx/>
              <a:uFillTx/>
              <a:latin typeface="Arial"/>
              <a:ea typeface="楷体"/>
              <a:cs typeface="+mn-cs"/>
            </a:endParaRPr>
          </a:p>
        </p:txBody>
      </p:sp>
      <p:sp>
        <p:nvSpPr>
          <p:cNvPr id="6" name="日期占位符 1">
            <a:extLst>
              <a:ext uri="{FF2B5EF4-FFF2-40B4-BE49-F238E27FC236}">
                <a16:creationId xmlns:a16="http://schemas.microsoft.com/office/drawing/2014/main" id="{8057E1BE-7900-4C66-83FA-5D3293480FDF}"/>
              </a:ext>
            </a:extLst>
          </p:cNvPr>
          <p:cNvSpPr txBox="1">
            <a:spLocks/>
          </p:cNvSpPr>
          <p:nvPr userDrawn="1"/>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a:ln>
                  <a:noFill/>
                </a:ln>
                <a:solidFill>
                  <a:prstClr val="black"/>
                </a:solidFill>
                <a:effectLst/>
                <a:uLnTx/>
                <a:uFillTx/>
                <a:latin typeface="楷体"/>
                <a:ea typeface="楷体"/>
                <a:cs typeface="+mn-cs"/>
              </a:rPr>
              <a:t>热线：</a:t>
            </a:r>
            <a:r>
              <a:rPr kumimoji="1" lang="en-US" altLang="zh-CN" sz="1400" b="0" i="0" u="none" strike="noStrike" kern="1200" cap="none" spc="0" normalizeH="0" baseline="0" noProof="0">
                <a:ln>
                  <a:noFill/>
                </a:ln>
                <a:solidFill>
                  <a:prstClr val="black"/>
                </a:solidFill>
                <a:effectLst/>
                <a:uLnTx/>
                <a:uFillTx/>
                <a:latin typeface="楷体"/>
                <a:ea typeface="楷体"/>
                <a:cs typeface="+mn-cs"/>
              </a:rPr>
              <a:t>010-62965988</a:t>
            </a:r>
            <a:endParaRPr kumimoji="1" lang="zh-CN" altLang="en-US" sz="1400" b="0" i="0" u="none" strike="noStrike" kern="1200" cap="none" spc="0" normalizeH="0" baseline="0" noProof="0">
              <a:ln>
                <a:noFill/>
              </a:ln>
              <a:solidFill>
                <a:prstClr val="black"/>
              </a:solidFill>
              <a:effectLst/>
              <a:uLnTx/>
              <a:uFillTx/>
              <a:latin typeface="楷体"/>
              <a:ea typeface="楷体"/>
              <a:cs typeface="+mn-cs"/>
            </a:endParaRPr>
          </a:p>
        </p:txBody>
      </p:sp>
      <p:sp>
        <p:nvSpPr>
          <p:cNvPr id="7" name="页脚占位符 2">
            <a:extLst>
              <a:ext uri="{FF2B5EF4-FFF2-40B4-BE49-F238E27FC236}">
                <a16:creationId xmlns:a16="http://schemas.microsoft.com/office/drawing/2014/main" id="{36CDE606-C9D8-48C5-8E8E-ED4191DAE259}"/>
              </a:ext>
            </a:extLst>
          </p:cNvPr>
          <p:cNvSpPr txBox="1">
            <a:spLocks/>
          </p:cNvSpPr>
          <p:nvPr userDrawn="1"/>
        </p:nvSpPr>
        <p:spPr>
          <a:xfrm>
            <a:off x="9956800" y="6578600"/>
            <a:ext cx="22352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a:ln>
                  <a:noFill/>
                </a:ln>
                <a:solidFill>
                  <a:prstClr val="black"/>
                </a:solidFill>
                <a:effectLst/>
                <a:uLnTx/>
                <a:uFillTx/>
                <a:latin typeface="楷体"/>
                <a:ea typeface="楷体"/>
                <a:cs typeface="+mn-cs"/>
              </a:rPr>
              <a:t>网址：</a:t>
            </a:r>
            <a:r>
              <a:rPr kumimoji="1" lang="en-US" altLang="zh-CN" sz="1400" b="0" i="0" u="none" strike="noStrike" kern="1200" cap="none" spc="0" normalizeH="0" baseline="0" noProof="0">
                <a:ln>
                  <a:noFill/>
                </a:ln>
                <a:solidFill>
                  <a:prstClr val="black"/>
                </a:solidFill>
                <a:effectLst/>
                <a:uLnTx/>
                <a:uFillTx/>
                <a:latin typeface="楷体"/>
                <a:ea typeface="楷体"/>
                <a:cs typeface="+mn-cs"/>
              </a:rPr>
              <a:t>www.62212366.com</a:t>
            </a:r>
            <a:endParaRPr kumimoji="1" lang="zh-CN" altLang="en-US" sz="1400" b="0" i="0" u="none" strike="noStrike" kern="1200" cap="none" spc="0" normalizeH="0" baseline="0" noProof="0">
              <a:ln>
                <a:noFill/>
              </a:ln>
              <a:solidFill>
                <a:prstClr val="black"/>
              </a:solidFill>
              <a:effectLst/>
              <a:uLnTx/>
              <a:uFillTx/>
              <a:latin typeface="楷体"/>
              <a:ea typeface="楷体"/>
              <a:cs typeface="+mn-cs"/>
            </a:endParaRPr>
          </a:p>
        </p:txBody>
      </p:sp>
    </p:spTree>
    <p:extLst>
      <p:ext uri="{BB962C8B-B14F-4D97-AF65-F5344CB8AC3E}">
        <p14:creationId xmlns:p14="http://schemas.microsoft.com/office/powerpoint/2010/main" val="3837594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8BEE701-642C-4F4E-91A0-E4CB87D1BA13}"/>
              </a:ext>
            </a:extLst>
          </p:cNvPr>
          <p:cNvSpPr>
            <a:spLocks noGrp="1"/>
          </p:cNvSpPr>
          <p:nvPr>
            <p:ph type="dt" sz="half" idx="2"/>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a:ln>
                  <a:noFill/>
                </a:ln>
                <a:solidFill>
                  <a:prstClr val="black"/>
                </a:solidFill>
                <a:effectLst/>
                <a:uLnTx/>
                <a:uFillTx/>
                <a:latin typeface="楷体"/>
                <a:ea typeface="楷体"/>
                <a:cs typeface="+mn-cs"/>
              </a:rPr>
              <a:t>热线：</a:t>
            </a:r>
            <a:r>
              <a:rPr kumimoji="1" lang="en-US" altLang="zh-CN" sz="1400" b="0" i="0" u="none" strike="noStrike" kern="1200" cap="none" spc="0" normalizeH="0" baseline="0" noProof="0">
                <a:ln>
                  <a:noFill/>
                </a:ln>
                <a:solidFill>
                  <a:prstClr val="black"/>
                </a:solidFill>
                <a:effectLst/>
                <a:uLnTx/>
                <a:uFillTx/>
                <a:latin typeface="楷体"/>
                <a:ea typeface="楷体"/>
                <a:cs typeface="+mn-cs"/>
              </a:rPr>
              <a:t>010-62965988</a:t>
            </a:r>
            <a:endParaRPr kumimoji="1" lang="zh-CN" altLang="en-US" sz="1400" b="0" i="0" u="none" strike="noStrike" kern="1200" cap="none" spc="0" normalizeH="0" baseline="0" noProof="0">
              <a:ln>
                <a:noFill/>
              </a:ln>
              <a:solidFill>
                <a:prstClr val="black"/>
              </a:solidFill>
              <a:effectLst/>
              <a:uLnTx/>
              <a:uFillTx/>
              <a:latin typeface="楷体"/>
              <a:ea typeface="楷体"/>
              <a:cs typeface="+mn-cs"/>
            </a:endParaRPr>
          </a:p>
        </p:txBody>
      </p:sp>
      <p:sp>
        <p:nvSpPr>
          <p:cNvPr id="3" name="页脚占位符 2">
            <a:extLst>
              <a:ext uri="{FF2B5EF4-FFF2-40B4-BE49-F238E27FC236}">
                <a16:creationId xmlns:a16="http://schemas.microsoft.com/office/drawing/2014/main" id="{C7F0F9DE-8CB1-4977-BB58-942736256375}"/>
              </a:ext>
            </a:extLst>
          </p:cNvPr>
          <p:cNvSpPr>
            <a:spLocks noGrp="1"/>
          </p:cNvSpPr>
          <p:nvPr>
            <p:ph type="ftr" sz="quarter" idx="3"/>
          </p:nvPr>
        </p:nvSpPr>
        <p:spPr>
          <a:xfrm>
            <a:off x="9956800" y="6578600"/>
            <a:ext cx="22352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a:ln>
                  <a:noFill/>
                </a:ln>
                <a:solidFill>
                  <a:prstClr val="black"/>
                </a:solidFill>
                <a:effectLst/>
                <a:uLnTx/>
                <a:uFillTx/>
                <a:latin typeface="楷体"/>
                <a:ea typeface="楷体"/>
                <a:cs typeface="+mn-cs"/>
              </a:rPr>
              <a:t>网址：</a:t>
            </a:r>
            <a:r>
              <a:rPr kumimoji="1" lang="en-US" altLang="zh-CN" sz="1400" b="0" i="0" u="none" strike="noStrike" kern="1200" cap="none" spc="0" normalizeH="0" baseline="0" noProof="0">
                <a:ln>
                  <a:noFill/>
                </a:ln>
                <a:solidFill>
                  <a:prstClr val="black"/>
                </a:solidFill>
                <a:effectLst/>
                <a:uLnTx/>
                <a:uFillTx/>
                <a:latin typeface="楷体"/>
                <a:ea typeface="楷体"/>
                <a:cs typeface="+mn-cs"/>
              </a:rPr>
              <a:t>www.62212366.com</a:t>
            </a:r>
            <a:endParaRPr kumimoji="1" lang="zh-CN" altLang="en-US" sz="1400" b="0" i="0" u="none" strike="noStrike" kern="1200" cap="none" spc="0" normalizeH="0" baseline="0" noProof="0">
              <a:ln>
                <a:noFill/>
              </a:ln>
              <a:solidFill>
                <a:prstClr val="black"/>
              </a:solidFill>
              <a:effectLst/>
              <a:uLnTx/>
              <a:uFillTx/>
              <a:latin typeface="楷体"/>
              <a:ea typeface="楷体"/>
              <a:cs typeface="+mn-cs"/>
            </a:endParaRPr>
          </a:p>
        </p:txBody>
      </p:sp>
    </p:spTree>
    <p:extLst>
      <p:ext uri="{BB962C8B-B14F-4D97-AF65-F5344CB8AC3E}">
        <p14:creationId xmlns:p14="http://schemas.microsoft.com/office/powerpoint/2010/main" val="1260943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楷体"/>
              <a:ea typeface="楷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楷体"/>
              <a:ea typeface="楷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46FAA8-C90D-4038-9052-CBAE5DFE2C6F}" type="slidenum">
              <a:rPr kumimoji="0" lang="zh-CN" altLang="en-US" sz="1800" b="0" i="0" u="none" strike="noStrike" kern="1200" cap="none" spc="0" normalizeH="0" baseline="0" noProof="0">
                <a:ln>
                  <a:noFill/>
                </a:ln>
                <a:solidFill>
                  <a:prstClr val="white"/>
                </a:solidFill>
                <a:effectLst/>
                <a:uLnTx/>
                <a:uFillTx/>
                <a:latin typeface="Arial"/>
                <a:ea typeface="楷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white"/>
              </a:solidFill>
              <a:effectLst/>
              <a:uLnTx/>
              <a:uFillTx/>
              <a:latin typeface="Arial"/>
              <a:ea typeface="楷体"/>
              <a:cs typeface="+mn-cs"/>
            </a:endParaRPr>
          </a:p>
        </p:txBody>
      </p:sp>
      <p:sp>
        <p:nvSpPr>
          <p:cNvPr id="7" name="日期占位符 1">
            <a:extLst>
              <a:ext uri="{FF2B5EF4-FFF2-40B4-BE49-F238E27FC236}">
                <a16:creationId xmlns:a16="http://schemas.microsoft.com/office/drawing/2014/main" id="{01435B54-0D1D-405F-B4C6-75D2FE75965A}"/>
              </a:ext>
            </a:extLst>
          </p:cNvPr>
          <p:cNvSpPr txBox="1">
            <a:spLocks/>
          </p:cNvSpPr>
          <p:nvPr userDrawn="1"/>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a:ln>
                  <a:noFill/>
                </a:ln>
                <a:solidFill>
                  <a:prstClr val="black"/>
                </a:solidFill>
                <a:effectLst/>
                <a:uLnTx/>
                <a:uFillTx/>
                <a:latin typeface="楷体"/>
                <a:ea typeface="楷体"/>
                <a:cs typeface="+mn-cs"/>
              </a:rPr>
              <a:t>热线：</a:t>
            </a:r>
            <a:r>
              <a:rPr kumimoji="1" lang="en-US" altLang="zh-CN" sz="1400" b="0" i="0" u="none" strike="noStrike" kern="1200" cap="none" spc="0" normalizeH="0" baseline="0" noProof="0">
                <a:ln>
                  <a:noFill/>
                </a:ln>
                <a:solidFill>
                  <a:prstClr val="black"/>
                </a:solidFill>
                <a:effectLst/>
                <a:uLnTx/>
                <a:uFillTx/>
                <a:latin typeface="楷体"/>
                <a:ea typeface="楷体"/>
                <a:cs typeface="+mn-cs"/>
              </a:rPr>
              <a:t>010-62965988</a:t>
            </a:r>
            <a:endParaRPr kumimoji="1" lang="zh-CN" altLang="en-US" sz="1400" b="0" i="0" u="none" strike="noStrike" kern="1200" cap="none" spc="0" normalizeH="0" baseline="0" noProof="0">
              <a:ln>
                <a:noFill/>
              </a:ln>
              <a:solidFill>
                <a:prstClr val="black"/>
              </a:solidFill>
              <a:effectLst/>
              <a:uLnTx/>
              <a:uFillTx/>
              <a:latin typeface="楷体"/>
              <a:ea typeface="楷体"/>
              <a:cs typeface="+mn-cs"/>
            </a:endParaRPr>
          </a:p>
        </p:txBody>
      </p:sp>
      <p:sp>
        <p:nvSpPr>
          <p:cNvPr id="8" name="页脚占位符 2">
            <a:extLst>
              <a:ext uri="{FF2B5EF4-FFF2-40B4-BE49-F238E27FC236}">
                <a16:creationId xmlns:a16="http://schemas.microsoft.com/office/drawing/2014/main" id="{EAB7458B-4994-47F9-B145-A8AD9BADC06D}"/>
              </a:ext>
            </a:extLst>
          </p:cNvPr>
          <p:cNvSpPr txBox="1">
            <a:spLocks/>
          </p:cNvSpPr>
          <p:nvPr userDrawn="1"/>
        </p:nvSpPr>
        <p:spPr>
          <a:xfrm>
            <a:off x="9956800" y="6578600"/>
            <a:ext cx="22352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a:ln>
                  <a:noFill/>
                </a:ln>
                <a:solidFill>
                  <a:prstClr val="black"/>
                </a:solidFill>
                <a:effectLst/>
                <a:uLnTx/>
                <a:uFillTx/>
                <a:latin typeface="楷体"/>
                <a:ea typeface="楷体"/>
                <a:cs typeface="+mn-cs"/>
              </a:rPr>
              <a:t>网址：</a:t>
            </a:r>
            <a:r>
              <a:rPr kumimoji="1" lang="en-US" altLang="zh-CN" sz="1400" b="0" i="0" u="none" strike="noStrike" kern="1200" cap="none" spc="0" normalizeH="0" baseline="0" noProof="0">
                <a:ln>
                  <a:noFill/>
                </a:ln>
                <a:solidFill>
                  <a:prstClr val="black"/>
                </a:solidFill>
                <a:effectLst/>
                <a:uLnTx/>
                <a:uFillTx/>
                <a:latin typeface="楷体"/>
                <a:ea typeface="楷体"/>
                <a:cs typeface="+mn-cs"/>
              </a:rPr>
              <a:t>www.62212366.com</a:t>
            </a:r>
            <a:endParaRPr kumimoji="1" lang="zh-CN" altLang="en-US" sz="1400" b="0" i="0" u="none" strike="noStrike" kern="1200" cap="none" spc="0" normalizeH="0" baseline="0" noProof="0">
              <a:ln>
                <a:noFill/>
              </a:ln>
              <a:solidFill>
                <a:prstClr val="black"/>
              </a:solidFill>
              <a:effectLst/>
              <a:uLnTx/>
              <a:uFillTx/>
              <a:latin typeface="楷体"/>
              <a:ea typeface="楷体"/>
              <a:cs typeface="+mn-cs"/>
            </a:endParaRPr>
          </a:p>
        </p:txBody>
      </p:sp>
    </p:spTree>
    <p:extLst>
      <p:ext uri="{BB962C8B-B14F-4D97-AF65-F5344CB8AC3E}">
        <p14:creationId xmlns:p14="http://schemas.microsoft.com/office/powerpoint/2010/main" val="47797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B4BEB0-76B7-4F76-A2B0-BE87813D863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C1BB4FD-6C5B-4EAB-B8C3-C4FB5B98223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5802051-C0CB-4E9C-997C-5AFD3F59B174}"/>
              </a:ext>
            </a:extLst>
          </p:cNvPr>
          <p:cNvSpPr>
            <a:spLocks noGrp="1"/>
          </p:cNvSpPr>
          <p:nvPr>
            <p:ph type="dt" sz="half" idx="10"/>
          </p:nvPr>
        </p:nvSpPr>
        <p:spPr/>
        <p:txBody>
          <a:bodyPr/>
          <a:lstStyle/>
          <a:p>
            <a:fld id="{3BA96A3E-91F1-4E85-A262-03F55B1968A4}" type="datetimeFigureOut">
              <a:rPr lang="zh-CN" altLang="en-US" smtClean="0"/>
              <a:t>2021-12-09</a:t>
            </a:fld>
            <a:endParaRPr lang="zh-CN" altLang="en-US"/>
          </a:p>
        </p:txBody>
      </p:sp>
      <p:sp>
        <p:nvSpPr>
          <p:cNvPr id="5" name="页脚占位符 4">
            <a:extLst>
              <a:ext uri="{FF2B5EF4-FFF2-40B4-BE49-F238E27FC236}">
                <a16:creationId xmlns:a16="http://schemas.microsoft.com/office/drawing/2014/main" id="{179564C2-21A4-4295-94DC-345B0F3C94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49AF2B-151D-4630-A158-469F5B136B42}"/>
              </a:ext>
            </a:extLst>
          </p:cNvPr>
          <p:cNvSpPr>
            <a:spLocks noGrp="1"/>
          </p:cNvSpPr>
          <p:nvPr>
            <p:ph type="sldNum" sz="quarter" idx="12"/>
          </p:nvPr>
        </p:nvSpPr>
        <p:spPr/>
        <p:txBody>
          <a:bodyPr/>
          <a:lstStyle/>
          <a:p>
            <a:fld id="{ACA16BD7-791B-423B-9EAD-957ABDE5C234}" type="slidenum">
              <a:rPr lang="zh-CN" altLang="en-US" smtClean="0"/>
              <a:t>‹#›</a:t>
            </a:fld>
            <a:endParaRPr lang="zh-CN" altLang="en-US"/>
          </a:p>
        </p:txBody>
      </p:sp>
    </p:spTree>
    <p:extLst>
      <p:ext uri="{BB962C8B-B14F-4D97-AF65-F5344CB8AC3E}">
        <p14:creationId xmlns:p14="http://schemas.microsoft.com/office/powerpoint/2010/main" val="2846139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44F44A-6541-4AE9-AD54-18ACCAA85D1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D22204F-528E-496A-A6F4-F85B34E76F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4AEC131-4628-4DB6-837D-25D2D7F3FBE7}"/>
              </a:ext>
            </a:extLst>
          </p:cNvPr>
          <p:cNvSpPr>
            <a:spLocks noGrp="1"/>
          </p:cNvSpPr>
          <p:nvPr>
            <p:ph type="dt" sz="half" idx="10"/>
          </p:nvPr>
        </p:nvSpPr>
        <p:spPr/>
        <p:txBody>
          <a:bodyPr/>
          <a:lstStyle/>
          <a:p>
            <a:fld id="{3BA96A3E-91F1-4E85-A262-03F55B1968A4}" type="datetimeFigureOut">
              <a:rPr lang="zh-CN" altLang="en-US" smtClean="0"/>
              <a:t>2021-12-09</a:t>
            </a:fld>
            <a:endParaRPr lang="zh-CN" altLang="en-US"/>
          </a:p>
        </p:txBody>
      </p:sp>
      <p:sp>
        <p:nvSpPr>
          <p:cNvPr id="5" name="页脚占位符 4">
            <a:extLst>
              <a:ext uri="{FF2B5EF4-FFF2-40B4-BE49-F238E27FC236}">
                <a16:creationId xmlns:a16="http://schemas.microsoft.com/office/drawing/2014/main" id="{C8CAE298-E67D-4EB5-951A-87D23509BF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7B03912-B679-4D6A-A744-50CEF4CC3B18}"/>
              </a:ext>
            </a:extLst>
          </p:cNvPr>
          <p:cNvSpPr>
            <a:spLocks noGrp="1"/>
          </p:cNvSpPr>
          <p:nvPr>
            <p:ph type="sldNum" sz="quarter" idx="12"/>
          </p:nvPr>
        </p:nvSpPr>
        <p:spPr/>
        <p:txBody>
          <a:bodyPr/>
          <a:lstStyle/>
          <a:p>
            <a:fld id="{ACA16BD7-791B-423B-9EAD-957ABDE5C234}" type="slidenum">
              <a:rPr lang="zh-CN" altLang="en-US" smtClean="0"/>
              <a:t>‹#›</a:t>
            </a:fld>
            <a:endParaRPr lang="zh-CN" altLang="en-US"/>
          </a:p>
        </p:txBody>
      </p:sp>
    </p:spTree>
    <p:extLst>
      <p:ext uri="{BB962C8B-B14F-4D97-AF65-F5344CB8AC3E}">
        <p14:creationId xmlns:p14="http://schemas.microsoft.com/office/powerpoint/2010/main" val="191236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841512-850A-4B8B-97F1-8079E0C529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F6BBD8-22ED-479B-BE1B-D94135A7921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33A7198-2BD0-4856-AC56-155F7310B6D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826F23A-CD64-421E-B5EF-094B3677BFAA}"/>
              </a:ext>
            </a:extLst>
          </p:cNvPr>
          <p:cNvSpPr>
            <a:spLocks noGrp="1"/>
          </p:cNvSpPr>
          <p:nvPr>
            <p:ph type="dt" sz="half" idx="10"/>
          </p:nvPr>
        </p:nvSpPr>
        <p:spPr/>
        <p:txBody>
          <a:bodyPr/>
          <a:lstStyle/>
          <a:p>
            <a:fld id="{3BA96A3E-91F1-4E85-A262-03F55B1968A4}" type="datetimeFigureOut">
              <a:rPr lang="zh-CN" altLang="en-US" smtClean="0"/>
              <a:t>2021-12-09</a:t>
            </a:fld>
            <a:endParaRPr lang="zh-CN" altLang="en-US"/>
          </a:p>
        </p:txBody>
      </p:sp>
      <p:sp>
        <p:nvSpPr>
          <p:cNvPr id="6" name="页脚占位符 5">
            <a:extLst>
              <a:ext uri="{FF2B5EF4-FFF2-40B4-BE49-F238E27FC236}">
                <a16:creationId xmlns:a16="http://schemas.microsoft.com/office/drawing/2014/main" id="{FEE5372E-0209-40FD-933A-869E67BE214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8942351-9DD2-4B38-B80D-41F933A62F0C}"/>
              </a:ext>
            </a:extLst>
          </p:cNvPr>
          <p:cNvSpPr>
            <a:spLocks noGrp="1"/>
          </p:cNvSpPr>
          <p:nvPr>
            <p:ph type="sldNum" sz="quarter" idx="12"/>
          </p:nvPr>
        </p:nvSpPr>
        <p:spPr/>
        <p:txBody>
          <a:bodyPr/>
          <a:lstStyle/>
          <a:p>
            <a:fld id="{ACA16BD7-791B-423B-9EAD-957ABDE5C234}" type="slidenum">
              <a:rPr lang="zh-CN" altLang="en-US" smtClean="0"/>
              <a:t>‹#›</a:t>
            </a:fld>
            <a:endParaRPr lang="zh-CN" altLang="en-US"/>
          </a:p>
        </p:txBody>
      </p:sp>
    </p:spTree>
    <p:extLst>
      <p:ext uri="{BB962C8B-B14F-4D97-AF65-F5344CB8AC3E}">
        <p14:creationId xmlns:p14="http://schemas.microsoft.com/office/powerpoint/2010/main" val="65587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BD625F-AD03-4428-B705-1827A20494B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D3B91D9-5EBB-4058-92CC-EA9FCB89C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4BDC720-12C8-4920-9466-43CF44E3358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0064678-1799-4D71-B860-5D0CF6CA6B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5DA2D93-CF55-4C24-A533-AFAF31CEED6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87B9C46-8786-4405-90A5-B384CBA9E005}"/>
              </a:ext>
            </a:extLst>
          </p:cNvPr>
          <p:cNvSpPr>
            <a:spLocks noGrp="1"/>
          </p:cNvSpPr>
          <p:nvPr>
            <p:ph type="dt" sz="half" idx="10"/>
          </p:nvPr>
        </p:nvSpPr>
        <p:spPr/>
        <p:txBody>
          <a:bodyPr/>
          <a:lstStyle/>
          <a:p>
            <a:fld id="{3BA96A3E-91F1-4E85-A262-03F55B1968A4}" type="datetimeFigureOut">
              <a:rPr lang="zh-CN" altLang="en-US" smtClean="0"/>
              <a:t>2021-12-09</a:t>
            </a:fld>
            <a:endParaRPr lang="zh-CN" altLang="en-US"/>
          </a:p>
        </p:txBody>
      </p:sp>
      <p:sp>
        <p:nvSpPr>
          <p:cNvPr id="8" name="页脚占位符 7">
            <a:extLst>
              <a:ext uri="{FF2B5EF4-FFF2-40B4-BE49-F238E27FC236}">
                <a16:creationId xmlns:a16="http://schemas.microsoft.com/office/drawing/2014/main" id="{BF59FC7A-DBF7-4FBE-BA99-46E4DE2E73A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B570706-4348-4DE8-B23F-5C41745E1D16}"/>
              </a:ext>
            </a:extLst>
          </p:cNvPr>
          <p:cNvSpPr>
            <a:spLocks noGrp="1"/>
          </p:cNvSpPr>
          <p:nvPr>
            <p:ph type="sldNum" sz="quarter" idx="12"/>
          </p:nvPr>
        </p:nvSpPr>
        <p:spPr/>
        <p:txBody>
          <a:bodyPr/>
          <a:lstStyle/>
          <a:p>
            <a:fld id="{ACA16BD7-791B-423B-9EAD-957ABDE5C234}" type="slidenum">
              <a:rPr lang="zh-CN" altLang="en-US" smtClean="0"/>
              <a:t>‹#›</a:t>
            </a:fld>
            <a:endParaRPr lang="zh-CN" altLang="en-US"/>
          </a:p>
        </p:txBody>
      </p:sp>
    </p:spTree>
    <p:extLst>
      <p:ext uri="{BB962C8B-B14F-4D97-AF65-F5344CB8AC3E}">
        <p14:creationId xmlns:p14="http://schemas.microsoft.com/office/powerpoint/2010/main" val="383932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739498-20A6-41CC-AC3A-B69B15EF24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40F1A7B-1A2A-4177-B362-F018014FC2C7}"/>
              </a:ext>
            </a:extLst>
          </p:cNvPr>
          <p:cNvSpPr>
            <a:spLocks noGrp="1"/>
          </p:cNvSpPr>
          <p:nvPr>
            <p:ph type="dt" sz="half" idx="10"/>
          </p:nvPr>
        </p:nvSpPr>
        <p:spPr/>
        <p:txBody>
          <a:bodyPr/>
          <a:lstStyle/>
          <a:p>
            <a:fld id="{3BA96A3E-91F1-4E85-A262-03F55B1968A4}" type="datetimeFigureOut">
              <a:rPr lang="zh-CN" altLang="en-US" smtClean="0"/>
              <a:t>2021-12-09</a:t>
            </a:fld>
            <a:endParaRPr lang="zh-CN" altLang="en-US"/>
          </a:p>
        </p:txBody>
      </p:sp>
      <p:sp>
        <p:nvSpPr>
          <p:cNvPr id="4" name="页脚占位符 3">
            <a:extLst>
              <a:ext uri="{FF2B5EF4-FFF2-40B4-BE49-F238E27FC236}">
                <a16:creationId xmlns:a16="http://schemas.microsoft.com/office/drawing/2014/main" id="{AD6575A8-89A0-4F57-BA93-DF58F2A8B74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F8D6057-5241-469D-8DC8-469D6CAA9342}"/>
              </a:ext>
            </a:extLst>
          </p:cNvPr>
          <p:cNvSpPr>
            <a:spLocks noGrp="1"/>
          </p:cNvSpPr>
          <p:nvPr>
            <p:ph type="sldNum" sz="quarter" idx="12"/>
          </p:nvPr>
        </p:nvSpPr>
        <p:spPr/>
        <p:txBody>
          <a:bodyPr/>
          <a:lstStyle/>
          <a:p>
            <a:fld id="{ACA16BD7-791B-423B-9EAD-957ABDE5C234}" type="slidenum">
              <a:rPr lang="zh-CN" altLang="en-US" smtClean="0"/>
              <a:t>‹#›</a:t>
            </a:fld>
            <a:endParaRPr lang="zh-CN" altLang="en-US"/>
          </a:p>
        </p:txBody>
      </p:sp>
    </p:spTree>
    <p:extLst>
      <p:ext uri="{BB962C8B-B14F-4D97-AF65-F5344CB8AC3E}">
        <p14:creationId xmlns:p14="http://schemas.microsoft.com/office/powerpoint/2010/main" val="74068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FA863AF-962C-488A-92E6-B7DEC1EB3FAB}"/>
              </a:ext>
            </a:extLst>
          </p:cNvPr>
          <p:cNvSpPr>
            <a:spLocks noGrp="1"/>
          </p:cNvSpPr>
          <p:nvPr>
            <p:ph type="dt" sz="half" idx="10"/>
          </p:nvPr>
        </p:nvSpPr>
        <p:spPr/>
        <p:txBody>
          <a:bodyPr/>
          <a:lstStyle/>
          <a:p>
            <a:fld id="{3BA96A3E-91F1-4E85-A262-03F55B1968A4}" type="datetimeFigureOut">
              <a:rPr lang="zh-CN" altLang="en-US" smtClean="0"/>
              <a:t>2021-12-09</a:t>
            </a:fld>
            <a:endParaRPr lang="zh-CN" altLang="en-US"/>
          </a:p>
        </p:txBody>
      </p:sp>
      <p:sp>
        <p:nvSpPr>
          <p:cNvPr id="3" name="页脚占位符 2">
            <a:extLst>
              <a:ext uri="{FF2B5EF4-FFF2-40B4-BE49-F238E27FC236}">
                <a16:creationId xmlns:a16="http://schemas.microsoft.com/office/drawing/2014/main" id="{A3EE3263-7408-4A87-86B1-CD160460A58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9D0D413-6C05-4FC7-A999-7CAA08C5DF04}"/>
              </a:ext>
            </a:extLst>
          </p:cNvPr>
          <p:cNvSpPr>
            <a:spLocks noGrp="1"/>
          </p:cNvSpPr>
          <p:nvPr>
            <p:ph type="sldNum" sz="quarter" idx="12"/>
          </p:nvPr>
        </p:nvSpPr>
        <p:spPr/>
        <p:txBody>
          <a:bodyPr/>
          <a:lstStyle/>
          <a:p>
            <a:fld id="{ACA16BD7-791B-423B-9EAD-957ABDE5C234}" type="slidenum">
              <a:rPr lang="zh-CN" altLang="en-US" smtClean="0"/>
              <a:t>‹#›</a:t>
            </a:fld>
            <a:endParaRPr lang="zh-CN" altLang="en-US"/>
          </a:p>
        </p:txBody>
      </p:sp>
    </p:spTree>
    <p:extLst>
      <p:ext uri="{BB962C8B-B14F-4D97-AF65-F5344CB8AC3E}">
        <p14:creationId xmlns:p14="http://schemas.microsoft.com/office/powerpoint/2010/main" val="106825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6FF2F6-F033-48F1-9FF2-AEA8797F797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299170C-59C1-402D-B6A9-E4D0DBFF68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5E04819-E914-477E-A156-1B2FCF67A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C79341D-725C-4065-B4ED-855905BE5D34}"/>
              </a:ext>
            </a:extLst>
          </p:cNvPr>
          <p:cNvSpPr>
            <a:spLocks noGrp="1"/>
          </p:cNvSpPr>
          <p:nvPr>
            <p:ph type="dt" sz="half" idx="10"/>
          </p:nvPr>
        </p:nvSpPr>
        <p:spPr/>
        <p:txBody>
          <a:bodyPr/>
          <a:lstStyle/>
          <a:p>
            <a:fld id="{3BA96A3E-91F1-4E85-A262-03F55B1968A4}" type="datetimeFigureOut">
              <a:rPr lang="zh-CN" altLang="en-US" smtClean="0"/>
              <a:t>2021-12-09</a:t>
            </a:fld>
            <a:endParaRPr lang="zh-CN" altLang="en-US"/>
          </a:p>
        </p:txBody>
      </p:sp>
      <p:sp>
        <p:nvSpPr>
          <p:cNvPr id="6" name="页脚占位符 5">
            <a:extLst>
              <a:ext uri="{FF2B5EF4-FFF2-40B4-BE49-F238E27FC236}">
                <a16:creationId xmlns:a16="http://schemas.microsoft.com/office/drawing/2014/main" id="{A85E3CD6-CF42-4B25-9CCF-1CB86355BB3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BBB90CF-9E19-4063-A317-B9073747321D}"/>
              </a:ext>
            </a:extLst>
          </p:cNvPr>
          <p:cNvSpPr>
            <a:spLocks noGrp="1"/>
          </p:cNvSpPr>
          <p:nvPr>
            <p:ph type="sldNum" sz="quarter" idx="12"/>
          </p:nvPr>
        </p:nvSpPr>
        <p:spPr/>
        <p:txBody>
          <a:bodyPr/>
          <a:lstStyle/>
          <a:p>
            <a:fld id="{ACA16BD7-791B-423B-9EAD-957ABDE5C234}" type="slidenum">
              <a:rPr lang="zh-CN" altLang="en-US" smtClean="0"/>
              <a:t>‹#›</a:t>
            </a:fld>
            <a:endParaRPr lang="zh-CN" altLang="en-US"/>
          </a:p>
        </p:txBody>
      </p:sp>
    </p:spTree>
    <p:extLst>
      <p:ext uri="{BB962C8B-B14F-4D97-AF65-F5344CB8AC3E}">
        <p14:creationId xmlns:p14="http://schemas.microsoft.com/office/powerpoint/2010/main" val="295658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373866-D5D8-47AB-84F3-B706D8F26D2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46DDA9B-3B27-446F-B875-0266B34765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D1CB3FB-C220-436B-BAF1-513777E52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ACAA52F-E899-42BA-8F20-FA9801D51B7E}"/>
              </a:ext>
            </a:extLst>
          </p:cNvPr>
          <p:cNvSpPr>
            <a:spLocks noGrp="1"/>
          </p:cNvSpPr>
          <p:nvPr>
            <p:ph type="dt" sz="half" idx="10"/>
          </p:nvPr>
        </p:nvSpPr>
        <p:spPr/>
        <p:txBody>
          <a:bodyPr/>
          <a:lstStyle/>
          <a:p>
            <a:fld id="{3BA96A3E-91F1-4E85-A262-03F55B1968A4}" type="datetimeFigureOut">
              <a:rPr lang="zh-CN" altLang="en-US" smtClean="0"/>
              <a:t>2021-12-09</a:t>
            </a:fld>
            <a:endParaRPr lang="zh-CN" altLang="en-US"/>
          </a:p>
        </p:txBody>
      </p:sp>
      <p:sp>
        <p:nvSpPr>
          <p:cNvPr id="6" name="页脚占位符 5">
            <a:extLst>
              <a:ext uri="{FF2B5EF4-FFF2-40B4-BE49-F238E27FC236}">
                <a16:creationId xmlns:a16="http://schemas.microsoft.com/office/drawing/2014/main" id="{80DC2D05-E0C8-4C6A-BA37-CA51FCDD338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85DC93-5D70-4D32-A40E-2A0160B31500}"/>
              </a:ext>
            </a:extLst>
          </p:cNvPr>
          <p:cNvSpPr>
            <a:spLocks noGrp="1"/>
          </p:cNvSpPr>
          <p:nvPr>
            <p:ph type="sldNum" sz="quarter" idx="12"/>
          </p:nvPr>
        </p:nvSpPr>
        <p:spPr/>
        <p:txBody>
          <a:bodyPr/>
          <a:lstStyle/>
          <a:p>
            <a:fld id="{ACA16BD7-791B-423B-9EAD-957ABDE5C234}" type="slidenum">
              <a:rPr lang="zh-CN" altLang="en-US" smtClean="0"/>
              <a:t>‹#›</a:t>
            </a:fld>
            <a:endParaRPr lang="zh-CN" altLang="en-US"/>
          </a:p>
        </p:txBody>
      </p:sp>
    </p:spTree>
    <p:extLst>
      <p:ext uri="{BB962C8B-B14F-4D97-AF65-F5344CB8AC3E}">
        <p14:creationId xmlns:p14="http://schemas.microsoft.com/office/powerpoint/2010/main" val="427408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0552B59-ECB3-4AF6-9939-8C8794B54C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9D819F-7EA3-4B9E-B8DA-7E04FA518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35FAE1-A116-4F66-B867-61D1437731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96A3E-91F1-4E85-A262-03F55B1968A4}" type="datetimeFigureOut">
              <a:rPr lang="zh-CN" altLang="en-US" smtClean="0"/>
              <a:t>2021-12-09</a:t>
            </a:fld>
            <a:endParaRPr lang="zh-CN" altLang="en-US"/>
          </a:p>
        </p:txBody>
      </p:sp>
      <p:sp>
        <p:nvSpPr>
          <p:cNvPr id="5" name="页脚占位符 4">
            <a:extLst>
              <a:ext uri="{FF2B5EF4-FFF2-40B4-BE49-F238E27FC236}">
                <a16:creationId xmlns:a16="http://schemas.microsoft.com/office/drawing/2014/main" id="{379E83A3-CA65-410F-B629-0EC32093C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A2B57C5-3B07-4EF5-9FBC-268E10AAE2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16BD7-791B-423B-9EAD-957ABDE5C234}" type="slidenum">
              <a:rPr lang="zh-CN" altLang="en-US" smtClean="0"/>
              <a:t>‹#›</a:t>
            </a:fld>
            <a:endParaRPr lang="zh-CN" altLang="en-US"/>
          </a:p>
        </p:txBody>
      </p:sp>
    </p:spTree>
    <p:extLst>
      <p:ext uri="{BB962C8B-B14F-4D97-AF65-F5344CB8AC3E}">
        <p14:creationId xmlns:p14="http://schemas.microsoft.com/office/powerpoint/2010/main" val="3879886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09A212C1-7FEA-4935-BB83-4760FEBF308C}"/>
              </a:ext>
            </a:extLst>
          </p:cNvPr>
          <p:cNvSpPr txBox="1"/>
          <p:nvPr userDrawn="1"/>
        </p:nvSpPr>
        <p:spPr>
          <a:xfrm>
            <a:off x="9673423" y="73356"/>
            <a:ext cx="2360278" cy="584771"/>
          </a:xfrm>
          <a:prstGeom prst="rect">
            <a:avLst/>
          </a:prstGeom>
          <a:noFill/>
        </p:spPr>
        <p:txBody>
          <a:bodyPr wrap="square" lIns="121917" tIns="60958" rIns="121917" bIns="60958" rtlCol="0">
            <a:spAutoFit/>
          </a:bodyPr>
          <a:lstStyle/>
          <a:p>
            <a:pPr algn="r" defTabSz="1218565"/>
            <a:r>
              <a:rPr lang="zh-CN" altLang="en-US" sz="1600">
                <a:solidFill>
                  <a:srgbClr val="0070C0"/>
                </a:solidFill>
                <a:latin typeface="微软雅黑" panose="020B0503020204020204" pitchFamily="34" charset="-122"/>
                <a:ea typeface="微软雅黑" panose="020B0503020204020204" pitchFamily="34" charset="-122"/>
              </a:rPr>
              <a:t>人文税务</a:t>
            </a:r>
            <a:r>
              <a:rPr lang="en-US" altLang="zh-CN" sz="1600">
                <a:solidFill>
                  <a:srgbClr val="0070C0"/>
                </a:solidFill>
                <a:latin typeface="微软雅黑" panose="020B0503020204020204" pitchFamily="34" charset="-122"/>
                <a:ea typeface="微软雅黑" panose="020B0503020204020204" pitchFamily="34" charset="-122"/>
              </a:rPr>
              <a:t>-</a:t>
            </a:r>
            <a:r>
              <a:rPr lang="zh-CN" altLang="en-US" sz="1600">
                <a:solidFill>
                  <a:srgbClr val="0070C0"/>
                </a:solidFill>
                <a:latin typeface="微软雅黑" panose="020B0503020204020204" pitchFamily="34" charset="-122"/>
                <a:ea typeface="微软雅黑" panose="020B0503020204020204" pitchFamily="34" charset="-122"/>
              </a:rPr>
              <a:t>陪伴成长</a:t>
            </a:r>
            <a:endParaRPr lang="en-US" altLang="zh-CN" sz="1600">
              <a:solidFill>
                <a:srgbClr val="0070C0"/>
              </a:solidFill>
              <a:latin typeface="微软雅黑" panose="020B0503020204020204" pitchFamily="34" charset="-122"/>
              <a:ea typeface="微软雅黑" panose="020B0503020204020204" pitchFamily="34" charset="-122"/>
            </a:endParaRPr>
          </a:p>
          <a:p>
            <a:pPr algn="r" defTabSz="1218565"/>
            <a:r>
              <a:rPr lang="en-US" altLang="zh-CN" sz="1400">
                <a:solidFill>
                  <a:srgbClr val="0070C0"/>
                </a:solidFill>
                <a:latin typeface="微软雅黑" panose="020B0503020204020204" pitchFamily="34" charset="-122"/>
                <a:ea typeface="微软雅黑" panose="020B0503020204020204" pitchFamily="34" charset="-122"/>
              </a:rPr>
              <a:t>www.62212366.com</a:t>
            </a:r>
            <a:endParaRPr lang="zh-CN" altLang="en-US" sz="1400" dirty="0">
              <a:solidFill>
                <a:srgbClr val="0070C0"/>
              </a:solidFill>
              <a:latin typeface="微软雅黑" panose="020B0503020204020204" pitchFamily="34" charset="-122"/>
              <a:ea typeface="微软雅黑" panose="020B0503020204020204" pitchFamily="34" charset="-122"/>
            </a:endParaRPr>
          </a:p>
        </p:txBody>
      </p:sp>
      <p:cxnSp>
        <p:nvCxnSpPr>
          <p:cNvPr id="3" name="直接连接符 2">
            <a:extLst>
              <a:ext uri="{FF2B5EF4-FFF2-40B4-BE49-F238E27FC236}">
                <a16:creationId xmlns:a16="http://schemas.microsoft.com/office/drawing/2014/main" id="{5C799A2E-51C9-4C6A-8E48-1D5BF13A3F82}"/>
              </a:ext>
            </a:extLst>
          </p:cNvPr>
          <p:cNvCxnSpPr/>
          <p:nvPr userDrawn="1"/>
        </p:nvCxnSpPr>
        <p:spPr>
          <a:xfrm>
            <a:off x="0" y="750450"/>
            <a:ext cx="12185400"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07D07B79-774D-4FF5-8F74-1E1D58AB3322}"/>
              </a:ext>
            </a:extLst>
          </p:cNvPr>
          <p:cNvSpPr/>
          <p:nvPr userDrawn="1"/>
        </p:nvSpPr>
        <p:spPr>
          <a:xfrm>
            <a:off x="0" y="6591300"/>
            <a:ext cx="12192000" cy="266701"/>
          </a:xfrm>
          <a:prstGeom prst="rect">
            <a:avLst/>
          </a:prstGeom>
          <a:gradFill flip="none" rotWithShape="1">
            <a:gsLst>
              <a:gs pos="0">
                <a:schemeClr val="accent3">
                  <a:lumMod val="40000"/>
                  <a:lumOff val="60000"/>
                </a:schemeClr>
              </a:gs>
              <a:gs pos="61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endParaRPr lang="zh-CN" altLang="en-US" sz="2400">
              <a:solidFill>
                <a:prstClr val="white"/>
              </a:solidFill>
            </a:endParaRPr>
          </a:p>
        </p:txBody>
      </p:sp>
      <p:pic>
        <p:nvPicPr>
          <p:cNvPr id="5" name="图片 4">
            <a:extLst>
              <a:ext uri="{FF2B5EF4-FFF2-40B4-BE49-F238E27FC236}">
                <a16:creationId xmlns:a16="http://schemas.microsoft.com/office/drawing/2014/main" id="{7FF53D68-182E-4568-84C6-F54009E3ED71}"/>
              </a:ext>
            </a:extLst>
          </p:cNvPr>
          <p:cNvPicPr>
            <a:picLocks noChangeAspect="1"/>
          </p:cNvPicPr>
          <p:nvPr userDrawn="1"/>
        </p:nvPicPr>
        <p:blipFill rotWithShape="1">
          <a:blip r:embed="rId5" cstate="print"/>
          <a:srcRect r="73262"/>
          <a:stretch/>
        </p:blipFill>
        <p:spPr>
          <a:xfrm>
            <a:off x="158299" y="134908"/>
            <a:ext cx="611701" cy="594293"/>
          </a:xfrm>
          <a:prstGeom prst="rect">
            <a:avLst/>
          </a:prstGeom>
        </p:spPr>
      </p:pic>
      <p:sp>
        <p:nvSpPr>
          <p:cNvPr id="6" name="文本框 5">
            <a:extLst>
              <a:ext uri="{FF2B5EF4-FFF2-40B4-BE49-F238E27FC236}">
                <a16:creationId xmlns:a16="http://schemas.microsoft.com/office/drawing/2014/main" id="{9152A50A-CE58-47FA-9E20-281F48911C7E}"/>
              </a:ext>
            </a:extLst>
          </p:cNvPr>
          <p:cNvSpPr txBox="1"/>
          <p:nvPr userDrawn="1"/>
        </p:nvSpPr>
        <p:spPr>
          <a:xfrm>
            <a:off x="770000" y="134908"/>
            <a:ext cx="2596698" cy="523220"/>
          </a:xfrm>
          <a:prstGeom prst="rect">
            <a:avLst/>
          </a:prstGeom>
          <a:noFill/>
        </p:spPr>
        <p:txBody>
          <a:bodyPr wrap="square" rtlCol="0">
            <a:spAutoFit/>
          </a:bodyPr>
          <a:lstStyle/>
          <a:p>
            <a:r>
              <a:rPr lang="zh-CN" altLang="en-US" sz="2800" b="1">
                <a:solidFill>
                  <a:srgbClr val="1A62A9"/>
                </a:solidFill>
                <a:latin typeface="微软雅黑" panose="020B0503020204020204" pitchFamily="34" charset="-122"/>
                <a:ea typeface="微软雅黑" panose="020B0503020204020204" pitchFamily="34" charset="-122"/>
              </a:rPr>
              <a:t>中兴通简税</a:t>
            </a:r>
          </a:p>
        </p:txBody>
      </p:sp>
      <p:sp>
        <p:nvSpPr>
          <p:cNvPr id="7" name="日期占位符 1">
            <a:extLst>
              <a:ext uri="{FF2B5EF4-FFF2-40B4-BE49-F238E27FC236}">
                <a16:creationId xmlns:a16="http://schemas.microsoft.com/office/drawing/2014/main" id="{CBD46563-01F3-449A-B392-F25306709DBB}"/>
              </a:ext>
            </a:extLst>
          </p:cNvPr>
          <p:cNvSpPr>
            <a:spLocks noGrp="1"/>
          </p:cNvSpPr>
          <p:nvPr>
            <p:ph type="dt" sz="half" idx="2"/>
          </p:nvPr>
        </p:nvSpPr>
        <p:spPr>
          <a:xfrm>
            <a:off x="158299" y="6591301"/>
            <a:ext cx="2844800" cy="266700"/>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t>热线：</a:t>
            </a:r>
            <a:r>
              <a:rPr kumimoji="1" lang="en-US" altLang="zh-CN"/>
              <a:t>010-62965988</a:t>
            </a:r>
            <a:endParaRPr kumimoji="1" lang="zh-CN" altLang="en-US"/>
          </a:p>
        </p:txBody>
      </p:sp>
      <p:sp>
        <p:nvSpPr>
          <p:cNvPr id="8" name="页脚占位符 2">
            <a:extLst>
              <a:ext uri="{FF2B5EF4-FFF2-40B4-BE49-F238E27FC236}">
                <a16:creationId xmlns:a16="http://schemas.microsoft.com/office/drawing/2014/main" id="{72381CA8-71B9-4865-AD1E-A08865C4FCDA}"/>
              </a:ext>
            </a:extLst>
          </p:cNvPr>
          <p:cNvSpPr>
            <a:spLocks noGrp="1"/>
          </p:cNvSpPr>
          <p:nvPr>
            <p:ph type="ftr" sz="quarter" idx="3"/>
          </p:nvPr>
        </p:nvSpPr>
        <p:spPr>
          <a:xfrm>
            <a:off x="9956800" y="6578600"/>
            <a:ext cx="2235200" cy="266701"/>
          </a:xfrm>
          <a:prstGeom prst="rect">
            <a:avLst/>
          </a:prstGeom>
        </p:spPr>
        <p:txBody>
          <a:bodyPr anchor="ctr"/>
          <a:lstStyle>
            <a:defPPr>
              <a:defRPr lang="zh-CN"/>
            </a:defPPr>
            <a:lvl1pPr marL="0" algn="l" defTabSz="914400" rtl="0" eaLnBrk="1" latinLnBrk="0" hangingPunct="1">
              <a:defRPr sz="1400" kern="1200">
                <a:solidFill>
                  <a:schemeClr val="bg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t>网址：</a:t>
            </a:r>
            <a:r>
              <a:rPr kumimoji="1" lang="en-US" altLang="zh-CN"/>
              <a:t>www.62212366.com</a:t>
            </a:r>
            <a:endParaRPr kumimoji="1" lang="zh-CN" altLang="en-US"/>
          </a:p>
        </p:txBody>
      </p:sp>
    </p:spTree>
    <p:extLst>
      <p:ext uri="{BB962C8B-B14F-4D97-AF65-F5344CB8AC3E}">
        <p14:creationId xmlns:p14="http://schemas.microsoft.com/office/powerpoint/2010/main" val="7029221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D:\03品牌管理\zxt-集团PPT\集团新改的PPT\20161202图片\1202底图pho-02.jpg1202底图pho-02">
            <a:extLst>
              <a:ext uri="{FF2B5EF4-FFF2-40B4-BE49-F238E27FC236}">
                <a16:creationId xmlns:a16="http://schemas.microsoft.com/office/drawing/2014/main" id="{D9C73967-866A-4EBB-9F76-25DD0E7BCDED}"/>
              </a:ext>
            </a:extLst>
          </p:cNvPr>
          <p:cNvPicPr/>
          <p:nvPr/>
        </p:nvPicPr>
        <p:blipFill>
          <a:blip r:embed="rId2" cstate="print"/>
          <a:srcRect/>
          <a:stretch>
            <a:fillRect/>
          </a:stretch>
        </p:blipFill>
        <p:spPr>
          <a:xfrm>
            <a:off x="-2540" y="0"/>
            <a:ext cx="12197080" cy="6858000"/>
          </a:xfrm>
          <a:prstGeom prst="rect">
            <a:avLst/>
          </a:prstGeom>
        </p:spPr>
      </p:pic>
      <p:sp>
        <p:nvSpPr>
          <p:cNvPr id="4" name="TextBox 20"/>
          <p:cNvSpPr/>
          <p:nvPr/>
        </p:nvSpPr>
        <p:spPr>
          <a:xfrm>
            <a:off x="3055099" y="1077456"/>
            <a:ext cx="6187817" cy="1558568"/>
          </a:xfrm>
          <a:prstGeom prst="rect">
            <a:avLst/>
          </a:prstGeom>
          <a:noFill/>
          <a:ln w="9525">
            <a:noFill/>
          </a:ln>
        </p:spPr>
        <p:txBody>
          <a:bodyPr wrap="square" anchor="t">
            <a:spAutoFit/>
          </a:bodyPr>
          <a:lstStyle/>
          <a:p>
            <a:pPr marL="0" marR="0" lvl="0" indent="0" algn="ctr" defTabSz="609600" rtl="0" eaLnBrk="1" fontAlgn="auto" latinLnBrk="0" hangingPunct="1">
              <a:lnSpc>
                <a:spcPct val="150000"/>
              </a:lnSpc>
              <a:spcBef>
                <a:spcPts val="0"/>
              </a:spcBef>
              <a:spcAft>
                <a:spcPts val="0"/>
              </a:spcAft>
              <a:buClrTx/>
              <a:buSzTx/>
              <a:buFontTx/>
              <a:buNone/>
              <a:tabLst/>
              <a:defRPr/>
            </a:pPr>
            <a:r>
              <a:rPr kumimoji="0" lang="zh-CN" altLang="en-US" sz="7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隶书" panose="02010509060101010101" charset="-122"/>
                <a:sym typeface="Arial" panose="020B0604020202020204" pitchFamily="34" charset="0"/>
              </a:rPr>
              <a:t>直播马上开始</a:t>
            </a:r>
            <a:endParaRPr kumimoji="0" lang="zh-CN" altLang="en-US" sz="7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隶书" panose="02010509060101010101" charset="-122"/>
              <a:sym typeface="Arial" panose="020B0604020202020204" pitchFamily="34" charset="0"/>
            </a:endParaRPr>
          </a:p>
        </p:txBody>
      </p:sp>
      <p:sp>
        <p:nvSpPr>
          <p:cNvPr id="3" name="矩形 2"/>
          <p:cNvSpPr/>
          <p:nvPr/>
        </p:nvSpPr>
        <p:spPr>
          <a:xfrm>
            <a:off x="60960" y="2752153"/>
            <a:ext cx="12060000" cy="18000"/>
          </a:xfrm>
          <a:prstGeom prst="rect">
            <a:avLst/>
          </a:prstGeom>
          <a:gradFill flip="none" rotWithShape="1">
            <a:gsLst>
              <a:gs pos="51000">
                <a:schemeClr val="bg1">
                  <a:lumMod val="85000"/>
                </a:schemeClr>
              </a:gs>
              <a:gs pos="0">
                <a:srgbClr val="0062C6">
                  <a:alpha val="16000"/>
                </a:srgbClr>
              </a:gs>
              <a:gs pos="100000">
                <a:srgbClr val="005FC0">
                  <a:alpha val="20000"/>
                </a:srgbClr>
              </a:gs>
            </a:gsLst>
            <a:lin ang="214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708" name="文本框 707"/>
          <p:cNvSpPr txBox="1"/>
          <p:nvPr/>
        </p:nvSpPr>
        <p:spPr>
          <a:xfrm>
            <a:off x="3295697" y="3023333"/>
            <a:ext cx="2853311" cy="338554"/>
          </a:xfrm>
          <a:prstGeom prst="rect">
            <a:avLst/>
          </a:prstGeom>
          <a:solidFill>
            <a:srgbClr val="1A6BD5"/>
          </a:solid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热线电话：</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010-62965988</a:t>
            </a:r>
          </a:p>
        </p:txBody>
      </p:sp>
      <p:sp>
        <p:nvSpPr>
          <p:cNvPr id="709" name="文本框 708"/>
          <p:cNvSpPr txBox="1"/>
          <p:nvPr/>
        </p:nvSpPr>
        <p:spPr>
          <a:xfrm>
            <a:off x="6194927" y="3023333"/>
            <a:ext cx="2853311" cy="338554"/>
          </a:xfrm>
          <a:prstGeom prst="rect">
            <a:avLst/>
          </a:prstGeom>
          <a:solidFill>
            <a:srgbClr val="1A6BD5"/>
          </a:solid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网址：</a:t>
            </a:r>
            <a:r>
              <a:rPr kumimoji="0" lang="en-US" altLang="zh-CN"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www.62212366.com</a:t>
            </a:r>
          </a:p>
        </p:txBody>
      </p:sp>
      <p:sp>
        <p:nvSpPr>
          <p:cNvPr id="710" name="文本框 709"/>
          <p:cNvSpPr txBox="1"/>
          <p:nvPr/>
        </p:nvSpPr>
        <p:spPr>
          <a:xfrm>
            <a:off x="3227884" y="5074048"/>
            <a:ext cx="1375508" cy="338554"/>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客服微信</a:t>
            </a:r>
          </a:p>
        </p:txBody>
      </p:sp>
      <p:sp>
        <p:nvSpPr>
          <p:cNvPr id="711" name="文本框 710"/>
          <p:cNvSpPr txBox="1"/>
          <p:nvPr/>
        </p:nvSpPr>
        <p:spPr>
          <a:xfrm>
            <a:off x="5352039" y="5064061"/>
            <a:ext cx="1375508" cy="338554"/>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微信公众号</a:t>
            </a:r>
          </a:p>
        </p:txBody>
      </p:sp>
      <p:sp>
        <p:nvSpPr>
          <p:cNvPr id="712" name="文本框 711"/>
          <p:cNvSpPr txBox="1"/>
          <p:nvPr/>
        </p:nvSpPr>
        <p:spPr>
          <a:xfrm>
            <a:off x="7476194" y="5074048"/>
            <a:ext cx="1375508" cy="338554"/>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在</a:t>
            </a:r>
            <a:r>
              <a:rPr kumimoji="0" lang="en-US" altLang="zh-CN"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e</a:t>
            </a: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企</a:t>
            </a:r>
            <a:r>
              <a:rPr kumimoji="0" lang="en-US" altLang="zh-CN"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APP</a:t>
            </a: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713" name="图片 712" descr="QR 代码&#10;&#10;描述已自动生成"/>
          <p:cNvPicPr>
            <a:picLocks noChangeAspect="1"/>
          </p:cNvPicPr>
          <p:nvPr/>
        </p:nvPicPr>
        <p:blipFill>
          <a:blip r:embed="rId3"/>
          <a:stretch>
            <a:fillRect/>
          </a:stretch>
        </p:blipFill>
        <p:spPr>
          <a:xfrm>
            <a:off x="7570590" y="3795388"/>
            <a:ext cx="1173726" cy="1173726"/>
          </a:xfrm>
          <a:prstGeom prst="rect">
            <a:avLst/>
          </a:prstGeom>
        </p:spPr>
      </p:pic>
      <p:pic>
        <p:nvPicPr>
          <p:cNvPr id="7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4933" y="3750655"/>
            <a:ext cx="1263192" cy="126319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QR 代码&#10;&#10;描述已自动生成">
            <a:extLst>
              <a:ext uri="{FF2B5EF4-FFF2-40B4-BE49-F238E27FC236}">
                <a16:creationId xmlns:a16="http://schemas.microsoft.com/office/drawing/2014/main" id="{8AE3EAAD-07E3-4ED7-B839-C296DF23CA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0200" y="3750655"/>
            <a:ext cx="1263192" cy="1263192"/>
          </a:xfrm>
          <a:prstGeom prst="rect">
            <a:avLst/>
          </a:prstGeom>
        </p:spPr>
      </p:pic>
    </p:spTree>
    <p:extLst>
      <p:ext uri="{BB962C8B-B14F-4D97-AF65-F5344CB8AC3E}">
        <p14:creationId xmlns:p14="http://schemas.microsoft.com/office/powerpoint/2010/main" val="176850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E418E37-ABEA-483B-A2A4-40A0E43322DC}"/>
              </a:ext>
            </a:extLst>
          </p:cNvPr>
          <p:cNvPicPr>
            <a:picLocks noChangeAspect="1"/>
          </p:cNvPicPr>
          <p:nvPr/>
        </p:nvPicPr>
        <p:blipFill>
          <a:blip r:embed="rId3"/>
          <a:stretch>
            <a:fillRect/>
          </a:stretch>
        </p:blipFill>
        <p:spPr>
          <a:xfrm>
            <a:off x="2984339" y="0"/>
            <a:ext cx="9119185" cy="6858000"/>
          </a:xfrm>
          <a:prstGeom prst="rect">
            <a:avLst/>
          </a:prstGeom>
        </p:spPr>
      </p:pic>
      <p:pic>
        <p:nvPicPr>
          <p:cNvPr id="13" name="图片 12">
            <a:extLst>
              <a:ext uri="{FF2B5EF4-FFF2-40B4-BE49-F238E27FC236}">
                <a16:creationId xmlns:a16="http://schemas.microsoft.com/office/drawing/2014/main" id="{E4040FF1-9F69-4696-A8C5-00B9205DC0EF}"/>
              </a:ext>
            </a:extLst>
          </p:cNvPr>
          <p:cNvPicPr>
            <a:picLocks noChangeAspect="1"/>
          </p:cNvPicPr>
          <p:nvPr/>
        </p:nvPicPr>
        <p:blipFill>
          <a:blip r:embed="rId4"/>
          <a:stretch>
            <a:fillRect/>
          </a:stretch>
        </p:blipFill>
        <p:spPr>
          <a:xfrm>
            <a:off x="6004560" y="1029286"/>
            <a:ext cx="5694434" cy="2799763"/>
          </a:xfrm>
          <a:prstGeom prst="rect">
            <a:avLst/>
          </a:prstGeom>
        </p:spPr>
      </p:pic>
      <p:pic>
        <p:nvPicPr>
          <p:cNvPr id="15" name="图片 14">
            <a:extLst>
              <a:ext uri="{FF2B5EF4-FFF2-40B4-BE49-F238E27FC236}">
                <a16:creationId xmlns:a16="http://schemas.microsoft.com/office/drawing/2014/main" id="{E9A75F17-FD8C-45CE-8860-2969024700BC}"/>
              </a:ext>
            </a:extLst>
          </p:cNvPr>
          <p:cNvPicPr>
            <a:picLocks noChangeAspect="1"/>
          </p:cNvPicPr>
          <p:nvPr/>
        </p:nvPicPr>
        <p:blipFill>
          <a:blip r:embed="rId5"/>
          <a:stretch>
            <a:fillRect/>
          </a:stretch>
        </p:blipFill>
        <p:spPr>
          <a:xfrm>
            <a:off x="5631432" y="1029286"/>
            <a:ext cx="6204722" cy="3025188"/>
          </a:xfrm>
          <a:prstGeom prst="rect">
            <a:avLst/>
          </a:prstGeom>
        </p:spPr>
      </p:pic>
      <p:sp>
        <p:nvSpPr>
          <p:cNvPr id="16" name="文本框 15">
            <a:extLst>
              <a:ext uri="{FF2B5EF4-FFF2-40B4-BE49-F238E27FC236}">
                <a16:creationId xmlns:a16="http://schemas.microsoft.com/office/drawing/2014/main" id="{1AECDC28-1BE7-4BE5-8C54-8F51C8261F38}"/>
              </a:ext>
            </a:extLst>
          </p:cNvPr>
          <p:cNvSpPr txBox="1"/>
          <p:nvPr/>
        </p:nvSpPr>
        <p:spPr>
          <a:xfrm>
            <a:off x="7070705" y="0"/>
            <a:ext cx="461665" cy="92398"/>
          </a:xfrm>
          <a:prstGeom prst="rect">
            <a:avLst/>
          </a:prstGeom>
          <a:noFill/>
        </p:spPr>
        <p:txBody>
          <a:bodyPr vert="eaVert" wrap="none" rtlCol="0">
            <a:spAutoFit/>
          </a:bodyPr>
          <a:lstStyle/>
          <a:p>
            <a:endParaRPr lang="zh-CN" altLang="en-US" dirty="0"/>
          </a:p>
        </p:txBody>
      </p:sp>
      <p:sp>
        <p:nvSpPr>
          <p:cNvPr id="18" name="文本框 17">
            <a:extLst>
              <a:ext uri="{FF2B5EF4-FFF2-40B4-BE49-F238E27FC236}">
                <a16:creationId xmlns:a16="http://schemas.microsoft.com/office/drawing/2014/main" id="{0CC2CEA9-F1A9-4626-8EF0-9928BE4C5AE7}"/>
              </a:ext>
            </a:extLst>
          </p:cNvPr>
          <p:cNvSpPr txBox="1"/>
          <p:nvPr/>
        </p:nvSpPr>
        <p:spPr>
          <a:xfrm>
            <a:off x="262890" y="1245870"/>
            <a:ext cx="2454079" cy="4247317"/>
          </a:xfrm>
          <a:prstGeom prst="rect">
            <a:avLst/>
          </a:prstGeom>
          <a:noFill/>
        </p:spPr>
        <p:txBody>
          <a:bodyPr wrap="square" rtlCol="0">
            <a:spAutoFit/>
          </a:bodyPr>
          <a:lstStyle/>
          <a:p>
            <a:r>
              <a:rPr lang="zh-CN" altLang="en-US" dirty="0">
                <a:solidFill>
                  <a:schemeClr val="bg1"/>
                </a:solidFill>
                <a:latin typeface="+mn-ea"/>
              </a:rPr>
              <a:t>点击增值税</a:t>
            </a:r>
            <a:r>
              <a:rPr lang="zh-CN" altLang="en-US" b="1" dirty="0">
                <a:solidFill>
                  <a:schemeClr val="bg1"/>
                </a:solidFill>
                <a:latin typeface="+mn-ea"/>
              </a:rPr>
              <a:t>“专用发票红字信息表填开”</a:t>
            </a:r>
            <a:r>
              <a:rPr lang="zh-CN" altLang="en-US" dirty="0">
                <a:solidFill>
                  <a:schemeClr val="bg1"/>
                </a:solidFill>
                <a:latin typeface="+mn-ea"/>
              </a:rPr>
              <a:t>后弹出开具红字发票信息选择的对话框，根据实际情况选择，购方如果已认证抵扣选择已抵扣不用填蓝字发票的代码和号码，如未抵扣需填写蓝字发票的代码和号码，销方申请必须填写发票代码和号码</a:t>
            </a:r>
            <a:endParaRPr lang="en-US" altLang="zh-CN" dirty="0">
              <a:solidFill>
                <a:schemeClr val="bg1"/>
              </a:solidFill>
              <a:latin typeface="+mn-ea"/>
            </a:endParaRPr>
          </a:p>
          <a:p>
            <a:r>
              <a:rPr lang="zh-CN" altLang="en-US" dirty="0">
                <a:solidFill>
                  <a:schemeClr val="bg1"/>
                </a:solidFill>
                <a:latin typeface="+mn-ea"/>
              </a:rPr>
              <a:t>咱们在开具红字发票信息选择时一定要认真核对不要选择了</a:t>
            </a:r>
          </a:p>
        </p:txBody>
      </p:sp>
    </p:spTree>
    <p:extLst>
      <p:ext uri="{BB962C8B-B14F-4D97-AF65-F5344CB8AC3E}">
        <p14:creationId xmlns:p14="http://schemas.microsoft.com/office/powerpoint/2010/main" val="20371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6632435-E4AB-4C1F-8F87-783522C60F99}"/>
              </a:ext>
            </a:extLst>
          </p:cNvPr>
          <p:cNvPicPr>
            <a:picLocks noChangeAspect="1"/>
          </p:cNvPicPr>
          <p:nvPr/>
        </p:nvPicPr>
        <p:blipFill>
          <a:blip r:embed="rId3"/>
          <a:stretch>
            <a:fillRect/>
          </a:stretch>
        </p:blipFill>
        <p:spPr>
          <a:xfrm>
            <a:off x="3577589" y="503554"/>
            <a:ext cx="8449603" cy="6354446"/>
          </a:xfrm>
          <a:prstGeom prst="rect">
            <a:avLst/>
          </a:prstGeom>
        </p:spPr>
      </p:pic>
      <p:sp>
        <p:nvSpPr>
          <p:cNvPr id="6" name="文本框 5">
            <a:extLst>
              <a:ext uri="{FF2B5EF4-FFF2-40B4-BE49-F238E27FC236}">
                <a16:creationId xmlns:a16="http://schemas.microsoft.com/office/drawing/2014/main" id="{4688AFC5-C101-453E-A267-3F3746203E32}"/>
              </a:ext>
            </a:extLst>
          </p:cNvPr>
          <p:cNvSpPr txBox="1"/>
          <p:nvPr/>
        </p:nvSpPr>
        <p:spPr>
          <a:xfrm>
            <a:off x="164808" y="869216"/>
            <a:ext cx="3092742" cy="5078313"/>
          </a:xfrm>
          <a:prstGeom prst="rect">
            <a:avLst/>
          </a:prstGeom>
          <a:noFill/>
        </p:spPr>
        <p:txBody>
          <a:bodyPr wrap="square">
            <a:spAutoFit/>
          </a:bodyPr>
          <a:lstStyle/>
          <a:p>
            <a:r>
              <a:rPr lang="en-US" altLang="zh-CN" b="1" dirty="0">
                <a:solidFill>
                  <a:schemeClr val="bg1"/>
                </a:solidFill>
                <a:latin typeface="+mn-ea"/>
              </a:rPr>
              <a:t>1</a:t>
            </a:r>
            <a:r>
              <a:rPr lang="zh-CN" altLang="en-US" b="1" dirty="0">
                <a:solidFill>
                  <a:schemeClr val="bg1"/>
                </a:solidFill>
                <a:latin typeface="+mn-ea"/>
              </a:rPr>
              <a:t>、购买方申请</a:t>
            </a:r>
          </a:p>
          <a:p>
            <a:r>
              <a:rPr lang="zh-CN" altLang="en-US" dirty="0">
                <a:solidFill>
                  <a:schemeClr val="bg1"/>
                </a:solidFill>
                <a:latin typeface="+mn-ea"/>
              </a:rPr>
              <a:t>由购买方申请开具红字专用发票，根据对应蓝字专用发票抵扣增值税销项税额情况，分已抵扣和未抵扣两种方式：</a:t>
            </a:r>
          </a:p>
          <a:p>
            <a:endParaRPr lang="zh-CN" altLang="en-US" dirty="0">
              <a:solidFill>
                <a:schemeClr val="bg1"/>
              </a:solidFill>
              <a:latin typeface="+mn-ea"/>
            </a:endParaRPr>
          </a:p>
          <a:p>
            <a:r>
              <a:rPr lang="zh-CN" altLang="en-US" dirty="0">
                <a:solidFill>
                  <a:schemeClr val="bg1"/>
                </a:solidFill>
                <a:latin typeface="+mn-ea"/>
              </a:rPr>
              <a:t>（一）当选择已抵扣时，只要选择发票种类后，</a:t>
            </a:r>
            <a:r>
              <a:rPr lang="zh-CN" altLang="en-US" b="1" dirty="0">
                <a:solidFill>
                  <a:schemeClr val="bg1"/>
                </a:solidFill>
                <a:latin typeface="+mn-ea"/>
              </a:rPr>
              <a:t>不需要</a:t>
            </a:r>
            <a:r>
              <a:rPr lang="zh-CN" altLang="en-US" dirty="0">
                <a:solidFill>
                  <a:schemeClr val="bg1"/>
                </a:solidFill>
                <a:latin typeface="+mn-ea"/>
              </a:rPr>
              <a:t>填写对应蓝字发票代码和发票号码，点“下一步”进入填开界面，填写完成后点击</a:t>
            </a:r>
            <a:r>
              <a:rPr lang="zh-CN" altLang="en-US" b="1" dirty="0">
                <a:solidFill>
                  <a:schemeClr val="bg1"/>
                </a:solidFill>
                <a:latin typeface="+mn-ea"/>
              </a:rPr>
              <a:t>上传并打印</a:t>
            </a:r>
            <a:endParaRPr lang="en-US" altLang="zh-CN" b="1" dirty="0">
              <a:solidFill>
                <a:schemeClr val="bg1"/>
              </a:solidFill>
              <a:latin typeface="+mn-ea"/>
            </a:endParaRPr>
          </a:p>
          <a:p>
            <a:r>
              <a:rPr lang="zh-CN" altLang="en-US" dirty="0">
                <a:solidFill>
                  <a:schemeClr val="bg1"/>
                </a:solidFill>
                <a:latin typeface="+mn-ea"/>
              </a:rPr>
              <a:t>已抵扣发票填开红字信息表时，如果商品信息没有需要先添加商品信息后再填开红字信息表，税率不要选错。</a:t>
            </a:r>
            <a:endParaRPr lang="en-US" altLang="zh-CN" dirty="0">
              <a:solidFill>
                <a:schemeClr val="bg1"/>
              </a:solidFill>
              <a:latin typeface="+mn-ea"/>
            </a:endParaRPr>
          </a:p>
          <a:p>
            <a:r>
              <a:rPr lang="zh-CN" altLang="en-US" dirty="0">
                <a:solidFill>
                  <a:schemeClr val="bg1"/>
                </a:solidFill>
                <a:latin typeface="+mn-ea"/>
              </a:rPr>
              <a:t>如果是部分退货可以只填部分退货金额就可以。</a:t>
            </a:r>
          </a:p>
        </p:txBody>
      </p:sp>
    </p:spTree>
    <p:extLst>
      <p:ext uri="{BB962C8B-B14F-4D97-AF65-F5344CB8AC3E}">
        <p14:creationId xmlns:p14="http://schemas.microsoft.com/office/powerpoint/2010/main" val="4235861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5282728-B026-4DA4-A7E9-ECA7360C621D}"/>
              </a:ext>
            </a:extLst>
          </p:cNvPr>
          <p:cNvPicPr>
            <a:picLocks noChangeAspect="1"/>
          </p:cNvPicPr>
          <p:nvPr/>
        </p:nvPicPr>
        <p:blipFill>
          <a:blip r:embed="rId3"/>
          <a:stretch>
            <a:fillRect/>
          </a:stretch>
        </p:blipFill>
        <p:spPr>
          <a:xfrm>
            <a:off x="4021525" y="777240"/>
            <a:ext cx="8085678" cy="6080760"/>
          </a:xfrm>
          <a:prstGeom prst="rect">
            <a:avLst/>
          </a:prstGeom>
        </p:spPr>
      </p:pic>
      <p:sp>
        <p:nvSpPr>
          <p:cNvPr id="5" name="文本框 4">
            <a:extLst>
              <a:ext uri="{FF2B5EF4-FFF2-40B4-BE49-F238E27FC236}">
                <a16:creationId xmlns:a16="http://schemas.microsoft.com/office/drawing/2014/main" id="{D7186CC5-0987-4653-ACE9-06E83AC74AD4}"/>
              </a:ext>
            </a:extLst>
          </p:cNvPr>
          <p:cNvSpPr txBox="1"/>
          <p:nvPr/>
        </p:nvSpPr>
        <p:spPr>
          <a:xfrm>
            <a:off x="342900" y="1062990"/>
            <a:ext cx="3246120" cy="3139321"/>
          </a:xfrm>
          <a:prstGeom prst="rect">
            <a:avLst/>
          </a:prstGeom>
          <a:noFill/>
        </p:spPr>
        <p:txBody>
          <a:bodyPr wrap="square">
            <a:spAutoFit/>
          </a:bodyPr>
          <a:lstStyle/>
          <a:p>
            <a:r>
              <a:rPr lang="zh-CN" altLang="en-US" dirty="0">
                <a:solidFill>
                  <a:schemeClr val="bg1"/>
                </a:solidFill>
              </a:rPr>
              <a:t>（二）当选择未抵扣时，应根据实际情况选择对应的具体未抵扣原因后，选择发票种类，并填写对应蓝字发票代码和号码，点“下一步”进入填开界面</a:t>
            </a:r>
            <a:endParaRPr lang="en-US" altLang="zh-CN" dirty="0">
              <a:solidFill>
                <a:schemeClr val="bg1"/>
              </a:solidFill>
            </a:endParaRPr>
          </a:p>
          <a:p>
            <a:r>
              <a:rPr lang="zh-CN" altLang="en-US" dirty="0">
                <a:solidFill>
                  <a:schemeClr val="bg1"/>
                </a:solidFill>
                <a:latin typeface="+mn-ea"/>
              </a:rPr>
              <a:t>如果商品信息没有需要先添加商品信息后再填开红字信息表，税率不要选错。核对无误后点击上传并打印</a:t>
            </a:r>
            <a:endParaRPr lang="en-US" altLang="zh-CN" dirty="0">
              <a:solidFill>
                <a:schemeClr val="bg1"/>
              </a:solidFill>
              <a:latin typeface="+mn-ea"/>
            </a:endParaRPr>
          </a:p>
          <a:p>
            <a:endParaRPr lang="zh-CN" altLang="en-US" dirty="0">
              <a:solidFill>
                <a:schemeClr val="bg1"/>
              </a:solidFill>
            </a:endParaRPr>
          </a:p>
        </p:txBody>
      </p:sp>
    </p:spTree>
    <p:extLst>
      <p:ext uri="{BB962C8B-B14F-4D97-AF65-F5344CB8AC3E}">
        <p14:creationId xmlns:p14="http://schemas.microsoft.com/office/powerpoint/2010/main" val="1159610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4814E2E-7BC4-4331-A50E-071A1E2CB322}"/>
              </a:ext>
            </a:extLst>
          </p:cNvPr>
          <p:cNvSpPr txBox="1"/>
          <p:nvPr/>
        </p:nvSpPr>
        <p:spPr>
          <a:xfrm>
            <a:off x="114300" y="880646"/>
            <a:ext cx="3268980" cy="5632311"/>
          </a:xfrm>
          <a:prstGeom prst="rect">
            <a:avLst/>
          </a:prstGeom>
          <a:noFill/>
        </p:spPr>
        <p:txBody>
          <a:bodyPr wrap="square">
            <a:spAutoFit/>
          </a:bodyPr>
          <a:lstStyle/>
          <a:p>
            <a:r>
              <a:rPr lang="en-US" altLang="zh-CN" dirty="0">
                <a:solidFill>
                  <a:schemeClr val="bg1"/>
                </a:solidFill>
                <a:latin typeface="+mn-ea"/>
              </a:rPr>
              <a:t>2</a:t>
            </a:r>
            <a:r>
              <a:rPr lang="zh-CN" altLang="en-US" dirty="0">
                <a:solidFill>
                  <a:schemeClr val="bg1"/>
                </a:solidFill>
                <a:latin typeface="+mn-ea"/>
              </a:rPr>
              <a:t>、销售方申请</a:t>
            </a:r>
          </a:p>
          <a:p>
            <a:r>
              <a:rPr lang="zh-CN" altLang="en-US" dirty="0">
                <a:solidFill>
                  <a:schemeClr val="bg1"/>
                </a:solidFill>
                <a:latin typeface="+mn-ea"/>
              </a:rPr>
              <a:t>由销售方申请开具红字专用发票，根据实际情况选择理由后，选择发票种类，并填写对应蓝字发票代码和号码，点“确定”按钮后，如果数据库中有对应蓝字发票，进入信息表填开界面</a:t>
            </a:r>
            <a:endParaRPr lang="en-US" altLang="zh-CN" dirty="0">
              <a:solidFill>
                <a:schemeClr val="bg1"/>
              </a:solidFill>
              <a:latin typeface="+mn-ea"/>
            </a:endParaRPr>
          </a:p>
          <a:p>
            <a:r>
              <a:rPr lang="zh-CN" altLang="en-US" dirty="0">
                <a:solidFill>
                  <a:schemeClr val="bg1"/>
                </a:solidFill>
                <a:latin typeface="+mn-ea"/>
              </a:rPr>
              <a:t>销方填开红字发票信息表会从开票记录中带出发票的票面信息，核对无误后点击上传并打印即可</a:t>
            </a:r>
            <a:endParaRPr lang="en-US" altLang="zh-CN" dirty="0">
              <a:solidFill>
                <a:schemeClr val="bg1"/>
              </a:solidFill>
              <a:latin typeface="+mn-ea"/>
            </a:endParaRPr>
          </a:p>
          <a:p>
            <a:r>
              <a:rPr lang="en-US" altLang="zh-CN" dirty="0">
                <a:solidFill>
                  <a:schemeClr val="bg1"/>
                </a:solidFill>
              </a:rPr>
              <a:t>1</a:t>
            </a:r>
            <a:r>
              <a:rPr lang="zh-CN" altLang="en-US" dirty="0">
                <a:solidFill>
                  <a:schemeClr val="bg1"/>
                </a:solidFill>
              </a:rPr>
              <a:t>、信息表中的商品数量和金额必须为负数。</a:t>
            </a:r>
          </a:p>
          <a:p>
            <a:r>
              <a:rPr lang="en-US" altLang="zh-CN" dirty="0">
                <a:solidFill>
                  <a:schemeClr val="bg1"/>
                </a:solidFill>
              </a:rPr>
              <a:t>2</a:t>
            </a:r>
            <a:r>
              <a:rPr lang="zh-CN" altLang="en-US" dirty="0">
                <a:solidFill>
                  <a:schemeClr val="bg1"/>
                </a:solidFill>
              </a:rPr>
              <a:t>、一张信息表上最多可以开具</a:t>
            </a:r>
            <a:r>
              <a:rPr lang="en-US" altLang="zh-CN" dirty="0">
                <a:solidFill>
                  <a:schemeClr val="bg1"/>
                </a:solidFill>
              </a:rPr>
              <a:t>8</a:t>
            </a:r>
            <a:r>
              <a:rPr lang="zh-CN" altLang="en-US" dirty="0">
                <a:solidFill>
                  <a:schemeClr val="bg1"/>
                </a:solidFill>
              </a:rPr>
              <a:t>行商品信息。如果超过</a:t>
            </a:r>
            <a:r>
              <a:rPr lang="en-US" altLang="zh-CN" dirty="0">
                <a:solidFill>
                  <a:schemeClr val="bg1"/>
                </a:solidFill>
              </a:rPr>
              <a:t>8</a:t>
            </a:r>
            <a:r>
              <a:rPr lang="zh-CN" altLang="en-US" dirty="0">
                <a:solidFill>
                  <a:schemeClr val="bg1"/>
                </a:solidFill>
              </a:rPr>
              <a:t>行点击清单按钮，填写发票清单</a:t>
            </a:r>
          </a:p>
          <a:p>
            <a:r>
              <a:rPr lang="en-US" altLang="zh-CN" sz="1800" dirty="0">
                <a:solidFill>
                  <a:schemeClr val="bg1"/>
                </a:solidFill>
                <a:effectLst/>
                <a:latin typeface="楷体_GB2312"/>
              </a:rPr>
              <a:t>3</a:t>
            </a:r>
            <a:r>
              <a:rPr lang="zh-CN" altLang="en-US" sz="1800" dirty="0">
                <a:solidFill>
                  <a:schemeClr val="bg1"/>
                </a:solidFill>
                <a:effectLst/>
                <a:latin typeface="楷体_GB2312"/>
              </a:rPr>
              <a:t>、信息表界面的合计金额不能大于原蓝票的合计金额。</a:t>
            </a:r>
            <a:endParaRPr lang="en-US" altLang="zh-CN" sz="1800" dirty="0">
              <a:solidFill>
                <a:schemeClr val="bg1"/>
              </a:solidFill>
              <a:effectLst/>
              <a:latin typeface="楷体_GB2312"/>
            </a:endParaRPr>
          </a:p>
          <a:p>
            <a:endParaRPr lang="zh-CN" altLang="en-US" dirty="0">
              <a:solidFill>
                <a:schemeClr val="bg1"/>
              </a:solidFill>
              <a:latin typeface="+mn-ea"/>
            </a:endParaRPr>
          </a:p>
        </p:txBody>
      </p:sp>
      <p:pic>
        <p:nvPicPr>
          <p:cNvPr id="5" name="图片 4">
            <a:extLst>
              <a:ext uri="{FF2B5EF4-FFF2-40B4-BE49-F238E27FC236}">
                <a16:creationId xmlns:a16="http://schemas.microsoft.com/office/drawing/2014/main" id="{2E30A202-1959-4187-97BD-4D46EDCA457B}"/>
              </a:ext>
            </a:extLst>
          </p:cNvPr>
          <p:cNvPicPr>
            <a:picLocks noChangeAspect="1"/>
          </p:cNvPicPr>
          <p:nvPr/>
        </p:nvPicPr>
        <p:blipFill>
          <a:blip r:embed="rId3"/>
          <a:stretch>
            <a:fillRect/>
          </a:stretch>
        </p:blipFill>
        <p:spPr>
          <a:xfrm>
            <a:off x="3543300" y="439783"/>
            <a:ext cx="8534400" cy="6418217"/>
          </a:xfrm>
          <a:prstGeom prst="rect">
            <a:avLst/>
          </a:prstGeom>
        </p:spPr>
      </p:pic>
    </p:spTree>
    <p:extLst>
      <p:ext uri="{BB962C8B-B14F-4D97-AF65-F5344CB8AC3E}">
        <p14:creationId xmlns:p14="http://schemas.microsoft.com/office/powerpoint/2010/main" val="293639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8350711E-7F43-4F16-9296-4371D86E8CDB}"/>
              </a:ext>
            </a:extLst>
          </p:cNvPr>
          <p:cNvPicPr>
            <a:picLocks noChangeAspect="1"/>
          </p:cNvPicPr>
          <p:nvPr/>
        </p:nvPicPr>
        <p:blipFill>
          <a:blip r:embed="rId2"/>
          <a:stretch>
            <a:fillRect/>
          </a:stretch>
        </p:blipFill>
        <p:spPr>
          <a:xfrm>
            <a:off x="3612990" y="622845"/>
            <a:ext cx="8172450" cy="6146017"/>
          </a:xfrm>
          <a:prstGeom prst="rect">
            <a:avLst/>
          </a:prstGeom>
        </p:spPr>
      </p:pic>
      <p:sp>
        <p:nvSpPr>
          <p:cNvPr id="6" name="文本框 5">
            <a:extLst>
              <a:ext uri="{FF2B5EF4-FFF2-40B4-BE49-F238E27FC236}">
                <a16:creationId xmlns:a16="http://schemas.microsoft.com/office/drawing/2014/main" id="{595D89E3-CC7B-4EB2-A109-BF88BE396485}"/>
              </a:ext>
            </a:extLst>
          </p:cNvPr>
          <p:cNvSpPr txBox="1"/>
          <p:nvPr/>
        </p:nvSpPr>
        <p:spPr>
          <a:xfrm>
            <a:off x="182880" y="856518"/>
            <a:ext cx="3048894" cy="5078313"/>
          </a:xfrm>
          <a:prstGeom prst="rect">
            <a:avLst/>
          </a:prstGeom>
          <a:noFill/>
        </p:spPr>
        <p:txBody>
          <a:bodyPr wrap="square">
            <a:spAutoFit/>
          </a:bodyPr>
          <a:lstStyle/>
          <a:p>
            <a:r>
              <a:rPr lang="zh-CN" altLang="en-US" dirty="0">
                <a:solidFill>
                  <a:schemeClr val="bg1"/>
                </a:solidFill>
                <a:latin typeface="楷体_GB2312"/>
              </a:rPr>
              <a:t>红字发票信息表填开完成，上传提示“审核成功”之后，可以直接在“增值税专票红字信息表审核下载”中下载审核通过的信息表开具红字发票</a:t>
            </a:r>
            <a:endParaRPr lang="en-US" altLang="zh-CN" dirty="0">
              <a:solidFill>
                <a:schemeClr val="bg1"/>
              </a:solidFill>
              <a:latin typeface="楷体_GB2312"/>
            </a:endParaRPr>
          </a:p>
          <a:p>
            <a:r>
              <a:rPr lang="zh-CN" altLang="zh-CN" dirty="0">
                <a:solidFill>
                  <a:schemeClr val="bg1"/>
                </a:solidFill>
                <a:effectLst/>
                <a:latin typeface="+mn-ea"/>
              </a:rPr>
              <a:t>点击“发票管理</a:t>
            </a:r>
            <a:r>
              <a:rPr lang="en-US" altLang="zh-CN" dirty="0">
                <a:solidFill>
                  <a:schemeClr val="bg1"/>
                </a:solidFill>
                <a:effectLst/>
                <a:latin typeface="+mn-ea"/>
              </a:rPr>
              <a:t>/</a:t>
            </a:r>
            <a:r>
              <a:rPr lang="zh-CN" altLang="zh-CN" dirty="0">
                <a:solidFill>
                  <a:schemeClr val="bg1"/>
                </a:solidFill>
                <a:effectLst/>
                <a:latin typeface="+mn-ea"/>
              </a:rPr>
              <a:t>红字发票管理</a:t>
            </a:r>
            <a:r>
              <a:rPr lang="en-US" altLang="zh-CN" dirty="0">
                <a:solidFill>
                  <a:schemeClr val="bg1"/>
                </a:solidFill>
                <a:effectLst/>
                <a:latin typeface="+mn-ea"/>
              </a:rPr>
              <a:t>/</a:t>
            </a:r>
            <a:r>
              <a:rPr lang="zh-CN" altLang="zh-CN" dirty="0">
                <a:solidFill>
                  <a:schemeClr val="bg1"/>
                </a:solidFill>
                <a:effectLst/>
                <a:latin typeface="+mn-ea"/>
              </a:rPr>
              <a:t>增值税发票红字信息表审核下载”菜单，系统弹出“红字信息表下载”</a:t>
            </a:r>
            <a:r>
              <a:rPr lang="zh-CN" altLang="en-US" dirty="0">
                <a:solidFill>
                  <a:schemeClr val="bg1"/>
                </a:solidFill>
                <a:effectLst/>
                <a:latin typeface="+mn-ea"/>
              </a:rPr>
              <a:t>在此页面需要先选择上传信息表的日期，再设置好信息表保存路径，再点下载，审核通过的红字信息表自动保存到设置好的路径文件夹中。</a:t>
            </a:r>
            <a:endParaRPr lang="en-US" altLang="zh-CN" dirty="0">
              <a:solidFill>
                <a:schemeClr val="bg1"/>
              </a:solidFill>
              <a:effectLst/>
              <a:latin typeface="+mn-ea"/>
            </a:endParaRPr>
          </a:p>
          <a:p>
            <a:r>
              <a:rPr lang="zh-CN" altLang="en-US" dirty="0">
                <a:solidFill>
                  <a:schemeClr val="bg1"/>
                </a:solidFill>
                <a:latin typeface="+mn-ea"/>
              </a:rPr>
              <a:t>保存到路径中的红字信息表为</a:t>
            </a:r>
            <a:r>
              <a:rPr lang="en-US" altLang="zh-CN" dirty="0">
                <a:solidFill>
                  <a:schemeClr val="bg1"/>
                </a:solidFill>
                <a:latin typeface="+mn-ea"/>
              </a:rPr>
              <a:t>XML</a:t>
            </a:r>
            <a:r>
              <a:rPr lang="zh-CN" altLang="en-US" dirty="0">
                <a:solidFill>
                  <a:schemeClr val="bg1"/>
                </a:solidFill>
                <a:latin typeface="+mn-ea"/>
              </a:rPr>
              <a:t>格式，文件名前几位是所在省份的代码。</a:t>
            </a:r>
            <a:endParaRPr lang="en-US" altLang="zh-CN" dirty="0">
              <a:solidFill>
                <a:schemeClr val="bg1"/>
              </a:solidFill>
              <a:effectLst/>
              <a:latin typeface="+mn-ea"/>
            </a:endParaRPr>
          </a:p>
        </p:txBody>
      </p:sp>
      <p:pic>
        <p:nvPicPr>
          <p:cNvPr id="10" name="图片 9">
            <a:extLst>
              <a:ext uri="{FF2B5EF4-FFF2-40B4-BE49-F238E27FC236}">
                <a16:creationId xmlns:a16="http://schemas.microsoft.com/office/drawing/2014/main" id="{465AB79F-5DBA-4A08-A897-1AA7CC8A2FA4}"/>
              </a:ext>
            </a:extLst>
          </p:cNvPr>
          <p:cNvPicPr>
            <a:picLocks noChangeAspect="1"/>
          </p:cNvPicPr>
          <p:nvPr/>
        </p:nvPicPr>
        <p:blipFill>
          <a:blip r:embed="rId3"/>
          <a:stretch>
            <a:fillRect/>
          </a:stretch>
        </p:blipFill>
        <p:spPr>
          <a:xfrm>
            <a:off x="3612990" y="622846"/>
            <a:ext cx="8172450" cy="6146016"/>
          </a:xfrm>
          <a:prstGeom prst="rect">
            <a:avLst/>
          </a:prstGeom>
        </p:spPr>
      </p:pic>
      <p:pic>
        <p:nvPicPr>
          <p:cNvPr id="11" name="图片 10">
            <a:extLst>
              <a:ext uri="{FF2B5EF4-FFF2-40B4-BE49-F238E27FC236}">
                <a16:creationId xmlns:a16="http://schemas.microsoft.com/office/drawing/2014/main" id="{70EC6F37-AB33-4F5D-9727-3331A5D3DC8B}"/>
              </a:ext>
            </a:extLst>
          </p:cNvPr>
          <p:cNvPicPr>
            <a:picLocks noChangeAspect="1"/>
          </p:cNvPicPr>
          <p:nvPr/>
        </p:nvPicPr>
        <p:blipFill>
          <a:blip r:embed="rId4"/>
          <a:stretch>
            <a:fillRect/>
          </a:stretch>
        </p:blipFill>
        <p:spPr>
          <a:xfrm>
            <a:off x="3612990" y="622844"/>
            <a:ext cx="8392536" cy="5647152"/>
          </a:xfrm>
          <a:prstGeom prst="rect">
            <a:avLst/>
          </a:prstGeom>
        </p:spPr>
      </p:pic>
    </p:spTree>
    <p:extLst>
      <p:ext uri="{BB962C8B-B14F-4D97-AF65-F5344CB8AC3E}">
        <p14:creationId xmlns:p14="http://schemas.microsoft.com/office/powerpoint/2010/main" val="7850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3CD0FC-0F0D-4D65-8481-6E27B00D99E2}"/>
              </a:ext>
            </a:extLst>
          </p:cNvPr>
          <p:cNvSpPr txBox="1"/>
          <p:nvPr/>
        </p:nvSpPr>
        <p:spPr>
          <a:xfrm>
            <a:off x="-5080" y="2918281"/>
            <a:ext cx="12197080" cy="725261"/>
          </a:xfrm>
          <a:prstGeom prst="rect">
            <a:avLst/>
          </a:prstGeom>
          <a:solidFill>
            <a:srgbClr val="0070C0"/>
          </a:solidFill>
          <a:ln>
            <a:solidFill>
              <a:schemeClr val="tx2"/>
            </a:solidFill>
          </a:ln>
        </p:spPr>
        <p:txBody>
          <a:bodyPr vert="horz" lIns="121920" tIns="60960" rIns="121920" bIns="60960" rtlCol="0" anchor="ctr">
            <a:normAutofit fontScale="925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latin typeface="+mj-ea"/>
                <a:cs typeface="微软雅黑" panose="020B0503020204020204" pitchFamily="34" charset="-122"/>
              </a:rPr>
              <a:t>（二）专用发票红字发票填开</a:t>
            </a:r>
          </a:p>
        </p:txBody>
      </p:sp>
    </p:spTree>
    <p:extLst>
      <p:ext uri="{BB962C8B-B14F-4D97-AF65-F5344CB8AC3E}">
        <p14:creationId xmlns:p14="http://schemas.microsoft.com/office/powerpoint/2010/main" val="1478072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21E4724-8A5A-487A-8981-77EFF7C13E2D}"/>
              </a:ext>
            </a:extLst>
          </p:cNvPr>
          <p:cNvPicPr>
            <a:picLocks noChangeAspect="1"/>
          </p:cNvPicPr>
          <p:nvPr/>
        </p:nvPicPr>
        <p:blipFill>
          <a:blip r:embed="rId2"/>
          <a:stretch>
            <a:fillRect/>
          </a:stretch>
        </p:blipFill>
        <p:spPr>
          <a:xfrm>
            <a:off x="3705006" y="560070"/>
            <a:ext cx="8376504" cy="6299473"/>
          </a:xfrm>
          <a:prstGeom prst="rect">
            <a:avLst/>
          </a:prstGeom>
        </p:spPr>
      </p:pic>
      <p:sp>
        <p:nvSpPr>
          <p:cNvPr id="6" name="文本框 5">
            <a:extLst>
              <a:ext uri="{FF2B5EF4-FFF2-40B4-BE49-F238E27FC236}">
                <a16:creationId xmlns:a16="http://schemas.microsoft.com/office/drawing/2014/main" id="{D49F8A7E-9977-4956-B86D-D5E5D9A12E20}"/>
              </a:ext>
            </a:extLst>
          </p:cNvPr>
          <p:cNvSpPr txBox="1"/>
          <p:nvPr/>
        </p:nvSpPr>
        <p:spPr>
          <a:xfrm>
            <a:off x="525780" y="1722805"/>
            <a:ext cx="2570264" cy="2585323"/>
          </a:xfrm>
          <a:prstGeom prst="rect">
            <a:avLst/>
          </a:prstGeom>
          <a:noFill/>
        </p:spPr>
        <p:txBody>
          <a:bodyPr wrap="square">
            <a:spAutoFit/>
          </a:bodyPr>
          <a:lstStyle/>
          <a:p>
            <a:r>
              <a:rPr lang="zh-CN" altLang="en-US" dirty="0">
                <a:solidFill>
                  <a:schemeClr val="bg1"/>
                </a:solidFill>
                <a:latin typeface="+mn-ea"/>
              </a:rPr>
              <a:t>在发票填开界面中，点击“发票管理</a:t>
            </a:r>
            <a:r>
              <a:rPr lang="en-US" altLang="zh-CN" dirty="0">
                <a:solidFill>
                  <a:schemeClr val="bg1"/>
                </a:solidFill>
                <a:latin typeface="+mn-ea"/>
              </a:rPr>
              <a:t>/</a:t>
            </a:r>
            <a:r>
              <a:rPr lang="zh-CN" altLang="en-US" dirty="0">
                <a:solidFill>
                  <a:schemeClr val="bg1"/>
                </a:solidFill>
                <a:latin typeface="+mn-ea"/>
              </a:rPr>
              <a:t>负数发票填开</a:t>
            </a:r>
            <a:r>
              <a:rPr lang="en-US" altLang="zh-CN" dirty="0">
                <a:solidFill>
                  <a:schemeClr val="bg1"/>
                </a:solidFill>
                <a:latin typeface="+mn-ea"/>
              </a:rPr>
              <a:t>/</a:t>
            </a:r>
            <a:r>
              <a:rPr lang="zh-CN" altLang="en-US" dirty="0">
                <a:solidFill>
                  <a:schemeClr val="bg1"/>
                </a:solidFill>
                <a:latin typeface="+mn-ea"/>
              </a:rPr>
              <a:t>增值税专用发票负数”菜单项，弹出红字发票信息表文件导入页面，选择审核通过后下载的</a:t>
            </a:r>
            <a:r>
              <a:rPr lang="en-US" altLang="zh-CN" dirty="0">
                <a:solidFill>
                  <a:schemeClr val="bg1"/>
                </a:solidFill>
                <a:latin typeface="+mn-ea"/>
              </a:rPr>
              <a:t>XML</a:t>
            </a:r>
            <a:r>
              <a:rPr lang="zh-CN" altLang="en-US" dirty="0">
                <a:solidFill>
                  <a:schemeClr val="bg1"/>
                </a:solidFill>
                <a:latin typeface="+mn-ea"/>
              </a:rPr>
              <a:t>文件，点击 确定，跳转到负数发票的开具页面</a:t>
            </a:r>
          </a:p>
        </p:txBody>
      </p:sp>
      <p:pic>
        <p:nvPicPr>
          <p:cNvPr id="8" name="图片 7">
            <a:extLst>
              <a:ext uri="{FF2B5EF4-FFF2-40B4-BE49-F238E27FC236}">
                <a16:creationId xmlns:a16="http://schemas.microsoft.com/office/drawing/2014/main" id="{1D29AF12-C04D-4312-8F5B-096A3B97885C}"/>
              </a:ext>
            </a:extLst>
          </p:cNvPr>
          <p:cNvPicPr>
            <a:picLocks noChangeAspect="1"/>
          </p:cNvPicPr>
          <p:nvPr/>
        </p:nvPicPr>
        <p:blipFill>
          <a:blip r:embed="rId3"/>
          <a:stretch>
            <a:fillRect/>
          </a:stretch>
        </p:blipFill>
        <p:spPr>
          <a:xfrm>
            <a:off x="4518512" y="1849682"/>
            <a:ext cx="6954036" cy="3453838"/>
          </a:xfrm>
          <a:prstGeom prst="rect">
            <a:avLst/>
          </a:prstGeom>
        </p:spPr>
      </p:pic>
      <p:pic>
        <p:nvPicPr>
          <p:cNvPr id="10" name="图片 9">
            <a:extLst>
              <a:ext uri="{FF2B5EF4-FFF2-40B4-BE49-F238E27FC236}">
                <a16:creationId xmlns:a16="http://schemas.microsoft.com/office/drawing/2014/main" id="{A9AA0B48-09B4-4060-92FC-CCEB7EA24B2E}"/>
              </a:ext>
            </a:extLst>
          </p:cNvPr>
          <p:cNvPicPr>
            <a:picLocks noChangeAspect="1"/>
          </p:cNvPicPr>
          <p:nvPr/>
        </p:nvPicPr>
        <p:blipFill>
          <a:blip r:embed="rId4"/>
          <a:stretch>
            <a:fillRect/>
          </a:stretch>
        </p:blipFill>
        <p:spPr>
          <a:xfrm>
            <a:off x="4906096" y="2225619"/>
            <a:ext cx="6178868" cy="2178162"/>
          </a:xfrm>
          <a:prstGeom prst="rect">
            <a:avLst/>
          </a:prstGeom>
        </p:spPr>
      </p:pic>
    </p:spTree>
    <p:extLst>
      <p:ext uri="{BB962C8B-B14F-4D97-AF65-F5344CB8AC3E}">
        <p14:creationId xmlns:p14="http://schemas.microsoft.com/office/powerpoint/2010/main" val="170514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88B6ED-17D1-4C11-8835-6046F413C444}"/>
              </a:ext>
            </a:extLst>
          </p:cNvPr>
          <p:cNvPicPr>
            <a:picLocks noChangeAspect="1"/>
          </p:cNvPicPr>
          <p:nvPr/>
        </p:nvPicPr>
        <p:blipFill>
          <a:blip r:embed="rId2"/>
          <a:stretch>
            <a:fillRect/>
          </a:stretch>
        </p:blipFill>
        <p:spPr>
          <a:xfrm>
            <a:off x="3771899" y="601594"/>
            <a:ext cx="8319237" cy="6256406"/>
          </a:xfrm>
          <a:prstGeom prst="rect">
            <a:avLst/>
          </a:prstGeom>
        </p:spPr>
      </p:pic>
      <p:sp>
        <p:nvSpPr>
          <p:cNvPr id="6" name="文本框 5">
            <a:extLst>
              <a:ext uri="{FF2B5EF4-FFF2-40B4-BE49-F238E27FC236}">
                <a16:creationId xmlns:a16="http://schemas.microsoft.com/office/drawing/2014/main" id="{D0BC1641-F92F-46DA-8C84-44258F6701FC}"/>
              </a:ext>
            </a:extLst>
          </p:cNvPr>
          <p:cNvSpPr txBox="1"/>
          <p:nvPr/>
        </p:nvSpPr>
        <p:spPr>
          <a:xfrm>
            <a:off x="262890" y="911275"/>
            <a:ext cx="3120390" cy="3970318"/>
          </a:xfrm>
          <a:prstGeom prst="rect">
            <a:avLst/>
          </a:prstGeom>
          <a:noFill/>
        </p:spPr>
        <p:txBody>
          <a:bodyPr wrap="square">
            <a:spAutoFit/>
          </a:bodyPr>
          <a:lstStyle/>
          <a:p>
            <a:r>
              <a:rPr lang="zh-CN" altLang="en-US" dirty="0">
                <a:solidFill>
                  <a:schemeClr val="bg1"/>
                </a:solidFill>
                <a:latin typeface="+mn-ea"/>
              </a:rPr>
              <a:t>系统将红字发票信息表</a:t>
            </a:r>
            <a:r>
              <a:rPr lang="en-US" altLang="zh-CN" dirty="0">
                <a:solidFill>
                  <a:schemeClr val="bg1"/>
                </a:solidFill>
                <a:latin typeface="+mn-ea"/>
              </a:rPr>
              <a:t>XML</a:t>
            </a:r>
            <a:r>
              <a:rPr lang="zh-CN" altLang="en-US" dirty="0">
                <a:solidFill>
                  <a:schemeClr val="bg1"/>
                </a:solidFill>
                <a:latin typeface="+mn-ea"/>
              </a:rPr>
              <a:t>文件中对应的红字专用发票信息填充到负数发票开具界面，核对下票面信息及备注栏的红字信息表编号无问题后点击开具即可。</a:t>
            </a:r>
            <a:endParaRPr lang="en-US" altLang="zh-CN" dirty="0">
              <a:solidFill>
                <a:schemeClr val="bg1"/>
              </a:solidFill>
              <a:latin typeface="+mn-ea"/>
            </a:endParaRPr>
          </a:p>
          <a:p>
            <a:r>
              <a:rPr lang="zh-CN" altLang="zh-CN" sz="1800" dirty="0">
                <a:solidFill>
                  <a:schemeClr val="bg1"/>
                </a:solidFill>
                <a:effectLst/>
                <a:latin typeface="+mn-ea"/>
              </a:rPr>
              <a:t>不论是购方申请开具还是销方申请开具的信息表，在销方导入信息表开具红字发票时，发票填开界面的所有信息均不可修改。</a:t>
            </a:r>
            <a:endParaRPr lang="en-US" altLang="zh-CN" sz="1800" dirty="0">
              <a:solidFill>
                <a:schemeClr val="bg1"/>
              </a:solidFill>
              <a:effectLst/>
              <a:latin typeface="+mn-ea"/>
            </a:endParaRPr>
          </a:p>
          <a:p>
            <a:r>
              <a:rPr lang="zh-CN" altLang="en-US" dirty="0">
                <a:solidFill>
                  <a:schemeClr val="bg1"/>
                </a:solidFill>
                <a:latin typeface="+mn-ea"/>
              </a:rPr>
              <a:t>购方申请的红字信息表发给销方开具，销方申请的红字信息表直接导入开具</a:t>
            </a:r>
          </a:p>
        </p:txBody>
      </p:sp>
    </p:spTree>
    <p:extLst>
      <p:ext uri="{BB962C8B-B14F-4D97-AF65-F5344CB8AC3E}">
        <p14:creationId xmlns:p14="http://schemas.microsoft.com/office/powerpoint/2010/main" val="437724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9101EDB-EF51-447E-A8A2-F0FA1402DBD4}"/>
              </a:ext>
            </a:extLst>
          </p:cNvPr>
          <p:cNvSpPr txBox="1"/>
          <p:nvPr/>
        </p:nvSpPr>
        <p:spPr>
          <a:xfrm>
            <a:off x="171450" y="942886"/>
            <a:ext cx="11841480" cy="1754326"/>
          </a:xfrm>
          <a:prstGeom prst="rect">
            <a:avLst/>
          </a:prstGeom>
          <a:noFill/>
        </p:spPr>
        <p:txBody>
          <a:bodyPr wrap="square">
            <a:spAutoFit/>
          </a:bodyPr>
          <a:lstStyle/>
          <a:p>
            <a:r>
              <a:rPr lang="en-US" altLang="zh-CN" dirty="0">
                <a:solidFill>
                  <a:schemeClr val="bg1"/>
                </a:solidFill>
                <a:latin typeface="+mn-ea"/>
              </a:rPr>
              <a:t>1</a:t>
            </a:r>
            <a:r>
              <a:rPr lang="zh-CN" altLang="en-US" dirty="0">
                <a:solidFill>
                  <a:schemeClr val="bg1"/>
                </a:solidFill>
                <a:latin typeface="+mn-ea"/>
              </a:rPr>
              <a:t>、增值税专票红字信息表上传提示：信息表金额税额大于蓝字发票的金额：</a:t>
            </a:r>
            <a:r>
              <a:rPr lang="en-US" altLang="zh-CN" dirty="0">
                <a:solidFill>
                  <a:schemeClr val="bg1"/>
                </a:solidFill>
                <a:latin typeface="+mn-ea"/>
              </a:rPr>
              <a:t>9504.28</a:t>
            </a:r>
            <a:r>
              <a:rPr lang="zh-CN" altLang="en-US" dirty="0">
                <a:solidFill>
                  <a:schemeClr val="bg1"/>
                </a:solidFill>
                <a:latin typeface="+mn-ea"/>
              </a:rPr>
              <a:t>税额：</a:t>
            </a:r>
            <a:r>
              <a:rPr lang="en-US" altLang="zh-CN" dirty="0">
                <a:solidFill>
                  <a:schemeClr val="bg1"/>
                </a:solidFill>
                <a:latin typeface="+mn-ea"/>
              </a:rPr>
              <a:t>1615.72 </a:t>
            </a:r>
            <a:r>
              <a:rPr lang="zh-CN" altLang="en-US" dirty="0">
                <a:solidFill>
                  <a:schemeClr val="bg1"/>
                </a:solidFill>
                <a:latin typeface="+mn-ea"/>
              </a:rPr>
              <a:t>不能开具或者信息表总金额大于蓝字发票的金额。</a:t>
            </a:r>
            <a:endParaRPr lang="en-US" altLang="zh-CN" dirty="0">
              <a:solidFill>
                <a:schemeClr val="bg1"/>
              </a:solidFill>
              <a:latin typeface="+mn-ea"/>
            </a:endParaRPr>
          </a:p>
          <a:p>
            <a:r>
              <a:rPr lang="zh-CN" altLang="en-US" dirty="0">
                <a:solidFill>
                  <a:schemeClr val="bg1"/>
                </a:solidFill>
                <a:latin typeface="+mn-ea"/>
              </a:rPr>
              <a:t>第一种情况：红字信息表金额税额与蓝字发票金额税额不一致。 第二种情况：企业已对该蓝字发票开具过红字信息表且在税局后台已存在。 解决方法： 第一种情况解决方法： 如果红字信息表中的金额税额填写有误， 开票软件红字发票管理</a:t>
            </a:r>
            <a:r>
              <a:rPr lang="en-US" altLang="zh-CN" dirty="0">
                <a:solidFill>
                  <a:schemeClr val="bg1"/>
                </a:solidFill>
                <a:latin typeface="+mn-ea"/>
              </a:rPr>
              <a:t>-</a:t>
            </a:r>
            <a:r>
              <a:rPr lang="zh-CN" altLang="en-US" dirty="0">
                <a:solidFill>
                  <a:schemeClr val="bg1"/>
                </a:solidFill>
                <a:latin typeface="+mn-ea"/>
              </a:rPr>
              <a:t>增值税专票红心信 息表查询中修改保存后重新上传。 第二种情况解决方法： 在开票软件红字发票管理</a:t>
            </a:r>
            <a:r>
              <a:rPr lang="en-US" altLang="zh-CN" dirty="0">
                <a:solidFill>
                  <a:schemeClr val="bg1"/>
                </a:solidFill>
                <a:latin typeface="+mn-ea"/>
              </a:rPr>
              <a:t>-</a:t>
            </a:r>
            <a:r>
              <a:rPr lang="zh-CN" altLang="en-US" dirty="0">
                <a:solidFill>
                  <a:schemeClr val="bg1"/>
                </a:solidFill>
                <a:latin typeface="+mn-ea"/>
              </a:rPr>
              <a:t>增值税专票红字信息表审核下载中下载查看是否有开过。</a:t>
            </a:r>
          </a:p>
        </p:txBody>
      </p:sp>
      <p:sp>
        <p:nvSpPr>
          <p:cNvPr id="4" name="文本框 3">
            <a:extLst>
              <a:ext uri="{FF2B5EF4-FFF2-40B4-BE49-F238E27FC236}">
                <a16:creationId xmlns:a16="http://schemas.microsoft.com/office/drawing/2014/main" id="{C0BD388C-408E-4C18-8D36-B9D8AAA902C3}"/>
              </a:ext>
            </a:extLst>
          </p:cNvPr>
          <p:cNvSpPr txBox="1"/>
          <p:nvPr/>
        </p:nvSpPr>
        <p:spPr>
          <a:xfrm>
            <a:off x="354330" y="2868127"/>
            <a:ext cx="10869930" cy="2585323"/>
          </a:xfrm>
          <a:prstGeom prst="rect">
            <a:avLst/>
          </a:prstGeom>
          <a:noFill/>
        </p:spPr>
        <p:txBody>
          <a:bodyPr wrap="square" rtlCol="0">
            <a:spAutoFit/>
          </a:bodyPr>
          <a:lstStyle/>
          <a:p>
            <a:r>
              <a:rPr lang="zh-CN" altLang="en-US" b="1" dirty="0">
                <a:solidFill>
                  <a:schemeClr val="bg1"/>
                </a:solidFill>
                <a:latin typeface="+mn-ea"/>
              </a:rPr>
              <a:t>红字发票信息表状志信息</a:t>
            </a:r>
          </a:p>
          <a:p>
            <a:r>
              <a:rPr lang="en-US" altLang="zh-CN" b="1" dirty="0">
                <a:solidFill>
                  <a:schemeClr val="bg1"/>
                </a:solidFill>
                <a:latin typeface="+mn-ea"/>
              </a:rPr>
              <a:t>1</a:t>
            </a:r>
            <a:r>
              <a:rPr lang="zh-CN" altLang="en-US" b="1" dirty="0">
                <a:solidFill>
                  <a:schemeClr val="bg1"/>
                </a:solidFill>
                <a:latin typeface="+mn-ea"/>
              </a:rPr>
              <a:t>、查证木通过</a:t>
            </a:r>
            <a:r>
              <a:rPr lang="zh-CN" altLang="en-US" dirty="0">
                <a:solidFill>
                  <a:schemeClr val="bg1"/>
                </a:solidFill>
                <a:latin typeface="+mn-ea"/>
              </a:rPr>
              <a:t>：销方开具的知单</a:t>
            </a:r>
            <a:r>
              <a:rPr lang="en-US" altLang="zh-CN" dirty="0">
                <a:solidFill>
                  <a:schemeClr val="bg1"/>
                </a:solidFill>
                <a:latin typeface="+mn-ea"/>
              </a:rPr>
              <a:t>,</a:t>
            </a:r>
            <a:r>
              <a:rPr lang="zh-CN" altLang="en-US" dirty="0">
                <a:solidFill>
                  <a:schemeClr val="bg1"/>
                </a:solidFill>
                <a:latin typeface="+mn-ea"/>
              </a:rPr>
              <a:t>购方查有认证信息</a:t>
            </a:r>
          </a:p>
          <a:p>
            <a:r>
              <a:rPr lang="en-US" altLang="zh-CN" b="1" dirty="0">
                <a:solidFill>
                  <a:schemeClr val="bg1"/>
                </a:solidFill>
                <a:latin typeface="+mn-ea"/>
              </a:rPr>
              <a:t>2</a:t>
            </a:r>
            <a:r>
              <a:rPr lang="zh-CN" altLang="en-US" b="1" dirty="0">
                <a:solidFill>
                  <a:schemeClr val="bg1"/>
                </a:solidFill>
                <a:latin typeface="+mn-ea"/>
              </a:rPr>
              <a:t>、查证通过：</a:t>
            </a:r>
            <a:r>
              <a:rPr lang="zh-CN" altLang="en-US" dirty="0">
                <a:solidFill>
                  <a:schemeClr val="bg1"/>
                </a:solidFill>
                <a:latin typeface="+mn-ea"/>
              </a:rPr>
              <a:t>销方开具的红字信息表</a:t>
            </a:r>
            <a:r>
              <a:rPr lang="en-US" altLang="zh-CN" dirty="0">
                <a:solidFill>
                  <a:schemeClr val="bg1"/>
                </a:solidFill>
                <a:latin typeface="+mn-ea"/>
              </a:rPr>
              <a:t>,</a:t>
            </a:r>
            <a:r>
              <a:rPr lang="zh-CN" altLang="en-US" dirty="0">
                <a:solidFill>
                  <a:schemeClr val="bg1"/>
                </a:solidFill>
                <a:latin typeface="+mn-ea"/>
              </a:rPr>
              <a:t>购方查没有认证信息</a:t>
            </a:r>
          </a:p>
          <a:p>
            <a:r>
              <a:rPr lang="en-US" altLang="zh-CN" b="1" dirty="0">
                <a:solidFill>
                  <a:schemeClr val="bg1"/>
                </a:solidFill>
                <a:latin typeface="+mn-ea"/>
              </a:rPr>
              <a:t>3</a:t>
            </a:r>
            <a:r>
              <a:rPr lang="zh-CN" altLang="en-US" b="1" dirty="0">
                <a:solidFill>
                  <a:schemeClr val="bg1"/>
                </a:solidFill>
                <a:latin typeface="+mn-ea"/>
              </a:rPr>
              <a:t>、已退回：</a:t>
            </a:r>
            <a:r>
              <a:rPr lang="zh-CN" altLang="en-US" dirty="0">
                <a:solidFill>
                  <a:schemeClr val="bg1"/>
                </a:solidFill>
                <a:latin typeface="+mn-ea"/>
              </a:rPr>
              <a:t>购方开具但销方验证证未通过的通知单或者销方方税务机关手工回的红字发票信息表</a:t>
            </a:r>
          </a:p>
          <a:p>
            <a:r>
              <a:rPr lang="en-US" altLang="zh-CN" b="1" dirty="0">
                <a:solidFill>
                  <a:schemeClr val="bg1"/>
                </a:solidFill>
                <a:latin typeface="+mn-ea"/>
              </a:rPr>
              <a:t>4</a:t>
            </a:r>
            <a:r>
              <a:rPr lang="zh-CN" altLang="en-US" b="1" dirty="0">
                <a:solidFill>
                  <a:schemeClr val="bg1"/>
                </a:solidFill>
                <a:latin typeface="+mn-ea"/>
              </a:rPr>
              <a:t>、已撤销</a:t>
            </a:r>
            <a:r>
              <a:rPr lang="zh-CN" altLang="en-US" dirty="0">
                <a:solidFill>
                  <a:schemeClr val="bg1"/>
                </a:solidFill>
                <a:latin typeface="+mn-ea"/>
              </a:rPr>
              <a:t>：“撤销”操作之后的红字信息表状态</a:t>
            </a:r>
          </a:p>
          <a:p>
            <a:r>
              <a:rPr lang="en-US" altLang="zh-CN" b="1" dirty="0">
                <a:solidFill>
                  <a:schemeClr val="bg1"/>
                </a:solidFill>
                <a:latin typeface="+mn-ea"/>
              </a:rPr>
              <a:t>5</a:t>
            </a:r>
            <a:r>
              <a:rPr lang="zh-CN" altLang="en-US" b="1" dirty="0">
                <a:solidFill>
                  <a:schemeClr val="bg1"/>
                </a:solidFill>
                <a:latin typeface="+mn-ea"/>
              </a:rPr>
              <a:t>、已核销，待查证：</a:t>
            </a:r>
            <a:r>
              <a:rPr lang="zh-CN" altLang="en-US" dirty="0">
                <a:solidFill>
                  <a:schemeClr val="bg1"/>
                </a:solidFill>
                <a:latin typeface="+mn-ea"/>
              </a:rPr>
              <a:t>红字发票已报税比对通过</a:t>
            </a:r>
            <a:r>
              <a:rPr lang="en-US" altLang="zh-CN" dirty="0">
                <a:solidFill>
                  <a:schemeClr val="bg1"/>
                </a:solidFill>
                <a:latin typeface="+mn-ea"/>
              </a:rPr>
              <a:t>,</a:t>
            </a:r>
            <a:r>
              <a:rPr lang="zh-CN" altLang="en-US" dirty="0">
                <a:solidFill>
                  <a:schemeClr val="bg1"/>
                </a:solidFill>
                <a:latin typeface="+mn-ea"/>
              </a:rPr>
              <a:t>等待查证对应的蓝字发票是否有认证记录</a:t>
            </a:r>
          </a:p>
          <a:p>
            <a:r>
              <a:rPr lang="en-US" altLang="zh-CN" b="1" dirty="0">
                <a:solidFill>
                  <a:schemeClr val="bg1"/>
                </a:solidFill>
                <a:latin typeface="+mn-ea"/>
              </a:rPr>
              <a:t>6</a:t>
            </a:r>
            <a:r>
              <a:rPr lang="zh-CN" altLang="en-US" b="1" dirty="0">
                <a:solidFill>
                  <a:schemeClr val="bg1"/>
                </a:solidFill>
                <a:latin typeface="+mn-ea"/>
              </a:rPr>
              <a:t>、已核销，查证未通过，待处理：</a:t>
            </a:r>
            <a:r>
              <a:rPr lang="zh-CN" altLang="en-US" dirty="0">
                <a:solidFill>
                  <a:schemeClr val="bg1"/>
                </a:solidFill>
                <a:latin typeface="+mn-ea"/>
              </a:rPr>
              <a:t>红字发票已报税比对通过，购方对蓝字发票进行了认证。</a:t>
            </a:r>
          </a:p>
          <a:p>
            <a:r>
              <a:rPr lang="en-US" altLang="zh-CN" b="1" dirty="0">
                <a:solidFill>
                  <a:schemeClr val="bg1"/>
                </a:solidFill>
                <a:latin typeface="+mn-ea"/>
              </a:rPr>
              <a:t>7</a:t>
            </a:r>
            <a:r>
              <a:rPr lang="zh-CN" altLang="en-US" b="1" dirty="0">
                <a:solidFill>
                  <a:schemeClr val="bg1"/>
                </a:solidFill>
                <a:latin typeface="+mn-ea"/>
              </a:rPr>
              <a:t>、核销未通过，待处理：</a:t>
            </a:r>
            <a:r>
              <a:rPr lang="zh-CN" altLang="en-US" dirty="0">
                <a:solidFill>
                  <a:schemeClr val="bg1"/>
                </a:solidFill>
                <a:latin typeface="+mn-ea"/>
              </a:rPr>
              <a:t>红字发票报税时，红字发票的类别、金额、税额与对应的红字发票信息表的发票类别、金额、税额不符。</a:t>
            </a:r>
          </a:p>
        </p:txBody>
      </p:sp>
    </p:spTree>
    <p:extLst>
      <p:ext uri="{BB962C8B-B14F-4D97-AF65-F5344CB8AC3E}">
        <p14:creationId xmlns:p14="http://schemas.microsoft.com/office/powerpoint/2010/main" val="4182623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00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A996601B-0DEB-4F8E-8943-C172B6AC66C4}"/>
              </a:ext>
            </a:extLst>
          </p:cNvPr>
          <p:cNvSpPr txBox="1"/>
          <p:nvPr/>
        </p:nvSpPr>
        <p:spPr>
          <a:xfrm>
            <a:off x="1245870" y="2520968"/>
            <a:ext cx="9486900" cy="127387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black"/>
                </a:solidFill>
                <a:effectLst/>
                <a:uLnTx/>
                <a:uFillTx/>
                <a:latin typeface="+mn-ea"/>
              </a:rPr>
              <a:t>欢迎大家来到中兴通涉税大讲堂课程，今天是我们主要讲下专票红字发票的开具和常见问题，为什么要开启这个线上的培训呢，</a:t>
            </a:r>
            <a:r>
              <a:rPr lang="zh-CN" altLang="en-US" dirty="0">
                <a:solidFill>
                  <a:prstClr val="black"/>
                </a:solidFill>
                <a:latin typeface="+mn-ea"/>
              </a:rPr>
              <a:t>我们采集培训意向时想听专票开红字的最多，所有我们整理了下红字发票开具的常见问题和开具注意事项和大家分享下。</a:t>
            </a:r>
            <a:endParaRPr lang="en-US" altLang="zh-CN" dirty="0">
              <a:solidFill>
                <a:prstClr val="black"/>
              </a:solidFill>
              <a:latin typeface="+mn-ea"/>
            </a:endParaRPr>
          </a:p>
        </p:txBody>
      </p:sp>
      <p:sp>
        <p:nvSpPr>
          <p:cNvPr id="3" name="文本框 2">
            <a:extLst>
              <a:ext uri="{FF2B5EF4-FFF2-40B4-BE49-F238E27FC236}">
                <a16:creationId xmlns:a16="http://schemas.microsoft.com/office/drawing/2014/main" id="{956016B9-2CBE-4B6E-934F-14FEF64EB4FB}"/>
              </a:ext>
            </a:extLst>
          </p:cNvPr>
          <p:cNvSpPr txBox="1"/>
          <p:nvPr/>
        </p:nvSpPr>
        <p:spPr>
          <a:xfrm>
            <a:off x="3044687" y="215770"/>
            <a:ext cx="61026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97FD5"/>
                </a:solidFill>
                <a:effectLst/>
                <a:uLnTx/>
                <a:uFillTx/>
                <a:latin typeface="Arial"/>
                <a:ea typeface="楷体"/>
                <a:cs typeface="+mn-cs"/>
              </a:rPr>
              <a:t>增值税发票开票软件（税务UKey版）</a:t>
            </a:r>
          </a:p>
        </p:txBody>
      </p:sp>
      <p:sp>
        <p:nvSpPr>
          <p:cNvPr id="4" name="标题 1">
            <a:extLst>
              <a:ext uri="{FF2B5EF4-FFF2-40B4-BE49-F238E27FC236}">
                <a16:creationId xmlns:a16="http://schemas.microsoft.com/office/drawing/2014/main" id="{9F9D0088-08C6-482B-8F4C-76B1C12976BF}"/>
              </a:ext>
            </a:extLst>
          </p:cNvPr>
          <p:cNvSpPr txBox="1"/>
          <p:nvPr/>
        </p:nvSpPr>
        <p:spPr>
          <a:xfrm>
            <a:off x="-5080" y="798739"/>
            <a:ext cx="12197080" cy="725261"/>
          </a:xfrm>
          <a:prstGeom prst="rect">
            <a:avLst/>
          </a:prstGeom>
          <a:solidFill>
            <a:srgbClr val="0070C0"/>
          </a:solidFill>
          <a:ln>
            <a:solidFill>
              <a:schemeClr val="tx2"/>
            </a:solidFill>
          </a:ln>
        </p:spPr>
        <p:txBody>
          <a:bodyPr vert="horz" lIns="121920" tIns="60960" rIns="121920" bIns="60960" rtlCol="0" anchor="ctr">
            <a:normAutofit fontScale="925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0" normalizeH="0" baseline="0" noProof="0">
                <a:ln>
                  <a:noFill/>
                </a:ln>
                <a:solidFill>
                  <a:prstClr val="white"/>
                </a:solidFill>
                <a:effectLst/>
                <a:uLnTx/>
                <a:uFillTx/>
                <a:latin typeface="+mj-ea"/>
                <a:cs typeface="微软雅黑" panose="020B0503020204020204" pitchFamily="34" charset="-122"/>
              </a:rPr>
              <a:t>直播背景</a:t>
            </a:r>
            <a:endParaRPr kumimoji="0" lang="en-US" altLang="zh-CN" sz="4800" b="0" i="0" u="none" strike="noStrike" kern="1200" cap="none" spc="0" normalizeH="0" baseline="0" noProof="0">
              <a:ln>
                <a:noFill/>
              </a:ln>
              <a:solidFill>
                <a:prstClr val="white"/>
              </a:solidFill>
              <a:effectLst/>
              <a:uLnTx/>
              <a:uFillTx/>
              <a:latin typeface="+mj-ea"/>
              <a:cs typeface="微软雅黑" panose="020B0503020204020204" pitchFamily="34" charset="-122"/>
            </a:endParaRPr>
          </a:p>
        </p:txBody>
      </p:sp>
    </p:spTree>
    <p:extLst>
      <p:ext uri="{BB962C8B-B14F-4D97-AF65-F5344CB8AC3E}">
        <p14:creationId xmlns:p14="http://schemas.microsoft.com/office/powerpoint/2010/main" val="408788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3CD0FC-0F0D-4D65-8481-6E27B00D99E2}"/>
              </a:ext>
            </a:extLst>
          </p:cNvPr>
          <p:cNvSpPr txBox="1"/>
          <p:nvPr/>
        </p:nvSpPr>
        <p:spPr>
          <a:xfrm>
            <a:off x="-5080" y="2918281"/>
            <a:ext cx="12197080" cy="725261"/>
          </a:xfrm>
          <a:prstGeom prst="rect">
            <a:avLst/>
          </a:prstGeom>
          <a:solidFill>
            <a:srgbClr val="0070C0"/>
          </a:solidFill>
          <a:ln>
            <a:solidFill>
              <a:schemeClr val="tx2"/>
            </a:solidFill>
          </a:ln>
        </p:spPr>
        <p:txBody>
          <a:bodyPr vert="horz" lIns="121920" tIns="60960" rIns="121920" bIns="60960" rtlCol="0" anchor="ctr">
            <a:normAutofit fontScale="925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latin typeface="+mj-ea"/>
                <a:cs typeface="微软雅黑" panose="020B0503020204020204" pitchFamily="34" charset="-122"/>
              </a:rPr>
              <a:t>（三）税务</a:t>
            </a:r>
            <a:r>
              <a:rPr kumimoji="0" lang="en-US" altLang="zh-CN" sz="4800" b="0" i="0" u="none" strike="noStrike" kern="1200" cap="none" spc="0" normalizeH="0" baseline="0" noProof="0" dirty="0" err="1">
                <a:ln>
                  <a:noFill/>
                </a:ln>
                <a:solidFill>
                  <a:prstClr val="white"/>
                </a:solidFill>
                <a:effectLst/>
                <a:uLnTx/>
                <a:uFillTx/>
                <a:latin typeface="+mj-ea"/>
                <a:cs typeface="微软雅黑" panose="020B0503020204020204" pitchFamily="34" charset="-122"/>
              </a:rPr>
              <a:t>Ukey</a:t>
            </a:r>
            <a:r>
              <a:rPr kumimoji="0" lang="zh-CN" altLang="en-US" sz="4800" b="0" i="0" u="none" strike="noStrike" kern="1200" cap="none" spc="0" normalizeH="0" baseline="0" noProof="0" dirty="0">
                <a:ln>
                  <a:noFill/>
                </a:ln>
                <a:solidFill>
                  <a:prstClr val="white"/>
                </a:solidFill>
                <a:effectLst/>
                <a:uLnTx/>
                <a:uFillTx/>
                <a:latin typeface="+mj-ea"/>
                <a:cs typeface="微软雅黑" panose="020B0503020204020204" pitchFamily="34" charset="-122"/>
              </a:rPr>
              <a:t>及税控盘扫码开票</a:t>
            </a:r>
          </a:p>
        </p:txBody>
      </p:sp>
    </p:spTree>
    <p:extLst>
      <p:ext uri="{BB962C8B-B14F-4D97-AF65-F5344CB8AC3E}">
        <p14:creationId xmlns:p14="http://schemas.microsoft.com/office/powerpoint/2010/main" val="2290843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形用户界面&#10;&#10;描述已自动生成">
            <a:extLst>
              <a:ext uri="{FF2B5EF4-FFF2-40B4-BE49-F238E27FC236}">
                <a16:creationId xmlns:a16="http://schemas.microsoft.com/office/drawing/2014/main" id="{68116398-5D43-4604-A3AF-A0F131B87EF6}"/>
              </a:ext>
            </a:extLst>
          </p:cNvPr>
          <p:cNvPicPr>
            <a:picLocks noChangeAspect="1"/>
          </p:cNvPicPr>
          <p:nvPr/>
        </p:nvPicPr>
        <p:blipFill rotWithShape="1">
          <a:blip r:embed="rId3">
            <a:extLst>
              <a:ext uri="{28A0092B-C50C-407E-A947-70E740481C1C}">
                <a14:useLocalDpi xmlns:a14="http://schemas.microsoft.com/office/drawing/2010/main" val="0"/>
              </a:ext>
            </a:extLst>
          </a:blip>
          <a:srcRect l="10001" t="28267" r="5061" b="40000"/>
          <a:stretch/>
        </p:blipFill>
        <p:spPr>
          <a:xfrm>
            <a:off x="4406354" y="1554480"/>
            <a:ext cx="7411357" cy="4922520"/>
          </a:xfrm>
          <a:prstGeom prst="rect">
            <a:avLst/>
          </a:prstGeom>
        </p:spPr>
      </p:pic>
      <p:sp>
        <p:nvSpPr>
          <p:cNvPr id="3" name="矩形 2">
            <a:extLst>
              <a:ext uri="{FF2B5EF4-FFF2-40B4-BE49-F238E27FC236}">
                <a16:creationId xmlns:a16="http://schemas.microsoft.com/office/drawing/2014/main" id="{2BEA9602-716F-49BC-B4C3-CE8D46F75294}"/>
              </a:ext>
            </a:extLst>
          </p:cNvPr>
          <p:cNvSpPr/>
          <p:nvPr/>
        </p:nvSpPr>
        <p:spPr>
          <a:xfrm>
            <a:off x="642253" y="980936"/>
            <a:ext cx="3374576" cy="4735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a:solidFill>
                  <a:sysClr val="windowText" lastClr="000000"/>
                </a:solidFill>
              </a:rPr>
              <a:t>线下企业开票</a:t>
            </a:r>
          </a:p>
        </p:txBody>
      </p:sp>
      <p:sp>
        <p:nvSpPr>
          <p:cNvPr id="5" name="文本框 4">
            <a:extLst>
              <a:ext uri="{FF2B5EF4-FFF2-40B4-BE49-F238E27FC236}">
                <a16:creationId xmlns:a16="http://schemas.microsoft.com/office/drawing/2014/main" id="{6863F378-148B-4F5A-B3E8-4210A942C860}"/>
              </a:ext>
            </a:extLst>
          </p:cNvPr>
          <p:cNvSpPr txBox="1"/>
          <p:nvPr/>
        </p:nvSpPr>
        <p:spPr>
          <a:xfrm>
            <a:off x="623316" y="1986275"/>
            <a:ext cx="2728632" cy="369332"/>
          </a:xfrm>
          <a:prstGeom prst="rect">
            <a:avLst/>
          </a:prstGeom>
          <a:noFill/>
        </p:spPr>
        <p:txBody>
          <a:bodyPr wrap="none" rtlCol="0">
            <a:spAutoFit/>
          </a:bodyPr>
          <a:lstStyle/>
          <a:p>
            <a:r>
              <a:rPr lang="zh-CN" altLang="en-US" dirty="0">
                <a:solidFill>
                  <a:srgbClr val="FF0000"/>
                </a:solidFill>
              </a:rPr>
              <a:t>举例：餐饮、商场、会议</a:t>
            </a:r>
          </a:p>
        </p:txBody>
      </p:sp>
      <p:sp>
        <p:nvSpPr>
          <p:cNvPr id="6" name="文本框 5">
            <a:extLst>
              <a:ext uri="{FF2B5EF4-FFF2-40B4-BE49-F238E27FC236}">
                <a16:creationId xmlns:a16="http://schemas.microsoft.com/office/drawing/2014/main" id="{DA3232DF-CA02-478F-A0AE-16056736A947}"/>
              </a:ext>
            </a:extLst>
          </p:cNvPr>
          <p:cNvSpPr txBox="1"/>
          <p:nvPr/>
        </p:nvSpPr>
        <p:spPr>
          <a:xfrm>
            <a:off x="513714" y="3451450"/>
            <a:ext cx="3631653" cy="1128579"/>
          </a:xfrm>
          <a:prstGeom prst="rect">
            <a:avLst/>
          </a:prstGeom>
          <a:noFill/>
        </p:spPr>
        <p:txBody>
          <a:bodyPr wrap="square">
            <a:spAutoFit/>
          </a:bodyPr>
          <a:lstStyle/>
          <a:p>
            <a:pPr>
              <a:lnSpc>
                <a:spcPct val="150000"/>
              </a:lnSpc>
            </a:pPr>
            <a:r>
              <a:rPr lang="zh-CN" altLang="en-US" sz="2400" dirty="0">
                <a:solidFill>
                  <a:schemeClr val="bg1"/>
                </a:solidFill>
              </a:rPr>
              <a:t>顾客结账、开票,排队严重既降低了顾客体验</a:t>
            </a:r>
            <a:endParaRPr lang="zh-CN" altLang="en-US" sz="2400" dirty="0">
              <a:solidFill>
                <a:srgbClr val="FF0000"/>
              </a:solidFill>
            </a:endParaRPr>
          </a:p>
        </p:txBody>
      </p:sp>
    </p:spTree>
    <p:extLst>
      <p:ext uri="{BB962C8B-B14F-4D97-AF65-F5344CB8AC3E}">
        <p14:creationId xmlns:p14="http://schemas.microsoft.com/office/powerpoint/2010/main" val="1429042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22">
            <a:extLst>
              <a:ext uri="{FF2B5EF4-FFF2-40B4-BE49-F238E27FC236}">
                <a16:creationId xmlns:a16="http://schemas.microsoft.com/office/drawing/2014/main" id="{F8F17877-2673-43B4-9802-B2BA0743C46E}"/>
              </a:ext>
            </a:extLst>
          </p:cNvPr>
          <p:cNvSpPr/>
          <p:nvPr/>
        </p:nvSpPr>
        <p:spPr>
          <a:xfrm>
            <a:off x="1731348" y="2078518"/>
            <a:ext cx="2883895" cy="1101376"/>
          </a:xfrm>
          <a:prstGeom prst="chevron">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燕尾形 23">
            <a:extLst>
              <a:ext uri="{FF2B5EF4-FFF2-40B4-BE49-F238E27FC236}">
                <a16:creationId xmlns:a16="http://schemas.microsoft.com/office/drawing/2014/main" id="{6D803EE4-1866-4765-B1BF-4F6873147AB4}"/>
              </a:ext>
            </a:extLst>
          </p:cNvPr>
          <p:cNvSpPr/>
          <p:nvPr/>
        </p:nvSpPr>
        <p:spPr>
          <a:xfrm>
            <a:off x="4378007" y="2078518"/>
            <a:ext cx="2883895" cy="1101376"/>
          </a:xfrm>
          <a:prstGeom prst="chevron">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燕尾形 24">
            <a:extLst>
              <a:ext uri="{FF2B5EF4-FFF2-40B4-BE49-F238E27FC236}">
                <a16:creationId xmlns:a16="http://schemas.microsoft.com/office/drawing/2014/main" id="{2FDE3C71-3D82-4F64-A004-49F0DFC9D133}"/>
              </a:ext>
            </a:extLst>
          </p:cNvPr>
          <p:cNvSpPr/>
          <p:nvPr/>
        </p:nvSpPr>
        <p:spPr>
          <a:xfrm>
            <a:off x="7024666" y="2078518"/>
            <a:ext cx="2883895" cy="1101376"/>
          </a:xfrm>
          <a:prstGeom prst="chevron">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TextBox 6">
            <a:extLst>
              <a:ext uri="{FF2B5EF4-FFF2-40B4-BE49-F238E27FC236}">
                <a16:creationId xmlns:a16="http://schemas.microsoft.com/office/drawing/2014/main" id="{9E6BC62A-F303-44B4-88D8-11CC33D059B8}"/>
              </a:ext>
            </a:extLst>
          </p:cNvPr>
          <p:cNvSpPr txBox="1"/>
          <p:nvPr/>
        </p:nvSpPr>
        <p:spPr>
          <a:xfrm>
            <a:off x="2479381" y="2317098"/>
            <a:ext cx="17496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消费小票打印开票码</a:t>
            </a:r>
          </a:p>
        </p:txBody>
      </p:sp>
      <p:sp>
        <p:nvSpPr>
          <p:cNvPr id="9" name="TextBox 36">
            <a:extLst>
              <a:ext uri="{FF2B5EF4-FFF2-40B4-BE49-F238E27FC236}">
                <a16:creationId xmlns:a16="http://schemas.microsoft.com/office/drawing/2014/main" id="{5965CF57-52A4-4255-A436-0576B7DEAF75}"/>
              </a:ext>
            </a:extLst>
          </p:cNvPr>
          <p:cNvSpPr txBox="1"/>
          <p:nvPr/>
        </p:nvSpPr>
        <p:spPr>
          <a:xfrm>
            <a:off x="4977025" y="2429151"/>
            <a:ext cx="25243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消费者扫码开票</a:t>
            </a:r>
          </a:p>
        </p:txBody>
      </p:sp>
      <p:sp>
        <p:nvSpPr>
          <p:cNvPr id="10" name="TextBox 38">
            <a:extLst>
              <a:ext uri="{FF2B5EF4-FFF2-40B4-BE49-F238E27FC236}">
                <a16:creationId xmlns:a16="http://schemas.microsoft.com/office/drawing/2014/main" id="{0284AD7E-5B55-4737-9431-3E8F28DA4C89}"/>
              </a:ext>
            </a:extLst>
          </p:cNvPr>
          <p:cNvSpPr txBox="1"/>
          <p:nvPr/>
        </p:nvSpPr>
        <p:spPr>
          <a:xfrm>
            <a:off x="7664461" y="2344475"/>
            <a:ext cx="203948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消费者实时获取发票</a:t>
            </a:r>
          </a:p>
        </p:txBody>
      </p:sp>
      <p:sp>
        <p:nvSpPr>
          <p:cNvPr id="14" name="矩形 13">
            <a:extLst>
              <a:ext uri="{FF2B5EF4-FFF2-40B4-BE49-F238E27FC236}">
                <a16:creationId xmlns:a16="http://schemas.microsoft.com/office/drawing/2014/main" id="{9056A23F-0886-40E0-B362-09189EE2B1B8}"/>
              </a:ext>
            </a:extLst>
          </p:cNvPr>
          <p:cNvSpPr/>
          <p:nvPr/>
        </p:nvSpPr>
        <p:spPr>
          <a:xfrm>
            <a:off x="7450901" y="3596821"/>
            <a:ext cx="2340813" cy="646331"/>
          </a:xfrm>
          <a:prstGeom prst="rect">
            <a:avLst/>
          </a:prstGeom>
        </p:spPr>
        <p:txBody>
          <a:bodyPr wrap="square">
            <a:spAutoFit/>
          </a:bodyPr>
          <a:lstStyle/>
          <a:p>
            <a:r>
              <a:rPr lang="zh-CN" altLang="en-US">
                <a:solidFill>
                  <a:schemeClr val="accent5"/>
                </a:solidFill>
                <a:latin typeface="微软雅黑" panose="020B0503020204020204" pitchFamily="34" charset="-122"/>
                <a:ea typeface="微软雅黑" panose="020B0503020204020204" pitchFamily="34" charset="-122"/>
              </a:rPr>
              <a:t>方便快捷</a:t>
            </a:r>
            <a:endParaRPr lang="en-US" altLang="zh-CN">
              <a:solidFill>
                <a:schemeClr val="accent5"/>
              </a:solidFill>
              <a:latin typeface="微软雅黑" panose="020B0503020204020204" pitchFamily="34" charset="-122"/>
              <a:ea typeface="微软雅黑" panose="020B0503020204020204" pitchFamily="34" charset="-122"/>
            </a:endParaRPr>
          </a:p>
          <a:p>
            <a:r>
              <a:rPr lang="zh-CN" altLang="en-US">
                <a:solidFill>
                  <a:schemeClr val="accent5"/>
                </a:solidFill>
                <a:latin typeface="微软雅黑" panose="020B0503020204020204" pitchFamily="34" charset="-122"/>
                <a:ea typeface="微软雅黑" panose="020B0503020204020204" pitchFamily="34" charset="-122"/>
              </a:rPr>
              <a:t>随时查看发票</a:t>
            </a:r>
            <a:endParaRPr lang="en-US" altLang="zh-CN" dirty="0">
              <a:solidFill>
                <a:schemeClr val="accent5"/>
              </a:solidFill>
              <a:latin typeface="微软雅黑" panose="020B0503020204020204" pitchFamily="34" charset="-122"/>
              <a:ea typeface="微软雅黑" panose="020B0503020204020204" pitchFamily="34" charset="-122"/>
            </a:endParaRPr>
          </a:p>
        </p:txBody>
      </p:sp>
      <p:sp>
        <p:nvSpPr>
          <p:cNvPr id="16" name="矩形 15">
            <a:extLst>
              <a:ext uri="{FF2B5EF4-FFF2-40B4-BE49-F238E27FC236}">
                <a16:creationId xmlns:a16="http://schemas.microsoft.com/office/drawing/2014/main" id="{B15EE541-8048-4FB8-82C4-9EA8ABAF2B20}"/>
              </a:ext>
            </a:extLst>
          </p:cNvPr>
          <p:cNvSpPr/>
          <p:nvPr/>
        </p:nvSpPr>
        <p:spPr>
          <a:xfrm>
            <a:off x="4598683" y="3596821"/>
            <a:ext cx="2388915"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chemeClr val="tx2">
                    <a:lumMod val="75000"/>
                  </a:schemeClr>
                </a:solidFill>
                <a:effectLst/>
                <a:uLnTx/>
                <a:uFillTx/>
                <a:latin typeface="微软雅黑" panose="020B0503020204020204" pitchFamily="34" charset="-122"/>
                <a:ea typeface="微软雅黑" panose="020B0503020204020204" pitchFamily="34" charset="-122"/>
                <a:cs typeface="+mn-cs"/>
              </a:rPr>
              <a:t>无需排队，客户体验好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chemeClr val="tx2">
                    <a:lumMod val="75000"/>
                  </a:schemeClr>
                </a:solidFill>
                <a:effectLst/>
                <a:uLnTx/>
                <a:uFillTx/>
                <a:latin typeface="微软雅黑" panose="020B0503020204020204" pitchFamily="34" charset="-122"/>
                <a:ea typeface="微软雅黑" panose="020B0503020204020204" pitchFamily="34" charset="-122"/>
                <a:cs typeface="+mn-cs"/>
              </a:rPr>
              <a:t>随时随地开具，不限时间</a:t>
            </a:r>
          </a:p>
        </p:txBody>
      </p:sp>
      <p:sp>
        <p:nvSpPr>
          <p:cNvPr id="18" name="矩形 17">
            <a:extLst>
              <a:ext uri="{FF2B5EF4-FFF2-40B4-BE49-F238E27FC236}">
                <a16:creationId xmlns:a16="http://schemas.microsoft.com/office/drawing/2014/main" id="{E844D46A-577E-4E5B-9793-52E47CCCE4F3}"/>
              </a:ext>
            </a:extLst>
          </p:cNvPr>
          <p:cNvSpPr/>
          <p:nvPr/>
        </p:nvSpPr>
        <p:spPr>
          <a:xfrm>
            <a:off x="2000697" y="3596821"/>
            <a:ext cx="222829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chemeClr val="bg1">
                    <a:lumMod val="75000"/>
                    <a:lumOff val="25000"/>
                  </a:schemeClr>
                </a:solidFill>
                <a:effectLst/>
                <a:uLnTx/>
                <a:uFillTx/>
                <a:latin typeface="微软雅黑" panose="020B0503020204020204" pitchFamily="34" charset="-122"/>
                <a:ea typeface="微软雅黑" panose="020B0503020204020204" pitchFamily="34" charset="-122"/>
                <a:cs typeface="+mn-cs"/>
              </a:rPr>
              <a:t>免开发</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chemeClr val="bg1">
                    <a:lumMod val="75000"/>
                    <a:lumOff val="25000"/>
                  </a:schemeClr>
                </a:solidFill>
                <a:effectLst/>
                <a:uLnTx/>
                <a:uFillTx/>
                <a:latin typeface="微软雅黑" panose="020B0503020204020204" pitchFamily="34" charset="-122"/>
                <a:ea typeface="微软雅黑" panose="020B0503020204020204" pitchFamily="34" charset="-122"/>
                <a:cs typeface="+mn-cs"/>
              </a:rPr>
              <a:t>费用低</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chemeClr val="bg1">
                    <a:lumMod val="75000"/>
                    <a:lumOff val="25000"/>
                  </a:schemeClr>
                </a:solidFill>
                <a:effectLst/>
                <a:uLnTx/>
                <a:uFillTx/>
                <a:latin typeface="微软雅黑" panose="020B0503020204020204" pitchFamily="34" charset="-122"/>
                <a:ea typeface="微软雅黑" panose="020B0503020204020204" pitchFamily="34" charset="-122"/>
                <a:cs typeface="+mn-cs"/>
              </a:rPr>
              <a:t>一键打印</a:t>
            </a:r>
          </a:p>
        </p:txBody>
      </p:sp>
      <p:sp>
        <p:nvSpPr>
          <p:cNvPr id="20" name="L 形 19">
            <a:extLst>
              <a:ext uri="{FF2B5EF4-FFF2-40B4-BE49-F238E27FC236}">
                <a16:creationId xmlns:a16="http://schemas.microsoft.com/office/drawing/2014/main" id="{0AA10366-BF2B-4929-A593-96242FA4E74D}"/>
              </a:ext>
            </a:extLst>
          </p:cNvPr>
          <p:cNvSpPr/>
          <p:nvPr/>
        </p:nvSpPr>
        <p:spPr>
          <a:xfrm rot="5400000">
            <a:off x="1356104" y="5084349"/>
            <a:ext cx="543648" cy="515246"/>
          </a:xfrm>
          <a:prstGeom prst="corner">
            <a:avLst>
              <a:gd name="adj1" fmla="val 17932"/>
              <a:gd name="adj2" fmla="val 19171"/>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TextBox 3073">
            <a:extLst>
              <a:ext uri="{FF2B5EF4-FFF2-40B4-BE49-F238E27FC236}">
                <a16:creationId xmlns:a16="http://schemas.microsoft.com/office/drawing/2014/main" id="{E4CEB3F1-8860-42DD-9BFD-5F44ED3550EE}"/>
              </a:ext>
            </a:extLst>
          </p:cNvPr>
          <p:cNvSpPr txBox="1"/>
          <p:nvPr/>
        </p:nvSpPr>
        <p:spPr>
          <a:xfrm>
            <a:off x="2035304" y="5330574"/>
            <a:ext cx="8218495" cy="584775"/>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zh-CN" altLang="en-US" sz="3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减轻工作量和减少发票信息采集错误。</a:t>
            </a:r>
            <a:endParaRPr kumimoji="0" lang="en-US" altLang="zh-CN" sz="3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L 形 21">
            <a:extLst>
              <a:ext uri="{FF2B5EF4-FFF2-40B4-BE49-F238E27FC236}">
                <a16:creationId xmlns:a16="http://schemas.microsoft.com/office/drawing/2014/main" id="{CAE46083-70CF-49E6-ACBD-C34B92643AB7}"/>
              </a:ext>
            </a:extLst>
          </p:cNvPr>
          <p:cNvSpPr/>
          <p:nvPr/>
        </p:nvSpPr>
        <p:spPr>
          <a:xfrm rot="10800000" flipV="1">
            <a:off x="9767751" y="5506464"/>
            <a:ext cx="515246" cy="586671"/>
          </a:xfrm>
          <a:prstGeom prst="corner">
            <a:avLst>
              <a:gd name="adj1" fmla="val 17932"/>
              <a:gd name="adj2" fmla="val 19171"/>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矩形 22">
            <a:extLst>
              <a:ext uri="{FF2B5EF4-FFF2-40B4-BE49-F238E27FC236}">
                <a16:creationId xmlns:a16="http://schemas.microsoft.com/office/drawing/2014/main" id="{C768A0FF-29FB-4C81-A56B-E227FE1B4DEC}"/>
              </a:ext>
            </a:extLst>
          </p:cNvPr>
          <p:cNvSpPr/>
          <p:nvPr/>
        </p:nvSpPr>
        <p:spPr>
          <a:xfrm>
            <a:off x="511214" y="1091756"/>
            <a:ext cx="4175085" cy="3934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solidFill>
                  <a:sysClr val="windowText" lastClr="000000"/>
                </a:solidFill>
              </a:rPr>
              <a:t>扫码开票</a:t>
            </a:r>
          </a:p>
        </p:txBody>
      </p:sp>
    </p:spTree>
    <p:extLst>
      <p:ext uri="{BB962C8B-B14F-4D97-AF65-F5344CB8AC3E}">
        <p14:creationId xmlns:p14="http://schemas.microsoft.com/office/powerpoint/2010/main" val="1242477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0C12528-7195-4E30-A98E-CDB9051F406A}"/>
              </a:ext>
            </a:extLst>
          </p:cNvPr>
          <p:cNvSpPr/>
          <p:nvPr/>
        </p:nvSpPr>
        <p:spPr>
          <a:xfrm>
            <a:off x="202604" y="800730"/>
            <a:ext cx="4175085" cy="3934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solidFill>
                  <a:sysClr val="windowText" lastClr="000000"/>
                </a:solidFill>
              </a:rPr>
              <a:t>扫码开票</a:t>
            </a:r>
          </a:p>
        </p:txBody>
      </p:sp>
      <p:pic>
        <p:nvPicPr>
          <p:cNvPr id="3" name="图片 2">
            <a:extLst>
              <a:ext uri="{FF2B5EF4-FFF2-40B4-BE49-F238E27FC236}">
                <a16:creationId xmlns:a16="http://schemas.microsoft.com/office/drawing/2014/main" id="{FA8475C5-54F0-4565-AB37-8FA0CF3E36F1}"/>
              </a:ext>
            </a:extLst>
          </p:cNvPr>
          <p:cNvPicPr>
            <a:picLocks noChangeAspect="1"/>
          </p:cNvPicPr>
          <p:nvPr/>
        </p:nvPicPr>
        <p:blipFill>
          <a:blip r:embed="rId3"/>
          <a:stretch>
            <a:fillRect/>
          </a:stretch>
        </p:blipFill>
        <p:spPr>
          <a:xfrm>
            <a:off x="1542927" y="1117382"/>
            <a:ext cx="8332593" cy="5760474"/>
          </a:xfrm>
          <a:prstGeom prst="rect">
            <a:avLst/>
          </a:prstGeom>
        </p:spPr>
      </p:pic>
      <p:pic>
        <p:nvPicPr>
          <p:cNvPr id="11" name="图片 10">
            <a:extLst>
              <a:ext uri="{FF2B5EF4-FFF2-40B4-BE49-F238E27FC236}">
                <a16:creationId xmlns:a16="http://schemas.microsoft.com/office/drawing/2014/main" id="{2E319715-17BA-4C34-8FA1-7ACE99ABD5A4}"/>
              </a:ext>
            </a:extLst>
          </p:cNvPr>
          <p:cNvPicPr>
            <a:picLocks noChangeAspect="1"/>
          </p:cNvPicPr>
          <p:nvPr/>
        </p:nvPicPr>
        <p:blipFill>
          <a:blip r:embed="rId4"/>
          <a:stretch>
            <a:fillRect/>
          </a:stretch>
        </p:blipFill>
        <p:spPr>
          <a:xfrm>
            <a:off x="450715" y="1510814"/>
            <a:ext cx="4194918" cy="4820600"/>
          </a:xfrm>
          <a:prstGeom prst="rect">
            <a:avLst/>
          </a:prstGeom>
        </p:spPr>
      </p:pic>
      <p:pic>
        <p:nvPicPr>
          <p:cNvPr id="4" name="图片 3">
            <a:extLst>
              <a:ext uri="{FF2B5EF4-FFF2-40B4-BE49-F238E27FC236}">
                <a16:creationId xmlns:a16="http://schemas.microsoft.com/office/drawing/2014/main" id="{787E1ABC-35FD-4528-A189-C5C388F29355}"/>
              </a:ext>
            </a:extLst>
          </p:cNvPr>
          <p:cNvPicPr>
            <a:picLocks noChangeAspect="1"/>
          </p:cNvPicPr>
          <p:nvPr/>
        </p:nvPicPr>
        <p:blipFill>
          <a:blip r:embed="rId5"/>
          <a:stretch>
            <a:fillRect/>
          </a:stretch>
        </p:blipFill>
        <p:spPr>
          <a:xfrm>
            <a:off x="7896887" y="1739087"/>
            <a:ext cx="3003646" cy="3876706"/>
          </a:xfrm>
          <a:prstGeom prst="rect">
            <a:avLst/>
          </a:prstGeom>
        </p:spPr>
      </p:pic>
      <p:pic>
        <p:nvPicPr>
          <p:cNvPr id="12" name="图片 11">
            <a:extLst>
              <a:ext uri="{FF2B5EF4-FFF2-40B4-BE49-F238E27FC236}">
                <a16:creationId xmlns:a16="http://schemas.microsoft.com/office/drawing/2014/main" id="{C05FD3C7-EE09-45B5-96EE-F7C9BFD5FC25}"/>
              </a:ext>
            </a:extLst>
          </p:cNvPr>
          <p:cNvPicPr>
            <a:picLocks noChangeAspect="1"/>
          </p:cNvPicPr>
          <p:nvPr/>
        </p:nvPicPr>
        <p:blipFill>
          <a:blip r:embed="rId6"/>
          <a:stretch>
            <a:fillRect/>
          </a:stretch>
        </p:blipFill>
        <p:spPr>
          <a:xfrm>
            <a:off x="5021385" y="1425296"/>
            <a:ext cx="2499750" cy="4906118"/>
          </a:xfrm>
          <a:prstGeom prst="rect">
            <a:avLst/>
          </a:prstGeom>
        </p:spPr>
      </p:pic>
    </p:spTree>
    <p:extLst>
      <p:ext uri="{BB962C8B-B14F-4D97-AF65-F5344CB8AC3E}">
        <p14:creationId xmlns:p14="http://schemas.microsoft.com/office/powerpoint/2010/main" val="136348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0E1EF85-DE11-48C6-B47B-C01EE4BB002F}"/>
              </a:ext>
            </a:extLst>
          </p:cNvPr>
          <p:cNvSpPr txBox="1"/>
          <p:nvPr/>
        </p:nvSpPr>
        <p:spPr>
          <a:xfrm>
            <a:off x="3044687" y="215770"/>
            <a:ext cx="61026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97FD5"/>
                </a:solidFill>
                <a:effectLst/>
                <a:uLnTx/>
                <a:uFillTx/>
                <a:latin typeface="Arial"/>
                <a:ea typeface="楷体"/>
                <a:cs typeface="+mn-cs"/>
              </a:rPr>
              <a:t>税务</a:t>
            </a:r>
            <a:r>
              <a:rPr kumimoji="0" lang="en-US" altLang="zh-CN" sz="1800" b="0" i="0" u="none" strike="noStrike" kern="1200" cap="none" spc="0" normalizeH="0" baseline="0" noProof="0" dirty="0" err="1">
                <a:ln>
                  <a:noFill/>
                </a:ln>
                <a:solidFill>
                  <a:srgbClr val="297FD5"/>
                </a:solidFill>
                <a:effectLst/>
                <a:uLnTx/>
                <a:uFillTx/>
                <a:latin typeface="Arial"/>
                <a:ea typeface="楷体"/>
                <a:cs typeface="+mn-cs"/>
              </a:rPr>
              <a:t>Ukey</a:t>
            </a:r>
            <a:r>
              <a:rPr kumimoji="0" lang="zh-CN" altLang="en-US" sz="1800" b="0" i="0" u="none" strike="noStrike" kern="1200" cap="none" spc="0" normalizeH="0" baseline="0" noProof="0" dirty="0">
                <a:ln>
                  <a:noFill/>
                </a:ln>
                <a:solidFill>
                  <a:srgbClr val="297FD5"/>
                </a:solidFill>
                <a:effectLst/>
                <a:uLnTx/>
                <a:uFillTx/>
                <a:latin typeface="Arial"/>
                <a:ea typeface="楷体"/>
                <a:cs typeface="+mn-cs"/>
              </a:rPr>
              <a:t>的发票开具产品解决方案</a:t>
            </a:r>
          </a:p>
        </p:txBody>
      </p:sp>
      <p:pic>
        <p:nvPicPr>
          <p:cNvPr id="4" name="图片 3">
            <a:extLst>
              <a:ext uri="{FF2B5EF4-FFF2-40B4-BE49-F238E27FC236}">
                <a16:creationId xmlns:a16="http://schemas.microsoft.com/office/drawing/2014/main" id="{E4EB5CAE-1352-423B-9889-15700113F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660" y="814153"/>
            <a:ext cx="3438340" cy="6112604"/>
          </a:xfrm>
          <a:prstGeom prst="rect">
            <a:avLst/>
          </a:prstGeom>
        </p:spPr>
      </p:pic>
      <p:pic>
        <p:nvPicPr>
          <p:cNvPr id="8" name="图片 7">
            <a:extLst>
              <a:ext uri="{FF2B5EF4-FFF2-40B4-BE49-F238E27FC236}">
                <a16:creationId xmlns:a16="http://schemas.microsoft.com/office/drawing/2014/main" id="{7DFCC775-12C8-4222-817F-BC984BB1B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5265" y="745396"/>
            <a:ext cx="3438340" cy="6112604"/>
          </a:xfrm>
          <a:prstGeom prst="rect">
            <a:avLst/>
          </a:prstGeom>
        </p:spPr>
      </p:pic>
      <p:pic>
        <p:nvPicPr>
          <p:cNvPr id="9" name="图片 8">
            <a:extLst>
              <a:ext uri="{FF2B5EF4-FFF2-40B4-BE49-F238E27FC236}">
                <a16:creationId xmlns:a16="http://schemas.microsoft.com/office/drawing/2014/main" id="{79AADEFB-31AD-4056-84B1-4AF4AD7E7BF5}"/>
              </a:ext>
            </a:extLst>
          </p:cNvPr>
          <p:cNvPicPr>
            <a:picLocks noChangeAspect="1"/>
          </p:cNvPicPr>
          <p:nvPr/>
        </p:nvPicPr>
        <p:blipFill>
          <a:blip r:embed="rId5"/>
          <a:stretch>
            <a:fillRect/>
          </a:stretch>
        </p:blipFill>
        <p:spPr>
          <a:xfrm>
            <a:off x="2308860" y="738556"/>
            <a:ext cx="9393348" cy="6119444"/>
          </a:xfrm>
          <a:prstGeom prst="rect">
            <a:avLst/>
          </a:prstGeom>
        </p:spPr>
      </p:pic>
      <p:sp>
        <p:nvSpPr>
          <p:cNvPr id="10" name="文本框 9">
            <a:extLst>
              <a:ext uri="{FF2B5EF4-FFF2-40B4-BE49-F238E27FC236}">
                <a16:creationId xmlns:a16="http://schemas.microsoft.com/office/drawing/2014/main" id="{0ED9521A-34E5-4EF3-8E29-83263A50C49F}"/>
              </a:ext>
            </a:extLst>
          </p:cNvPr>
          <p:cNvSpPr txBox="1"/>
          <p:nvPr/>
        </p:nvSpPr>
        <p:spPr>
          <a:xfrm>
            <a:off x="216539" y="1701518"/>
            <a:ext cx="2441121" cy="4193520"/>
          </a:xfrm>
          <a:prstGeom prst="rect">
            <a:avLst/>
          </a:prstGeom>
          <a:noFill/>
        </p:spPr>
        <p:txBody>
          <a:bodyPr wrap="square" rtlCol="0">
            <a:spAutoFit/>
          </a:bodyPr>
          <a:lstStyle>
            <a:defPPr>
              <a:defRPr lang="zh-CN"/>
            </a:defPPr>
            <a:lvl1pPr>
              <a:defRPr>
                <a:solidFill>
                  <a:schemeClr val="bg1"/>
                </a:solidFill>
              </a:defRPr>
            </a:lvl1pPr>
          </a:lstStyle>
          <a:p>
            <a:pPr>
              <a:lnSpc>
                <a:spcPct val="150000"/>
              </a:lnSpc>
            </a:pPr>
            <a:r>
              <a:rPr lang="zh-CN" altLang="en-US" dirty="0"/>
              <a:t>客户拿到小票后，通过微信或支付宝扫一扫后，链接到发票开具请求页面，金额是咱们在打印小票时固定好的，客户输入要开具的发票抬头和邮箱，点击提交，再确认发票就自动开出发送到客户的邮箱里了</a:t>
            </a:r>
          </a:p>
        </p:txBody>
      </p:sp>
    </p:spTree>
    <p:extLst>
      <p:ext uri="{BB962C8B-B14F-4D97-AF65-F5344CB8AC3E}">
        <p14:creationId xmlns:p14="http://schemas.microsoft.com/office/powerpoint/2010/main" val="31251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0E1EF85-DE11-48C6-B47B-C01EE4BB002F}"/>
              </a:ext>
            </a:extLst>
          </p:cNvPr>
          <p:cNvSpPr txBox="1"/>
          <p:nvPr/>
        </p:nvSpPr>
        <p:spPr>
          <a:xfrm>
            <a:off x="3044687" y="215770"/>
            <a:ext cx="61026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97FD5"/>
                </a:solidFill>
                <a:effectLst/>
                <a:uLnTx/>
                <a:uFillTx/>
                <a:latin typeface="Arial"/>
                <a:ea typeface="楷体"/>
                <a:cs typeface="+mn-cs"/>
              </a:rPr>
              <a:t>税务</a:t>
            </a:r>
            <a:r>
              <a:rPr kumimoji="0" lang="en-US" altLang="zh-CN" sz="1800" b="0" i="0" u="none" strike="noStrike" kern="1200" cap="none" spc="0" normalizeH="0" baseline="0" noProof="0" dirty="0" err="1">
                <a:ln>
                  <a:noFill/>
                </a:ln>
                <a:solidFill>
                  <a:srgbClr val="297FD5"/>
                </a:solidFill>
                <a:effectLst/>
                <a:uLnTx/>
                <a:uFillTx/>
                <a:latin typeface="Arial"/>
                <a:ea typeface="楷体"/>
                <a:cs typeface="+mn-cs"/>
              </a:rPr>
              <a:t>Ukey</a:t>
            </a:r>
            <a:r>
              <a:rPr kumimoji="0" lang="zh-CN" altLang="en-US" sz="1800" b="0" i="0" u="none" strike="noStrike" kern="1200" cap="none" spc="0" normalizeH="0" baseline="0" noProof="0" dirty="0">
                <a:ln>
                  <a:noFill/>
                </a:ln>
                <a:solidFill>
                  <a:srgbClr val="297FD5"/>
                </a:solidFill>
                <a:effectLst/>
                <a:uLnTx/>
                <a:uFillTx/>
                <a:latin typeface="Arial"/>
                <a:ea typeface="楷体"/>
                <a:cs typeface="+mn-cs"/>
              </a:rPr>
              <a:t>的发票开具产品解决方案</a:t>
            </a:r>
          </a:p>
        </p:txBody>
      </p:sp>
      <p:pic>
        <p:nvPicPr>
          <p:cNvPr id="5" name="图片 4">
            <a:extLst>
              <a:ext uri="{FF2B5EF4-FFF2-40B4-BE49-F238E27FC236}">
                <a16:creationId xmlns:a16="http://schemas.microsoft.com/office/drawing/2014/main" id="{FBC4B195-5B87-4888-8B48-CA4A0849DFAD}"/>
              </a:ext>
            </a:extLst>
          </p:cNvPr>
          <p:cNvPicPr>
            <a:picLocks noChangeAspect="1"/>
          </p:cNvPicPr>
          <p:nvPr/>
        </p:nvPicPr>
        <p:blipFill>
          <a:blip r:embed="rId3"/>
          <a:stretch>
            <a:fillRect/>
          </a:stretch>
        </p:blipFill>
        <p:spPr>
          <a:xfrm>
            <a:off x="1476110" y="720582"/>
            <a:ext cx="8582289" cy="6053579"/>
          </a:xfrm>
          <a:prstGeom prst="rect">
            <a:avLst/>
          </a:prstGeom>
        </p:spPr>
      </p:pic>
      <p:pic>
        <p:nvPicPr>
          <p:cNvPr id="7" name="图片 6">
            <a:extLst>
              <a:ext uri="{FF2B5EF4-FFF2-40B4-BE49-F238E27FC236}">
                <a16:creationId xmlns:a16="http://schemas.microsoft.com/office/drawing/2014/main" id="{C81A84A7-8E2D-4003-9092-4A9778E67E73}"/>
              </a:ext>
            </a:extLst>
          </p:cNvPr>
          <p:cNvPicPr>
            <a:picLocks noChangeAspect="1"/>
          </p:cNvPicPr>
          <p:nvPr/>
        </p:nvPicPr>
        <p:blipFill>
          <a:blip r:embed="rId4"/>
          <a:stretch>
            <a:fillRect/>
          </a:stretch>
        </p:blipFill>
        <p:spPr>
          <a:xfrm>
            <a:off x="1476110" y="720582"/>
            <a:ext cx="8770277" cy="6126605"/>
          </a:xfrm>
          <a:prstGeom prst="rect">
            <a:avLst/>
          </a:prstGeom>
        </p:spPr>
      </p:pic>
    </p:spTree>
    <p:extLst>
      <p:ext uri="{BB962C8B-B14F-4D97-AF65-F5344CB8AC3E}">
        <p14:creationId xmlns:p14="http://schemas.microsoft.com/office/powerpoint/2010/main" val="138001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3CD0FC-0F0D-4D65-8481-6E27B00D99E2}"/>
              </a:ext>
            </a:extLst>
          </p:cNvPr>
          <p:cNvSpPr txBox="1"/>
          <p:nvPr/>
        </p:nvSpPr>
        <p:spPr>
          <a:xfrm>
            <a:off x="-5080" y="2918281"/>
            <a:ext cx="12197080" cy="725261"/>
          </a:xfrm>
          <a:prstGeom prst="rect">
            <a:avLst/>
          </a:prstGeom>
          <a:solidFill>
            <a:srgbClr val="0070C0"/>
          </a:solidFill>
          <a:ln>
            <a:solidFill>
              <a:schemeClr val="tx2"/>
            </a:solidFill>
          </a:ln>
        </p:spPr>
        <p:txBody>
          <a:bodyPr vert="horz" lIns="121920" tIns="60960" rIns="121920" bIns="60960" rtlCol="0" anchor="ctr">
            <a:normAutofit fontScale="925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latin typeface="+mj-ea"/>
                <a:cs typeface="微软雅黑" panose="020B0503020204020204" pitchFamily="34" charset="-122"/>
              </a:rPr>
              <a:t>（四）税务</a:t>
            </a:r>
            <a:r>
              <a:rPr kumimoji="0" lang="en-US" altLang="zh-CN" sz="4800" b="0" i="0" u="none" strike="noStrike" kern="1200" cap="none" spc="0" normalizeH="0" baseline="0" noProof="0" dirty="0" err="1">
                <a:ln>
                  <a:noFill/>
                </a:ln>
                <a:solidFill>
                  <a:prstClr val="white"/>
                </a:solidFill>
                <a:effectLst/>
                <a:uLnTx/>
                <a:uFillTx/>
                <a:latin typeface="+mj-ea"/>
                <a:cs typeface="微软雅黑" panose="020B0503020204020204" pitchFamily="34" charset="-122"/>
              </a:rPr>
              <a:t>Ukey</a:t>
            </a:r>
            <a:r>
              <a:rPr kumimoji="0" lang="zh-CN" altLang="en-US" sz="4800" b="0" i="0" u="none" strike="noStrike" kern="1200" cap="none" spc="0" normalizeH="0" baseline="0" noProof="0" dirty="0">
                <a:ln>
                  <a:noFill/>
                </a:ln>
                <a:solidFill>
                  <a:prstClr val="white"/>
                </a:solidFill>
                <a:effectLst/>
                <a:uLnTx/>
                <a:uFillTx/>
                <a:latin typeface="+mj-ea"/>
                <a:cs typeface="微软雅黑" panose="020B0503020204020204" pitchFamily="34" charset="-122"/>
              </a:rPr>
              <a:t>及税控盘批量开票</a:t>
            </a:r>
          </a:p>
        </p:txBody>
      </p:sp>
    </p:spTree>
    <p:extLst>
      <p:ext uri="{BB962C8B-B14F-4D97-AF65-F5344CB8AC3E}">
        <p14:creationId xmlns:p14="http://schemas.microsoft.com/office/powerpoint/2010/main" val="1744463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7EB640C-9693-4CD3-9FE3-FD14D37CCACE}"/>
              </a:ext>
            </a:extLst>
          </p:cNvPr>
          <p:cNvSpPr txBox="1"/>
          <p:nvPr/>
        </p:nvSpPr>
        <p:spPr>
          <a:xfrm>
            <a:off x="174715" y="2258551"/>
            <a:ext cx="2846070" cy="2790187"/>
          </a:xfrm>
          <a:prstGeom prst="rect">
            <a:avLst/>
          </a:prstGeom>
          <a:noFill/>
        </p:spPr>
        <p:txBody>
          <a:bodyPr wrap="square">
            <a:spAutoFit/>
          </a:bodyPr>
          <a:lstStyle/>
          <a:p>
            <a:pPr>
              <a:lnSpc>
                <a:spcPct val="150000"/>
              </a:lnSpc>
            </a:pPr>
            <a:r>
              <a:rPr lang="zh-CN" altLang="en-US" sz="2000" dirty="0">
                <a:solidFill>
                  <a:schemeClr val="bg1"/>
                </a:solidFill>
                <a:latin typeface="+mn-ea"/>
              </a:rPr>
              <a:t>面对大量的发票信息需要开票</a:t>
            </a:r>
            <a:r>
              <a:rPr lang="zh-CN" altLang="en-US" sz="2000">
                <a:solidFill>
                  <a:schemeClr val="bg1"/>
                </a:solidFill>
                <a:latin typeface="+mn-ea"/>
              </a:rPr>
              <a:t>的时候，如果</a:t>
            </a:r>
            <a:r>
              <a:rPr lang="zh-CN" altLang="en-US" sz="2000" dirty="0">
                <a:solidFill>
                  <a:schemeClr val="bg1"/>
                </a:solidFill>
                <a:latin typeface="+mn-ea"/>
              </a:rPr>
              <a:t>手工来一条一条的复制到开票系统，这样显然是非常麻烦而且也浪费时间！</a:t>
            </a:r>
            <a:endParaRPr lang="zh-CN" altLang="en-US" sz="2000" dirty="0">
              <a:solidFill>
                <a:schemeClr val="bg1"/>
              </a:solidFill>
              <a:highlight>
                <a:srgbClr val="FFFF00"/>
              </a:highlight>
              <a:latin typeface="+mn-ea"/>
            </a:endParaRPr>
          </a:p>
        </p:txBody>
      </p:sp>
      <p:pic>
        <p:nvPicPr>
          <p:cNvPr id="5" name="图片 4">
            <a:extLst>
              <a:ext uri="{FF2B5EF4-FFF2-40B4-BE49-F238E27FC236}">
                <a16:creationId xmlns:a16="http://schemas.microsoft.com/office/drawing/2014/main" id="{39D39616-FD33-4A1B-851F-95F55B864522}"/>
              </a:ext>
            </a:extLst>
          </p:cNvPr>
          <p:cNvPicPr>
            <a:picLocks noChangeAspect="1"/>
          </p:cNvPicPr>
          <p:nvPr/>
        </p:nvPicPr>
        <p:blipFill>
          <a:blip r:embed="rId3"/>
          <a:stretch>
            <a:fillRect/>
          </a:stretch>
        </p:blipFill>
        <p:spPr>
          <a:xfrm>
            <a:off x="3200400" y="744220"/>
            <a:ext cx="9170670" cy="6113780"/>
          </a:xfrm>
          <a:prstGeom prst="rect">
            <a:avLst/>
          </a:prstGeom>
        </p:spPr>
      </p:pic>
    </p:spTree>
    <p:extLst>
      <p:ext uri="{BB962C8B-B14F-4D97-AF65-F5344CB8AC3E}">
        <p14:creationId xmlns:p14="http://schemas.microsoft.com/office/powerpoint/2010/main" val="635117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22">
            <a:extLst>
              <a:ext uri="{FF2B5EF4-FFF2-40B4-BE49-F238E27FC236}">
                <a16:creationId xmlns:a16="http://schemas.microsoft.com/office/drawing/2014/main" id="{F8F17877-2673-43B4-9802-B2BA0743C46E}"/>
              </a:ext>
            </a:extLst>
          </p:cNvPr>
          <p:cNvSpPr/>
          <p:nvPr/>
        </p:nvSpPr>
        <p:spPr>
          <a:xfrm>
            <a:off x="751640" y="1863976"/>
            <a:ext cx="2883895" cy="1101376"/>
          </a:xfrm>
          <a:prstGeom prst="chevron">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燕尾形 23">
            <a:extLst>
              <a:ext uri="{FF2B5EF4-FFF2-40B4-BE49-F238E27FC236}">
                <a16:creationId xmlns:a16="http://schemas.microsoft.com/office/drawing/2014/main" id="{6D803EE4-1866-4765-B1BF-4F6873147AB4}"/>
              </a:ext>
            </a:extLst>
          </p:cNvPr>
          <p:cNvSpPr/>
          <p:nvPr/>
        </p:nvSpPr>
        <p:spPr>
          <a:xfrm>
            <a:off x="3398299" y="1863976"/>
            <a:ext cx="2883895" cy="1101376"/>
          </a:xfrm>
          <a:prstGeom prst="chevron">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燕尾形 24">
            <a:extLst>
              <a:ext uri="{FF2B5EF4-FFF2-40B4-BE49-F238E27FC236}">
                <a16:creationId xmlns:a16="http://schemas.microsoft.com/office/drawing/2014/main" id="{2FDE3C71-3D82-4F64-A004-49F0DFC9D133}"/>
              </a:ext>
            </a:extLst>
          </p:cNvPr>
          <p:cNvSpPr/>
          <p:nvPr/>
        </p:nvSpPr>
        <p:spPr>
          <a:xfrm>
            <a:off x="6044958" y="1863976"/>
            <a:ext cx="2883895" cy="1101376"/>
          </a:xfrm>
          <a:prstGeom prst="chevron">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燕尾形 25">
            <a:extLst>
              <a:ext uri="{FF2B5EF4-FFF2-40B4-BE49-F238E27FC236}">
                <a16:creationId xmlns:a16="http://schemas.microsoft.com/office/drawing/2014/main" id="{F11AAB25-BE59-438F-B2D8-699BAE85BDC1}"/>
              </a:ext>
            </a:extLst>
          </p:cNvPr>
          <p:cNvSpPr/>
          <p:nvPr/>
        </p:nvSpPr>
        <p:spPr>
          <a:xfrm>
            <a:off x="8752409" y="1863976"/>
            <a:ext cx="2883895" cy="1101376"/>
          </a:xfrm>
          <a:prstGeom prst="chevron">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TextBox 6">
            <a:extLst>
              <a:ext uri="{FF2B5EF4-FFF2-40B4-BE49-F238E27FC236}">
                <a16:creationId xmlns:a16="http://schemas.microsoft.com/office/drawing/2014/main" id="{9E6BC62A-F303-44B4-88D8-11CC33D059B8}"/>
              </a:ext>
            </a:extLst>
          </p:cNvPr>
          <p:cNvSpPr txBox="1"/>
          <p:nvPr/>
        </p:nvSpPr>
        <p:spPr>
          <a:xfrm>
            <a:off x="1499673" y="2102556"/>
            <a:ext cx="2334546" cy="508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开票数据准备</a:t>
            </a:r>
          </a:p>
        </p:txBody>
      </p:sp>
      <p:sp>
        <p:nvSpPr>
          <p:cNvPr id="9" name="TextBox 36">
            <a:extLst>
              <a:ext uri="{FF2B5EF4-FFF2-40B4-BE49-F238E27FC236}">
                <a16:creationId xmlns:a16="http://schemas.microsoft.com/office/drawing/2014/main" id="{5965CF57-52A4-4255-A436-0576B7DEAF75}"/>
              </a:ext>
            </a:extLst>
          </p:cNvPr>
          <p:cNvSpPr txBox="1"/>
          <p:nvPr/>
        </p:nvSpPr>
        <p:spPr>
          <a:xfrm>
            <a:off x="3834219" y="2129933"/>
            <a:ext cx="2524337" cy="508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数据导入开票</a:t>
            </a:r>
          </a:p>
        </p:txBody>
      </p:sp>
      <p:sp>
        <p:nvSpPr>
          <p:cNvPr id="10" name="TextBox 38">
            <a:extLst>
              <a:ext uri="{FF2B5EF4-FFF2-40B4-BE49-F238E27FC236}">
                <a16:creationId xmlns:a16="http://schemas.microsoft.com/office/drawing/2014/main" id="{0284AD7E-5B55-4737-9431-3E8F28DA4C89}"/>
              </a:ext>
            </a:extLst>
          </p:cNvPr>
          <p:cNvSpPr txBox="1"/>
          <p:nvPr/>
        </p:nvSpPr>
        <p:spPr>
          <a:xfrm>
            <a:off x="6684753" y="2129933"/>
            <a:ext cx="2039485" cy="508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批量推送</a:t>
            </a:r>
          </a:p>
        </p:txBody>
      </p:sp>
      <p:sp>
        <p:nvSpPr>
          <p:cNvPr id="11" name="TextBox 40">
            <a:extLst>
              <a:ext uri="{FF2B5EF4-FFF2-40B4-BE49-F238E27FC236}">
                <a16:creationId xmlns:a16="http://schemas.microsoft.com/office/drawing/2014/main" id="{D1E4C921-8845-463B-947E-CF3C9C6957F3}"/>
              </a:ext>
            </a:extLst>
          </p:cNvPr>
          <p:cNvSpPr txBox="1"/>
          <p:nvPr/>
        </p:nvSpPr>
        <p:spPr>
          <a:xfrm>
            <a:off x="9255054" y="2120548"/>
            <a:ext cx="2353821" cy="508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批量打印</a:t>
            </a:r>
          </a:p>
        </p:txBody>
      </p:sp>
      <p:sp>
        <p:nvSpPr>
          <p:cNvPr id="12" name="矩形 11">
            <a:extLst>
              <a:ext uri="{FF2B5EF4-FFF2-40B4-BE49-F238E27FC236}">
                <a16:creationId xmlns:a16="http://schemas.microsoft.com/office/drawing/2014/main" id="{25A17D26-AD93-4AC8-AFC4-C2AC5B248823}"/>
              </a:ext>
            </a:extLst>
          </p:cNvPr>
          <p:cNvSpPr/>
          <p:nvPr/>
        </p:nvSpPr>
        <p:spPr>
          <a:xfrm>
            <a:off x="9081937" y="3394795"/>
            <a:ext cx="2526939" cy="4695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纸票批量打印</a:t>
            </a:r>
          </a:p>
        </p:txBody>
      </p:sp>
      <p:sp>
        <p:nvSpPr>
          <p:cNvPr id="13" name="TextBox 3073">
            <a:extLst>
              <a:ext uri="{FF2B5EF4-FFF2-40B4-BE49-F238E27FC236}">
                <a16:creationId xmlns:a16="http://schemas.microsoft.com/office/drawing/2014/main" id="{AB7A3F8F-3CD0-4F61-B834-9D244D28DAD3}"/>
              </a:ext>
            </a:extLst>
          </p:cNvPr>
          <p:cNvSpPr txBox="1"/>
          <p:nvPr/>
        </p:nvSpPr>
        <p:spPr>
          <a:xfrm>
            <a:off x="9125672" y="3904539"/>
            <a:ext cx="1725889" cy="1095568"/>
          </a:xfrm>
          <a:prstGeom prst="rect">
            <a:avLst/>
          </a:prstGeom>
          <a:noFill/>
        </p:spPr>
        <p:txBody>
          <a:bodyPr wrap="square" rtlCol="0">
            <a:spAutoFit/>
          </a:bodyPr>
          <a:lstStyle/>
          <a:p>
            <a:pPr marL="144000" marR="0" lvl="0" indent="-144000" algn="just"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开票、打印流程批量化</a:t>
            </a: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144000" marR="0" lvl="0" indent="-144000" algn="just"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矩形 13">
            <a:extLst>
              <a:ext uri="{FF2B5EF4-FFF2-40B4-BE49-F238E27FC236}">
                <a16:creationId xmlns:a16="http://schemas.microsoft.com/office/drawing/2014/main" id="{9056A23F-0886-40E0-B362-09189EE2B1B8}"/>
              </a:ext>
            </a:extLst>
          </p:cNvPr>
          <p:cNvSpPr/>
          <p:nvPr/>
        </p:nvSpPr>
        <p:spPr>
          <a:xfrm>
            <a:off x="6471193" y="3382279"/>
            <a:ext cx="2340813" cy="4695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发票短信实时到</a:t>
            </a:r>
          </a:p>
        </p:txBody>
      </p:sp>
      <p:sp>
        <p:nvSpPr>
          <p:cNvPr id="15" name="TextBox 3073">
            <a:extLst>
              <a:ext uri="{FF2B5EF4-FFF2-40B4-BE49-F238E27FC236}">
                <a16:creationId xmlns:a16="http://schemas.microsoft.com/office/drawing/2014/main" id="{04F9D85D-5B68-4E34-B80B-041BEFE93A4B}"/>
              </a:ext>
            </a:extLst>
          </p:cNvPr>
          <p:cNvSpPr txBox="1"/>
          <p:nvPr/>
        </p:nvSpPr>
        <p:spPr>
          <a:xfrm>
            <a:off x="6476788" y="3892023"/>
            <a:ext cx="1706613" cy="1421631"/>
          </a:xfrm>
          <a:prstGeom prst="rect">
            <a:avLst/>
          </a:prstGeom>
          <a:noFill/>
        </p:spPr>
        <p:txBody>
          <a:bodyPr wrap="square" rtlCol="0">
            <a:spAutoFit/>
          </a:bodyPr>
          <a:lstStyle/>
          <a:p>
            <a:pPr marL="144000" marR="0" lvl="0" indent="-144000" algn="just"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邮件、短信实时提醒</a:t>
            </a: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144000" marR="0" lvl="0" indent="-144000" algn="just"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随时下载</a:t>
            </a: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144000" marR="0" lvl="0" indent="-144000" algn="just"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发票卡包归集</a:t>
            </a:r>
          </a:p>
        </p:txBody>
      </p:sp>
      <p:sp>
        <p:nvSpPr>
          <p:cNvPr id="16" name="矩形 15">
            <a:extLst>
              <a:ext uri="{FF2B5EF4-FFF2-40B4-BE49-F238E27FC236}">
                <a16:creationId xmlns:a16="http://schemas.microsoft.com/office/drawing/2014/main" id="{B15EE541-8048-4FB8-82C4-9EA8ABAF2B20}"/>
              </a:ext>
            </a:extLst>
          </p:cNvPr>
          <p:cNvSpPr/>
          <p:nvPr/>
        </p:nvSpPr>
        <p:spPr>
          <a:xfrm>
            <a:off x="3618975" y="3382279"/>
            <a:ext cx="2388915" cy="4695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cs typeface="+mn-cs"/>
              </a:rPr>
              <a:t>导入操作人性化</a:t>
            </a:r>
          </a:p>
        </p:txBody>
      </p:sp>
      <p:sp>
        <p:nvSpPr>
          <p:cNvPr id="17" name="TextBox 3073">
            <a:extLst>
              <a:ext uri="{FF2B5EF4-FFF2-40B4-BE49-F238E27FC236}">
                <a16:creationId xmlns:a16="http://schemas.microsoft.com/office/drawing/2014/main" id="{98B6F4C5-88EE-4EEA-8851-58FE114A3A7E}"/>
              </a:ext>
            </a:extLst>
          </p:cNvPr>
          <p:cNvSpPr txBox="1"/>
          <p:nvPr/>
        </p:nvSpPr>
        <p:spPr>
          <a:xfrm>
            <a:off x="3697590" y="3892023"/>
            <a:ext cx="1977418" cy="840358"/>
          </a:xfrm>
          <a:prstGeom prst="rect">
            <a:avLst/>
          </a:prstGeom>
          <a:noFill/>
        </p:spPr>
        <p:txBody>
          <a:bodyPr wrap="square" rtlCol="0">
            <a:spAutoFit/>
          </a:bodyPr>
          <a:lstStyle/>
          <a:p>
            <a:pPr marL="144000" marR="0" lvl="0" indent="-144000" algn="just"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导入操作步骤少</a:t>
            </a: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144000" marR="0" lvl="0" indent="-144000" algn="just"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导入结果可下载</a:t>
            </a: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144000" marR="0" lvl="0" indent="-144000" algn="just"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8" name="矩形 17">
            <a:extLst>
              <a:ext uri="{FF2B5EF4-FFF2-40B4-BE49-F238E27FC236}">
                <a16:creationId xmlns:a16="http://schemas.microsoft.com/office/drawing/2014/main" id="{E844D46A-577E-4E5B-9793-52E47CCCE4F3}"/>
              </a:ext>
            </a:extLst>
          </p:cNvPr>
          <p:cNvSpPr/>
          <p:nvPr/>
        </p:nvSpPr>
        <p:spPr>
          <a:xfrm>
            <a:off x="1020989" y="3382279"/>
            <a:ext cx="2228295" cy="4695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15B0B"/>
                </a:solidFill>
                <a:effectLst/>
                <a:uLnTx/>
                <a:uFillTx/>
                <a:latin typeface="微软雅黑" panose="020B0503020204020204" pitchFamily="34" charset="-122"/>
                <a:ea typeface="微软雅黑" panose="020B0503020204020204" pitchFamily="34" charset="-122"/>
                <a:cs typeface="+mn-cs"/>
              </a:rPr>
              <a:t>订单数据</a:t>
            </a:r>
          </a:p>
        </p:txBody>
      </p:sp>
      <p:sp>
        <p:nvSpPr>
          <p:cNvPr id="19" name="TextBox 3073">
            <a:extLst>
              <a:ext uri="{FF2B5EF4-FFF2-40B4-BE49-F238E27FC236}">
                <a16:creationId xmlns:a16="http://schemas.microsoft.com/office/drawing/2014/main" id="{EA0AE125-1ACD-4547-B3F5-C75503DCF7F7}"/>
              </a:ext>
            </a:extLst>
          </p:cNvPr>
          <p:cNvSpPr txBox="1"/>
          <p:nvPr/>
        </p:nvSpPr>
        <p:spPr>
          <a:xfrm>
            <a:off x="1164936" y="3892023"/>
            <a:ext cx="2013287" cy="1421631"/>
          </a:xfrm>
          <a:prstGeom prst="rect">
            <a:avLst/>
          </a:prstGeom>
          <a:noFill/>
        </p:spPr>
        <p:txBody>
          <a:bodyPr wrap="square" rtlCol="0">
            <a:spAutoFit/>
          </a:bodyPr>
          <a:lstStyle/>
          <a:p>
            <a:pPr marL="144000" marR="0" lvl="0" indent="-144000" algn="l"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数据项简洁； </a:t>
            </a: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144000" marR="0" lvl="0" indent="-144000" algn="l"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主流</a:t>
            </a:r>
            <a:r>
              <a:rPr kumimoji="0" lang="en-US" altLang="zh-CN"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ERP</a:t>
            </a: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导出数据均可用；</a:t>
            </a: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144000" marR="0" lvl="0" indent="-144000" algn="l"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0" name="L 形 19">
            <a:extLst>
              <a:ext uri="{FF2B5EF4-FFF2-40B4-BE49-F238E27FC236}">
                <a16:creationId xmlns:a16="http://schemas.microsoft.com/office/drawing/2014/main" id="{0AA10366-BF2B-4929-A593-96242FA4E74D}"/>
              </a:ext>
            </a:extLst>
          </p:cNvPr>
          <p:cNvSpPr/>
          <p:nvPr/>
        </p:nvSpPr>
        <p:spPr>
          <a:xfrm rot="5400000">
            <a:off x="1717147" y="5694131"/>
            <a:ext cx="543648" cy="515246"/>
          </a:xfrm>
          <a:prstGeom prst="corner">
            <a:avLst>
              <a:gd name="adj1" fmla="val 17932"/>
              <a:gd name="adj2" fmla="val 19171"/>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TextBox 3073">
            <a:extLst>
              <a:ext uri="{FF2B5EF4-FFF2-40B4-BE49-F238E27FC236}">
                <a16:creationId xmlns:a16="http://schemas.microsoft.com/office/drawing/2014/main" id="{E4CEB3F1-8860-42DD-9BFD-5F44ED3550EE}"/>
              </a:ext>
            </a:extLst>
          </p:cNvPr>
          <p:cNvSpPr txBox="1"/>
          <p:nvPr/>
        </p:nvSpPr>
        <p:spPr>
          <a:xfrm>
            <a:off x="2092391" y="5823859"/>
            <a:ext cx="8379605" cy="443443"/>
          </a:xfrm>
          <a:prstGeom prst="rect">
            <a:avLst/>
          </a:prstGeom>
          <a:noFill/>
        </p:spPr>
        <p:txBody>
          <a:bodyPr wrap="square" rtlCol="0">
            <a:spAutoFit/>
          </a:bodyPr>
          <a:lstStyle/>
          <a:p>
            <a:pPr marL="0" marR="0" lvl="0" indent="0" algn="just" defTabSz="914400" rtl="0" eaLnBrk="1" fontAlgn="auto" latinLnBrk="0" hangingPunct="1">
              <a:lnSpc>
                <a:spcPts val="2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针对暂无对接能力或上线时间要求紧企业，批量开票提高开票效率。</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L 形 21">
            <a:extLst>
              <a:ext uri="{FF2B5EF4-FFF2-40B4-BE49-F238E27FC236}">
                <a16:creationId xmlns:a16="http://schemas.microsoft.com/office/drawing/2014/main" id="{CAE46083-70CF-49E6-ACBD-C34B92643AB7}"/>
              </a:ext>
            </a:extLst>
          </p:cNvPr>
          <p:cNvSpPr/>
          <p:nvPr/>
        </p:nvSpPr>
        <p:spPr>
          <a:xfrm rot="10800000" flipV="1">
            <a:off x="9805394" y="5930241"/>
            <a:ext cx="515246" cy="586671"/>
          </a:xfrm>
          <a:prstGeom prst="corner">
            <a:avLst>
              <a:gd name="adj1" fmla="val 17932"/>
              <a:gd name="adj2" fmla="val 19171"/>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矩形 22">
            <a:extLst>
              <a:ext uri="{FF2B5EF4-FFF2-40B4-BE49-F238E27FC236}">
                <a16:creationId xmlns:a16="http://schemas.microsoft.com/office/drawing/2014/main" id="{C768A0FF-29FB-4C81-A56B-E227FE1B4DEC}"/>
              </a:ext>
            </a:extLst>
          </p:cNvPr>
          <p:cNvSpPr/>
          <p:nvPr/>
        </p:nvSpPr>
        <p:spPr>
          <a:xfrm>
            <a:off x="511214" y="1091756"/>
            <a:ext cx="4175085" cy="3934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solidFill>
                  <a:sysClr val="windowText" lastClr="000000"/>
                </a:solidFill>
              </a:rPr>
              <a:t>批量导入开票</a:t>
            </a:r>
          </a:p>
        </p:txBody>
      </p:sp>
    </p:spTree>
    <p:extLst>
      <p:ext uri="{BB962C8B-B14F-4D97-AF65-F5344CB8AC3E}">
        <p14:creationId xmlns:p14="http://schemas.microsoft.com/office/powerpoint/2010/main" val="1662675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E86F77F-FAD7-46DF-B5D8-469C1AE82018}"/>
              </a:ext>
            </a:extLst>
          </p:cNvPr>
          <p:cNvPicPr>
            <a:picLocks noChangeAspect="1"/>
          </p:cNvPicPr>
          <p:nvPr/>
        </p:nvPicPr>
        <p:blipFill>
          <a:blip r:embed="rId3"/>
          <a:stretch>
            <a:fillRect/>
          </a:stretch>
        </p:blipFill>
        <p:spPr>
          <a:xfrm>
            <a:off x="66933" y="2628900"/>
            <a:ext cx="12125067" cy="3423094"/>
          </a:xfrm>
          <a:prstGeom prst="rect">
            <a:avLst/>
          </a:prstGeom>
        </p:spPr>
      </p:pic>
      <p:sp>
        <p:nvSpPr>
          <p:cNvPr id="7" name="文本框 6">
            <a:extLst>
              <a:ext uri="{FF2B5EF4-FFF2-40B4-BE49-F238E27FC236}">
                <a16:creationId xmlns:a16="http://schemas.microsoft.com/office/drawing/2014/main" id="{8EF5811D-9667-4D4B-A647-89632EFE75BA}"/>
              </a:ext>
            </a:extLst>
          </p:cNvPr>
          <p:cNvSpPr txBox="1"/>
          <p:nvPr/>
        </p:nvSpPr>
        <p:spPr>
          <a:xfrm>
            <a:off x="511214" y="1675662"/>
            <a:ext cx="10370145" cy="369332"/>
          </a:xfrm>
          <a:prstGeom prst="rect">
            <a:avLst/>
          </a:prstGeom>
          <a:noFill/>
        </p:spPr>
        <p:txBody>
          <a:bodyPr wrap="square">
            <a:spAutoFit/>
          </a:bodyPr>
          <a:lstStyle/>
          <a:p>
            <a:pPr lvl="0">
              <a:defRPr/>
            </a:pPr>
            <a:r>
              <a:rPr kumimoji="0" lang="zh-CN" altLang="en-US" sz="1800" b="0" i="0" u="none" strike="noStrike" kern="1200" cap="none" spc="0" normalizeH="0" baseline="0" noProof="0" dirty="0">
                <a:ln>
                  <a:noFill/>
                </a:ln>
                <a:solidFill>
                  <a:srgbClr val="FF0000"/>
                </a:solidFill>
                <a:effectLst/>
                <a:uLnTx/>
                <a:uFillTx/>
                <a:latin typeface="Arial"/>
                <a:ea typeface="楷体"/>
                <a:cs typeface="+mn-cs"/>
              </a:rPr>
              <a:t>这个表格就是咱们批量开票的一个</a:t>
            </a:r>
            <a:r>
              <a:rPr lang="en-US" altLang="zh-CN" dirty="0">
                <a:solidFill>
                  <a:srgbClr val="FF0000"/>
                </a:solidFill>
              </a:rPr>
              <a:t>EXCEL</a:t>
            </a:r>
            <a:r>
              <a:rPr kumimoji="0" lang="zh-CN" altLang="en-US" sz="1800" b="0" i="0" u="none" strike="noStrike" kern="1200" cap="none" spc="0" normalizeH="0" baseline="0" noProof="0" dirty="0">
                <a:ln>
                  <a:noFill/>
                </a:ln>
                <a:solidFill>
                  <a:srgbClr val="FF0000"/>
                </a:solidFill>
                <a:effectLst/>
                <a:uLnTx/>
                <a:uFillTx/>
                <a:latin typeface="Arial"/>
                <a:ea typeface="楷体"/>
                <a:cs typeface="+mn-cs"/>
              </a:rPr>
              <a:t>模板，把需要开票的数据对应好字段录入到</a:t>
            </a:r>
            <a:r>
              <a:rPr lang="en-US" altLang="zh-CN" dirty="0">
                <a:solidFill>
                  <a:srgbClr val="FF0000"/>
                </a:solidFill>
              </a:rPr>
              <a:t>EXCEL</a:t>
            </a:r>
            <a:r>
              <a:rPr kumimoji="0" lang="zh-CN" altLang="en-US" sz="1800" b="0" i="0" u="none" strike="noStrike" kern="1200" cap="none" spc="0" normalizeH="0" baseline="0" noProof="0" dirty="0">
                <a:ln>
                  <a:noFill/>
                </a:ln>
                <a:solidFill>
                  <a:srgbClr val="FF0000"/>
                </a:solidFill>
                <a:effectLst/>
                <a:uLnTx/>
                <a:uFillTx/>
                <a:latin typeface="Arial"/>
                <a:ea typeface="楷体"/>
                <a:cs typeface="+mn-cs"/>
              </a:rPr>
              <a:t>表格中</a:t>
            </a:r>
          </a:p>
        </p:txBody>
      </p:sp>
      <p:sp>
        <p:nvSpPr>
          <p:cNvPr id="5" name="矩形 4">
            <a:extLst>
              <a:ext uri="{FF2B5EF4-FFF2-40B4-BE49-F238E27FC236}">
                <a16:creationId xmlns:a16="http://schemas.microsoft.com/office/drawing/2014/main" id="{8F640853-1BB1-45B1-A6A7-E7CD1D05607F}"/>
              </a:ext>
            </a:extLst>
          </p:cNvPr>
          <p:cNvSpPr/>
          <p:nvPr/>
        </p:nvSpPr>
        <p:spPr>
          <a:xfrm>
            <a:off x="511214" y="1091756"/>
            <a:ext cx="4175085" cy="3934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solidFill>
                  <a:sysClr val="windowText" lastClr="000000"/>
                </a:solidFill>
              </a:rPr>
              <a:t>批量导入开票</a:t>
            </a:r>
          </a:p>
        </p:txBody>
      </p:sp>
    </p:spTree>
    <p:extLst>
      <p:ext uri="{BB962C8B-B14F-4D97-AF65-F5344CB8AC3E}">
        <p14:creationId xmlns:p14="http://schemas.microsoft.com/office/powerpoint/2010/main" val="355702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13D7DCD6-BCBC-4684-AE7F-E5AC89345BC3}"/>
              </a:ext>
            </a:extLst>
          </p:cNvPr>
          <p:cNvSpPr txBox="1"/>
          <p:nvPr/>
        </p:nvSpPr>
        <p:spPr>
          <a:xfrm>
            <a:off x="220580" y="2463394"/>
            <a:ext cx="11971420"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楷体"/>
                <a:ea typeface="楷体"/>
                <a:cs typeface="+mn-cs"/>
              </a:rPr>
              <a:t>今天来的有新朋友也有老朋友，有认识中兴通的也有对中兴通不熟的。</a:t>
            </a:r>
            <a:endParaRPr kumimoji="0" lang="en-US" altLang="zh-CN" sz="2000" b="0" i="0" u="none" strike="noStrike" kern="1200" cap="none" spc="0" normalizeH="0" baseline="0" noProof="0" dirty="0">
              <a:ln>
                <a:noFill/>
              </a:ln>
              <a:solidFill>
                <a:prstClr val="black"/>
              </a:solidFill>
              <a:effectLst/>
              <a:uLnTx/>
              <a:uFillTx/>
              <a:latin typeface="楷体"/>
              <a:ea typeface="楷体"/>
              <a:cs typeface="+mn-cs"/>
            </a:endParaRPr>
          </a:p>
          <a:p>
            <a:pPr lvl="0">
              <a:defRPr/>
            </a:pPr>
            <a:r>
              <a:rPr kumimoji="0" lang="zh-CN" altLang="en-US" sz="2000" b="0" i="0" u="none" strike="noStrike" kern="1200" cap="none" spc="0" normalizeH="0" baseline="0" noProof="0" dirty="0">
                <a:ln>
                  <a:noFill/>
                </a:ln>
                <a:solidFill>
                  <a:srgbClr val="FF0000"/>
                </a:solidFill>
                <a:effectLst/>
                <a:uLnTx/>
                <a:uFillTx/>
                <a:latin typeface="楷体"/>
                <a:ea typeface="楷体"/>
                <a:cs typeface="+mn-cs"/>
              </a:rPr>
              <a:t>在此我给大家做一个简单的介绍，我是中兴通</a:t>
            </a:r>
            <a:r>
              <a:rPr kumimoji="0" lang="en-US" altLang="zh-CN" sz="2000" b="0" i="0" u="none" strike="noStrike" kern="1200" cap="none" spc="0" normalizeH="0" baseline="0" noProof="0" dirty="0">
                <a:ln>
                  <a:noFill/>
                </a:ln>
                <a:solidFill>
                  <a:srgbClr val="FF0000"/>
                </a:solidFill>
                <a:effectLst/>
                <a:uLnTx/>
                <a:uFillTx/>
                <a:latin typeface="楷体"/>
                <a:ea typeface="楷体"/>
                <a:cs typeface="+mn-cs"/>
              </a:rPr>
              <a:t>####</a:t>
            </a:r>
            <a:r>
              <a:rPr kumimoji="0" lang="zh-CN" altLang="en-US" sz="2000" b="0" i="0" u="none" strike="noStrike" kern="1200" cap="none" spc="0" normalizeH="0" baseline="0" noProof="0" dirty="0">
                <a:ln>
                  <a:noFill/>
                </a:ln>
                <a:solidFill>
                  <a:srgbClr val="FF0000"/>
                </a:solidFill>
                <a:effectLst/>
                <a:uLnTx/>
                <a:uFillTx/>
                <a:latin typeface="楷体"/>
                <a:ea typeface="楷体"/>
                <a:cs typeface="+mn-cs"/>
              </a:rPr>
              <a:t>，税务行业工作</a:t>
            </a:r>
            <a:r>
              <a:rPr kumimoji="0" lang="en-US" altLang="zh-CN" sz="2000" b="0" i="0" u="none" strike="noStrike" kern="1200" cap="none" spc="0" normalizeH="0" baseline="0" noProof="0" dirty="0">
                <a:ln>
                  <a:noFill/>
                </a:ln>
                <a:solidFill>
                  <a:srgbClr val="FF0000"/>
                </a:solidFill>
                <a:effectLst/>
                <a:uLnTx/>
                <a:uFillTx/>
                <a:latin typeface="楷体"/>
                <a:ea typeface="楷体"/>
                <a:cs typeface="+mn-cs"/>
              </a:rPr>
              <a:t>##</a:t>
            </a:r>
            <a:r>
              <a:rPr kumimoji="0" lang="zh-CN" altLang="en-US" sz="2000" b="0" i="0" u="none" strike="noStrike" kern="1200" cap="none" spc="0" normalizeH="0" baseline="0" noProof="0" dirty="0">
                <a:ln>
                  <a:noFill/>
                </a:ln>
                <a:solidFill>
                  <a:srgbClr val="FF0000"/>
                </a:solidFill>
                <a:effectLst/>
                <a:uLnTx/>
                <a:uFillTx/>
                <a:latin typeface="楷体"/>
                <a:ea typeface="楷体"/>
                <a:cs typeface="+mn-cs"/>
              </a:rPr>
              <a:t>年，</a:t>
            </a:r>
            <a:r>
              <a:rPr kumimoji="0" lang="en-US" altLang="zh-CN" sz="2000" b="0" i="0" u="none" strike="noStrike" kern="1200" cap="none" spc="0" normalizeH="0" baseline="0" noProof="0" dirty="0">
                <a:ln>
                  <a:noFill/>
                </a:ln>
                <a:solidFill>
                  <a:srgbClr val="FF0000"/>
                </a:solidFill>
                <a:effectLst/>
                <a:uLnTx/>
                <a:uFillTx/>
                <a:latin typeface="楷体"/>
                <a:ea typeface="楷体"/>
                <a:cs typeface="+mn-cs"/>
              </a:rPr>
              <a:t>###</a:t>
            </a:r>
            <a:r>
              <a:rPr kumimoji="0" lang="zh-CN" altLang="en-US" sz="2000" b="0" i="0" u="none" strike="noStrike" kern="1200" cap="none" spc="0" normalizeH="0" baseline="0" noProof="0" dirty="0">
                <a:ln>
                  <a:noFill/>
                </a:ln>
                <a:solidFill>
                  <a:srgbClr val="FF0000"/>
                </a:solidFill>
                <a:effectLst/>
                <a:uLnTx/>
                <a:uFillTx/>
                <a:latin typeface="楷体"/>
                <a:ea typeface="楷体"/>
                <a:cs typeface="+mn-cs"/>
              </a:rPr>
              <a:t>，今天直播跟大家分享，也是一起学习交流。</a:t>
            </a:r>
            <a:endParaRPr kumimoji="0" lang="en-US" altLang="zh-CN" sz="2000" b="0" i="0" u="none" strike="noStrike" kern="1200" cap="none" spc="0" normalizeH="0" baseline="0" noProof="0" dirty="0">
              <a:ln>
                <a:noFill/>
              </a:ln>
              <a:solidFill>
                <a:srgbClr val="FF0000"/>
              </a:solidFill>
              <a:effectLst/>
              <a:uLnTx/>
              <a:uFillTx/>
              <a:latin typeface="楷体"/>
              <a:ea typeface="楷体"/>
              <a:cs typeface="+mn-cs"/>
            </a:endParaRPr>
          </a:p>
          <a:p>
            <a:pPr lvl="0">
              <a:defRPr/>
            </a:pPr>
            <a:endParaRPr kumimoji="0" lang="en-US" altLang="zh-CN" sz="2000" b="0" i="0" u="none" strike="noStrike" kern="1200" cap="none" spc="0" normalizeH="0" baseline="0" noProof="0" dirty="0">
              <a:ln>
                <a:noFill/>
              </a:ln>
              <a:solidFill>
                <a:prstClr val="black"/>
              </a:solidFill>
              <a:effectLst/>
              <a:uLnTx/>
              <a:uFillTx/>
              <a:latin typeface="楷体"/>
              <a:ea typeface="楷体"/>
              <a:cs typeface="+mn-cs"/>
            </a:endParaRPr>
          </a:p>
          <a:p>
            <a:pPr lvl="0">
              <a:defRPr/>
            </a:pPr>
            <a:r>
              <a:rPr lang="zh-CN" altLang="en-US" sz="2000" dirty="0">
                <a:solidFill>
                  <a:prstClr val="black"/>
                </a:solidFill>
                <a:latin typeface="楷体"/>
                <a:ea typeface="楷体"/>
              </a:rPr>
              <a:t>中兴通业务介绍：</a:t>
            </a:r>
            <a:endParaRPr kumimoji="0" lang="en-US" altLang="zh-CN" sz="2000" b="0" i="0" u="none" strike="noStrike" kern="1200" cap="none" spc="0" normalizeH="0" baseline="0" noProof="0" dirty="0">
              <a:ln>
                <a:noFill/>
              </a:ln>
              <a:solidFill>
                <a:prstClr val="black"/>
              </a:solidFill>
              <a:effectLst/>
              <a:uLnTx/>
              <a:uFillTx/>
              <a:latin typeface="楷体"/>
              <a:ea typeface="楷体"/>
              <a:cs typeface="+mn-cs"/>
            </a:endParaRPr>
          </a:p>
          <a:p>
            <a:pPr lvl="0">
              <a:defRPr/>
            </a:pPr>
            <a:r>
              <a:rPr kumimoji="0" lang="zh-CN" altLang="en-US" sz="2000" b="0" i="0" u="none" strike="noStrike" kern="1200" cap="none" spc="0" normalizeH="0" baseline="0" noProof="0" dirty="0">
                <a:ln>
                  <a:noFill/>
                </a:ln>
                <a:solidFill>
                  <a:prstClr val="black"/>
                </a:solidFill>
                <a:effectLst/>
                <a:uLnTx/>
                <a:uFillTx/>
                <a:latin typeface="楷体"/>
                <a:ea typeface="楷体"/>
                <a:cs typeface="+mn-cs"/>
              </a:rPr>
              <a:t>中兴通在税务行业已经运营了</a:t>
            </a:r>
            <a:r>
              <a:rPr kumimoji="0" lang="en-US" altLang="zh-CN" sz="2000" b="0" i="0" u="none" strike="noStrike" kern="1200" cap="none" spc="0" normalizeH="0" baseline="0" noProof="0" dirty="0">
                <a:ln>
                  <a:noFill/>
                </a:ln>
                <a:solidFill>
                  <a:prstClr val="black"/>
                </a:solidFill>
                <a:effectLst/>
                <a:uLnTx/>
                <a:uFillTx/>
                <a:latin typeface="楷体"/>
                <a:ea typeface="楷体"/>
                <a:cs typeface="+mn-cs"/>
              </a:rPr>
              <a:t>27</a:t>
            </a:r>
            <a:r>
              <a:rPr kumimoji="0" lang="zh-CN" altLang="en-US" sz="2000" b="0" i="0" u="none" strike="noStrike" kern="1200" cap="none" spc="0" normalizeH="0" baseline="0" noProof="0" dirty="0">
                <a:ln>
                  <a:noFill/>
                </a:ln>
                <a:solidFill>
                  <a:prstClr val="black"/>
                </a:solidFill>
                <a:effectLst/>
                <a:uLnTx/>
                <a:uFillTx/>
                <a:latin typeface="楷体"/>
                <a:ea typeface="楷体"/>
                <a:cs typeface="+mn-cs"/>
              </a:rPr>
              <a:t>个年头，认证、开票、车购税、集贸市场、电子发票</a:t>
            </a:r>
            <a:r>
              <a:rPr lang="zh-CN" altLang="en-US" sz="2000" dirty="0">
                <a:solidFill>
                  <a:prstClr val="black"/>
                </a:solidFill>
                <a:latin typeface="楷体"/>
              </a:rPr>
              <a:t>等，也是咱们北京地区税务指定的税务</a:t>
            </a:r>
            <a:r>
              <a:rPr lang="en-US" altLang="zh-CN" sz="2000" dirty="0" err="1">
                <a:solidFill>
                  <a:prstClr val="black"/>
                </a:solidFill>
                <a:latin typeface="楷体"/>
              </a:rPr>
              <a:t>Ukey</a:t>
            </a:r>
            <a:r>
              <a:rPr lang="zh-CN" altLang="en-US" sz="2000" dirty="0">
                <a:solidFill>
                  <a:prstClr val="black"/>
                </a:solidFill>
                <a:latin typeface="楷体"/>
              </a:rPr>
              <a:t>线上服务商，在北京</a:t>
            </a:r>
            <a:r>
              <a:rPr lang="en-US" altLang="zh-CN" sz="2000" dirty="0">
                <a:solidFill>
                  <a:prstClr val="black"/>
                </a:solidFill>
                <a:latin typeface="楷体"/>
              </a:rPr>
              <a:t>16</a:t>
            </a:r>
            <a:r>
              <a:rPr lang="zh-CN" altLang="en-US" sz="2000" dirty="0">
                <a:solidFill>
                  <a:prstClr val="black"/>
                </a:solidFill>
                <a:latin typeface="楷体"/>
              </a:rPr>
              <a:t>个区县税务局均有相关业务，从申报多</a:t>
            </a:r>
            <a:r>
              <a:rPr kumimoji="0" lang="zh-CN" altLang="en-US" sz="2000" b="0" i="0" u="none" strike="noStrike" kern="1200" cap="none" spc="0" normalizeH="0" baseline="0" noProof="0" dirty="0">
                <a:ln>
                  <a:noFill/>
                </a:ln>
                <a:solidFill>
                  <a:prstClr val="black"/>
                </a:solidFill>
                <a:effectLst/>
                <a:uLnTx/>
                <a:uFillTx/>
                <a:latin typeface="楷体"/>
                <a:ea typeface="楷体"/>
                <a:cs typeface="+mn-cs"/>
              </a:rPr>
              <a:t>途径开展局端和企业端的相关服务工作，也是咱们各位在涉税业务方面的坚强后盾。</a:t>
            </a:r>
            <a:endParaRPr kumimoji="0" lang="en-US" altLang="zh-CN" sz="2000" b="0" i="0" u="none" strike="noStrike" kern="1200" cap="none" spc="0" normalizeH="0" baseline="0" noProof="0" dirty="0">
              <a:ln>
                <a:noFill/>
              </a:ln>
              <a:solidFill>
                <a:prstClr val="black"/>
              </a:solidFill>
              <a:effectLst/>
              <a:uLnTx/>
              <a:uFillTx/>
              <a:latin typeface="楷体"/>
              <a:ea typeface="楷体"/>
              <a:cs typeface="+mn-cs"/>
            </a:endParaRPr>
          </a:p>
          <a:p>
            <a:pPr lvl="0">
              <a:defRPr/>
            </a:pPr>
            <a:endParaRPr lang="en-US" altLang="zh-CN" sz="2000" dirty="0">
              <a:solidFill>
                <a:prstClr val="black"/>
              </a:solidFill>
              <a:latin typeface="楷体"/>
              <a:ea typeface="楷体"/>
            </a:endParaRPr>
          </a:p>
        </p:txBody>
      </p:sp>
      <p:sp>
        <p:nvSpPr>
          <p:cNvPr id="3" name="文本框 2">
            <a:extLst>
              <a:ext uri="{FF2B5EF4-FFF2-40B4-BE49-F238E27FC236}">
                <a16:creationId xmlns:a16="http://schemas.microsoft.com/office/drawing/2014/main" id="{67D0822D-DAAE-4E6C-8E45-5749C03330E5}"/>
              </a:ext>
            </a:extLst>
          </p:cNvPr>
          <p:cNvSpPr txBox="1"/>
          <p:nvPr/>
        </p:nvSpPr>
        <p:spPr>
          <a:xfrm>
            <a:off x="3044687" y="215770"/>
            <a:ext cx="61026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97FD5"/>
                </a:solidFill>
                <a:effectLst/>
                <a:uLnTx/>
                <a:uFillTx/>
                <a:latin typeface="Arial"/>
                <a:ea typeface="楷体"/>
                <a:cs typeface="+mn-cs"/>
              </a:rPr>
              <a:t>增值税发票开票软件（税务UKey版）</a:t>
            </a:r>
          </a:p>
        </p:txBody>
      </p:sp>
      <p:sp>
        <p:nvSpPr>
          <p:cNvPr id="4" name="标题 1">
            <a:extLst>
              <a:ext uri="{FF2B5EF4-FFF2-40B4-BE49-F238E27FC236}">
                <a16:creationId xmlns:a16="http://schemas.microsoft.com/office/drawing/2014/main" id="{7E942F33-A6BB-46F4-AC39-7C0B81FA10B7}"/>
              </a:ext>
            </a:extLst>
          </p:cNvPr>
          <p:cNvSpPr txBox="1"/>
          <p:nvPr/>
        </p:nvSpPr>
        <p:spPr>
          <a:xfrm>
            <a:off x="-5080" y="798739"/>
            <a:ext cx="12197080" cy="725261"/>
          </a:xfrm>
          <a:prstGeom prst="rect">
            <a:avLst/>
          </a:prstGeom>
          <a:solidFill>
            <a:srgbClr val="0070C0"/>
          </a:solidFill>
          <a:ln>
            <a:solidFill>
              <a:schemeClr val="tx2"/>
            </a:solidFill>
          </a:ln>
        </p:spPr>
        <p:txBody>
          <a:bodyPr vert="horz" lIns="121920" tIns="60960" rIns="121920" bIns="60960" rtlCol="0" anchor="ctr">
            <a:normAutofit fontScale="925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0" normalizeH="0" baseline="0" noProof="0">
                <a:ln>
                  <a:noFill/>
                </a:ln>
                <a:solidFill>
                  <a:prstClr val="white"/>
                </a:solidFill>
                <a:effectLst/>
                <a:uLnTx/>
                <a:uFillTx/>
                <a:latin typeface="+mj-ea"/>
                <a:cs typeface="微软雅黑" panose="020B0503020204020204" pitchFamily="34" charset="-122"/>
              </a:rPr>
              <a:t>个人介绍</a:t>
            </a:r>
          </a:p>
        </p:txBody>
      </p:sp>
    </p:spTree>
    <p:extLst>
      <p:ext uri="{BB962C8B-B14F-4D97-AF65-F5344CB8AC3E}">
        <p14:creationId xmlns:p14="http://schemas.microsoft.com/office/powerpoint/2010/main" val="1014206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614FBEA7-6CE3-4F12-804E-3F9A2720C819}"/>
              </a:ext>
            </a:extLst>
          </p:cNvPr>
          <p:cNvPicPr>
            <a:picLocks noChangeAspect="1"/>
          </p:cNvPicPr>
          <p:nvPr/>
        </p:nvPicPr>
        <p:blipFill>
          <a:blip r:embed="rId3"/>
          <a:stretch>
            <a:fillRect/>
          </a:stretch>
        </p:blipFill>
        <p:spPr>
          <a:xfrm>
            <a:off x="843016" y="1535867"/>
            <a:ext cx="10128989" cy="4895125"/>
          </a:xfrm>
          <a:prstGeom prst="rect">
            <a:avLst/>
          </a:prstGeom>
        </p:spPr>
      </p:pic>
      <p:sp>
        <p:nvSpPr>
          <p:cNvPr id="7" name="文本框 6">
            <a:extLst>
              <a:ext uri="{FF2B5EF4-FFF2-40B4-BE49-F238E27FC236}">
                <a16:creationId xmlns:a16="http://schemas.microsoft.com/office/drawing/2014/main" id="{8EF5811D-9667-4D4B-A647-89632EFE75BA}"/>
              </a:ext>
            </a:extLst>
          </p:cNvPr>
          <p:cNvSpPr txBox="1"/>
          <p:nvPr/>
        </p:nvSpPr>
        <p:spPr>
          <a:xfrm>
            <a:off x="4686299" y="1142435"/>
            <a:ext cx="643597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Arial"/>
                <a:ea typeface="楷体"/>
                <a:cs typeface="+mn-cs"/>
              </a:rPr>
              <a:t>在开票平台导入</a:t>
            </a:r>
            <a:r>
              <a:rPr kumimoji="0" lang="en-US" altLang="zh-CN" sz="1800" b="0" i="0" u="none" strike="noStrike" kern="1200" cap="none" spc="0" normalizeH="0" baseline="0" noProof="0" dirty="0">
                <a:ln>
                  <a:noFill/>
                </a:ln>
                <a:solidFill>
                  <a:srgbClr val="FF0000"/>
                </a:solidFill>
                <a:effectLst/>
                <a:uLnTx/>
                <a:uFillTx/>
                <a:latin typeface="Arial"/>
                <a:ea typeface="楷体"/>
                <a:cs typeface="+mn-cs"/>
              </a:rPr>
              <a:t>EXCEL</a:t>
            </a:r>
            <a:r>
              <a:rPr kumimoji="0" lang="zh-CN" altLang="en-US" sz="1800" b="0" i="0" u="none" strike="noStrike" kern="1200" cap="none" spc="0" normalizeH="0" baseline="0" noProof="0" dirty="0">
                <a:ln>
                  <a:noFill/>
                </a:ln>
                <a:solidFill>
                  <a:srgbClr val="FF0000"/>
                </a:solidFill>
                <a:effectLst/>
                <a:uLnTx/>
                <a:uFillTx/>
                <a:latin typeface="Arial"/>
                <a:ea typeface="楷体"/>
                <a:cs typeface="+mn-cs"/>
              </a:rPr>
              <a:t>文件开票模板</a:t>
            </a:r>
          </a:p>
        </p:txBody>
      </p:sp>
      <p:sp>
        <p:nvSpPr>
          <p:cNvPr id="9" name="矩形 8">
            <a:extLst>
              <a:ext uri="{FF2B5EF4-FFF2-40B4-BE49-F238E27FC236}">
                <a16:creationId xmlns:a16="http://schemas.microsoft.com/office/drawing/2014/main" id="{243D043B-C936-4D8E-ACD5-7642B8B05AEC}"/>
              </a:ext>
            </a:extLst>
          </p:cNvPr>
          <p:cNvSpPr/>
          <p:nvPr/>
        </p:nvSpPr>
        <p:spPr>
          <a:xfrm>
            <a:off x="511214" y="1091756"/>
            <a:ext cx="4175085" cy="3934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solidFill>
                  <a:sysClr val="windowText" lastClr="000000"/>
                </a:solidFill>
              </a:rPr>
              <a:t>批量导入开票</a:t>
            </a:r>
          </a:p>
        </p:txBody>
      </p:sp>
      <p:pic>
        <p:nvPicPr>
          <p:cNvPr id="3" name="图片 2">
            <a:extLst>
              <a:ext uri="{FF2B5EF4-FFF2-40B4-BE49-F238E27FC236}">
                <a16:creationId xmlns:a16="http://schemas.microsoft.com/office/drawing/2014/main" id="{126BA64E-19BD-41B3-83D9-79363F29F0E8}"/>
              </a:ext>
            </a:extLst>
          </p:cNvPr>
          <p:cNvPicPr>
            <a:picLocks noChangeAspect="1"/>
          </p:cNvPicPr>
          <p:nvPr/>
        </p:nvPicPr>
        <p:blipFill>
          <a:blip r:embed="rId4"/>
          <a:stretch>
            <a:fillRect/>
          </a:stretch>
        </p:blipFill>
        <p:spPr>
          <a:xfrm>
            <a:off x="2778644" y="2937840"/>
            <a:ext cx="2829676" cy="2902026"/>
          </a:xfrm>
          <a:prstGeom prst="rect">
            <a:avLst/>
          </a:prstGeom>
        </p:spPr>
      </p:pic>
    </p:spTree>
    <p:extLst>
      <p:ext uri="{BB962C8B-B14F-4D97-AF65-F5344CB8AC3E}">
        <p14:creationId xmlns:p14="http://schemas.microsoft.com/office/powerpoint/2010/main" val="2275466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8EF5811D-9667-4D4B-A647-89632EFE75BA}"/>
              </a:ext>
            </a:extLst>
          </p:cNvPr>
          <p:cNvSpPr txBox="1"/>
          <p:nvPr/>
        </p:nvSpPr>
        <p:spPr>
          <a:xfrm>
            <a:off x="4857750" y="928063"/>
            <a:ext cx="6503672" cy="646331"/>
          </a:xfrm>
          <a:prstGeom prst="rect">
            <a:avLst/>
          </a:prstGeom>
          <a:noFill/>
        </p:spPr>
        <p:txBody>
          <a:bodyPr wrap="square">
            <a:spAutoFit/>
          </a:bodyPr>
          <a:lstStyle/>
          <a:p>
            <a:pPr lvl="0">
              <a:defRPr/>
            </a:pPr>
            <a:r>
              <a:rPr kumimoji="0" lang="zh-CN" altLang="en-US" sz="1800" b="0" i="0" u="none" strike="noStrike" kern="1200" cap="none" spc="0" normalizeH="0" baseline="0" noProof="0" dirty="0">
                <a:ln>
                  <a:noFill/>
                </a:ln>
                <a:solidFill>
                  <a:srgbClr val="FF0000"/>
                </a:solidFill>
                <a:effectLst/>
                <a:uLnTx/>
                <a:uFillTx/>
                <a:latin typeface="Arial"/>
                <a:ea typeface="楷体"/>
                <a:cs typeface="+mn-cs"/>
              </a:rPr>
              <a:t>导入成功后</a:t>
            </a:r>
            <a:r>
              <a:rPr kumimoji="0" lang="zh-CN" altLang="en-US" sz="1800" b="0" i="0" u="none" strike="noStrike" kern="1200" cap="none" spc="0" normalizeH="0" baseline="0" noProof="0">
                <a:ln>
                  <a:noFill/>
                </a:ln>
                <a:solidFill>
                  <a:srgbClr val="FF0000"/>
                </a:solidFill>
                <a:effectLst/>
                <a:uLnTx/>
                <a:uFillTx/>
                <a:latin typeface="Arial"/>
                <a:ea typeface="楷体"/>
                <a:cs typeface="+mn-cs"/>
              </a:rPr>
              <a:t>，选中已导</a:t>
            </a:r>
            <a:r>
              <a:rPr kumimoji="0" lang="zh-CN" altLang="en-US" sz="1800" b="0" i="0" u="none" strike="noStrike" kern="1200" cap="none" spc="0" normalizeH="0" baseline="0" noProof="0" dirty="0">
                <a:ln>
                  <a:noFill/>
                </a:ln>
                <a:solidFill>
                  <a:srgbClr val="FF0000"/>
                </a:solidFill>
                <a:effectLst/>
                <a:uLnTx/>
                <a:uFillTx/>
                <a:latin typeface="Arial"/>
                <a:ea typeface="楷体"/>
                <a:cs typeface="+mn-cs"/>
              </a:rPr>
              <a:t>入的待开票数据，点击批量开票，</a:t>
            </a:r>
            <a:r>
              <a:rPr lang="zh-CN" altLang="en-US" dirty="0">
                <a:solidFill>
                  <a:srgbClr val="FF0000"/>
                </a:solidFill>
              </a:rPr>
              <a:t>电子发票自动发送到客户手里</a:t>
            </a:r>
            <a:endParaRPr kumimoji="0" lang="zh-CN" altLang="en-US" sz="1800" b="0" i="0" u="none" strike="noStrike" kern="1200" cap="none" spc="0" normalizeH="0" baseline="0" noProof="0" dirty="0">
              <a:ln>
                <a:noFill/>
              </a:ln>
              <a:solidFill>
                <a:srgbClr val="FF0000"/>
              </a:solidFill>
              <a:effectLst/>
              <a:uLnTx/>
              <a:uFillTx/>
              <a:latin typeface="Arial"/>
              <a:ea typeface="楷体"/>
            </a:endParaRPr>
          </a:p>
        </p:txBody>
      </p:sp>
      <p:sp>
        <p:nvSpPr>
          <p:cNvPr id="5" name="矩形 4">
            <a:extLst>
              <a:ext uri="{FF2B5EF4-FFF2-40B4-BE49-F238E27FC236}">
                <a16:creationId xmlns:a16="http://schemas.microsoft.com/office/drawing/2014/main" id="{44EDC604-2593-41FC-9A8B-EFBE3C336B4B}"/>
              </a:ext>
            </a:extLst>
          </p:cNvPr>
          <p:cNvSpPr/>
          <p:nvPr/>
        </p:nvSpPr>
        <p:spPr>
          <a:xfrm>
            <a:off x="511214" y="1091756"/>
            <a:ext cx="4175085" cy="3934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solidFill>
                  <a:sysClr val="windowText" lastClr="000000"/>
                </a:solidFill>
              </a:rPr>
              <a:t>批量导入开票</a:t>
            </a:r>
          </a:p>
        </p:txBody>
      </p:sp>
      <p:pic>
        <p:nvPicPr>
          <p:cNvPr id="4" name="图片 3">
            <a:extLst>
              <a:ext uri="{FF2B5EF4-FFF2-40B4-BE49-F238E27FC236}">
                <a16:creationId xmlns:a16="http://schemas.microsoft.com/office/drawing/2014/main" id="{E6224639-1C81-4EA1-B36A-99BEF72A6BAA}"/>
              </a:ext>
            </a:extLst>
          </p:cNvPr>
          <p:cNvPicPr>
            <a:picLocks noChangeAspect="1"/>
          </p:cNvPicPr>
          <p:nvPr/>
        </p:nvPicPr>
        <p:blipFill>
          <a:blip r:embed="rId3"/>
          <a:stretch>
            <a:fillRect/>
          </a:stretch>
        </p:blipFill>
        <p:spPr>
          <a:xfrm>
            <a:off x="0" y="1676298"/>
            <a:ext cx="12192000" cy="4998560"/>
          </a:xfrm>
          <a:prstGeom prst="rect">
            <a:avLst/>
          </a:prstGeom>
        </p:spPr>
      </p:pic>
    </p:spTree>
    <p:extLst>
      <p:ext uri="{BB962C8B-B14F-4D97-AF65-F5344CB8AC3E}">
        <p14:creationId xmlns:p14="http://schemas.microsoft.com/office/powerpoint/2010/main" val="660559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879AA076-7E38-45C7-8CF5-9D68E62D31E4}"/>
              </a:ext>
            </a:extLst>
          </p:cNvPr>
          <p:cNvSpPr txBox="1"/>
          <p:nvPr/>
        </p:nvSpPr>
        <p:spPr>
          <a:xfrm>
            <a:off x="3044687" y="215770"/>
            <a:ext cx="61026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97FD5"/>
                </a:solidFill>
                <a:effectLst/>
                <a:uLnTx/>
                <a:uFillTx/>
                <a:latin typeface="Arial"/>
                <a:ea typeface="楷体"/>
                <a:cs typeface="+mn-cs"/>
              </a:rPr>
              <a:t>增值税发票开票软件（税务UKey版）</a:t>
            </a:r>
          </a:p>
        </p:txBody>
      </p:sp>
      <p:sp>
        <p:nvSpPr>
          <p:cNvPr id="2" name="文本框 1">
            <a:extLst>
              <a:ext uri="{FF2B5EF4-FFF2-40B4-BE49-F238E27FC236}">
                <a16:creationId xmlns:a16="http://schemas.microsoft.com/office/drawing/2014/main" id="{D9A0398B-97CF-4E4A-929D-4D892E43CA5A}"/>
              </a:ext>
            </a:extLst>
          </p:cNvPr>
          <p:cNvSpPr txBox="1"/>
          <p:nvPr/>
        </p:nvSpPr>
        <p:spPr>
          <a:xfrm>
            <a:off x="3588027" y="2067338"/>
            <a:ext cx="4412974" cy="1200329"/>
          </a:xfrm>
          <a:prstGeom prst="rect">
            <a:avLst/>
          </a:prstGeom>
          <a:noFill/>
        </p:spPr>
        <p:txBody>
          <a:bodyPr wrap="square" rtlCol="0">
            <a:spAutoFit/>
          </a:bodyPr>
          <a:lstStyle/>
          <a:p>
            <a:r>
              <a:rPr lang="zh-CN" altLang="en-US" sz="7200" b="1" dirty="0">
                <a:solidFill>
                  <a:schemeClr val="bg1"/>
                </a:solidFill>
                <a:latin typeface="+mn-ea"/>
              </a:rPr>
              <a:t>交流时间</a:t>
            </a:r>
          </a:p>
        </p:txBody>
      </p:sp>
      <p:sp>
        <p:nvSpPr>
          <p:cNvPr id="3" name="文本框 2">
            <a:extLst>
              <a:ext uri="{FF2B5EF4-FFF2-40B4-BE49-F238E27FC236}">
                <a16:creationId xmlns:a16="http://schemas.microsoft.com/office/drawing/2014/main" id="{E4A90433-E5F1-4FFF-9078-4E4807083A47}"/>
              </a:ext>
            </a:extLst>
          </p:cNvPr>
          <p:cNvSpPr txBox="1"/>
          <p:nvPr/>
        </p:nvSpPr>
        <p:spPr>
          <a:xfrm>
            <a:off x="2817744" y="3883946"/>
            <a:ext cx="5953539" cy="369332"/>
          </a:xfrm>
          <a:prstGeom prst="rect">
            <a:avLst/>
          </a:prstGeom>
          <a:noFill/>
        </p:spPr>
        <p:txBody>
          <a:bodyPr wrap="square" rtlCol="0">
            <a:spAutoFit/>
          </a:bodyPr>
          <a:lstStyle/>
          <a:p>
            <a:r>
              <a:rPr lang="zh-CN" altLang="en-US" dirty="0">
                <a:solidFill>
                  <a:schemeClr val="bg1"/>
                </a:solidFill>
              </a:rPr>
              <a:t>答疑不到的地方或后续有问题可以加客服微信随时提问</a:t>
            </a:r>
          </a:p>
        </p:txBody>
      </p:sp>
    </p:spTree>
    <p:extLst>
      <p:ext uri="{BB962C8B-B14F-4D97-AF65-F5344CB8AC3E}">
        <p14:creationId xmlns:p14="http://schemas.microsoft.com/office/powerpoint/2010/main" val="1642767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098473" y="1746423"/>
            <a:ext cx="7558502" cy="1682577"/>
          </a:xfrm>
          <a:prstGeom prst="rect">
            <a:avLst/>
          </a:prstGeom>
          <a:noFill/>
          <a:ln w="9525">
            <a:noFill/>
          </a:ln>
        </p:spPr>
        <p:txBody>
          <a:bodyPr wrap="square">
            <a:spAutoFit/>
          </a:bodyPr>
          <a:lstStyle/>
          <a:p>
            <a:pPr lvl="0" algn="ctr">
              <a:lnSpc>
                <a:spcPct val="150000"/>
              </a:lnSpc>
              <a:defRPr/>
            </a:pPr>
            <a:r>
              <a:rPr kumimoji="0" lang="zh-CN" altLang="en-US" sz="2400" b="1" i="0" u="none" strike="noStrike" kern="1200" cap="none" spc="0" normalizeH="0" baseline="0" noProof="0" dirty="0">
                <a:ln>
                  <a:noFill/>
                </a:ln>
                <a:solidFill>
                  <a:srgbClr val="1A62A9"/>
                </a:solidFill>
                <a:effectLst>
                  <a:outerShdw blurRad="38100" dist="19050" dir="2700000" algn="tl" rotWithShape="0">
                    <a:prstClr val="black">
                      <a:alpha val="40000"/>
                    </a:prstClr>
                  </a:outerShdw>
                </a:effectLst>
                <a:uLnTx/>
                <a:uFillTx/>
                <a:latin typeface="Arial"/>
                <a:ea typeface="宋体" pitchFamily="2" charset="-122"/>
                <a:cs typeface="+mn-cs"/>
              </a:rPr>
              <a:t>电子</a:t>
            </a:r>
            <a:r>
              <a:rPr lang="zh-CN" altLang="en-US" sz="2400" b="1" dirty="0">
                <a:solidFill>
                  <a:srgbClr val="1A62A9"/>
                </a:solidFill>
                <a:effectLst>
                  <a:outerShdw blurRad="38100" dist="19050" dir="2700000" algn="tl" rotWithShape="0">
                    <a:prstClr val="black">
                      <a:alpha val="40000"/>
                    </a:prstClr>
                  </a:outerShdw>
                </a:effectLst>
                <a:ea typeface="宋体" pitchFamily="2" charset="-122"/>
              </a:rPr>
              <a:t>税务局及税务</a:t>
            </a:r>
            <a:r>
              <a:rPr lang="en-US" altLang="zh-CN" sz="2400" b="1" dirty="0" err="1">
                <a:solidFill>
                  <a:srgbClr val="1A62A9"/>
                </a:solidFill>
                <a:effectLst>
                  <a:outerShdw blurRad="38100" dist="19050" dir="2700000" algn="tl" rotWithShape="0">
                    <a:prstClr val="black">
                      <a:alpha val="40000"/>
                    </a:prstClr>
                  </a:outerShdw>
                </a:effectLst>
                <a:ea typeface="宋体" pitchFamily="2" charset="-122"/>
              </a:rPr>
              <a:t>Ukey</a:t>
            </a:r>
            <a:r>
              <a:rPr kumimoji="0" lang="zh-CN" altLang="en-US" sz="2400" b="1" i="0" u="none" strike="noStrike" kern="1200" cap="none" spc="0" normalizeH="0" baseline="0" noProof="0" dirty="0">
                <a:ln>
                  <a:noFill/>
                </a:ln>
                <a:solidFill>
                  <a:srgbClr val="1A62A9"/>
                </a:solidFill>
                <a:effectLst>
                  <a:outerShdw blurRad="38100" dist="19050" dir="2700000" algn="tl" rotWithShape="0">
                    <a:prstClr val="black">
                      <a:alpha val="40000"/>
                    </a:prstClr>
                  </a:outerShdw>
                </a:effectLst>
                <a:uLnTx/>
                <a:uFillTx/>
                <a:latin typeface="Arial"/>
                <a:ea typeface="宋体" pitchFamily="2" charset="-122"/>
                <a:cs typeface="+mn-cs"/>
              </a:rPr>
              <a:t>热线：</a:t>
            </a:r>
            <a:r>
              <a:rPr kumimoji="0" lang="en-US" altLang="zh-CN" sz="2400" b="1" i="0" u="none" strike="noStrike" kern="1200" cap="none" spc="0" normalizeH="0" baseline="0" noProof="0" dirty="0">
                <a:ln>
                  <a:noFill/>
                </a:ln>
                <a:solidFill>
                  <a:srgbClr val="1A62A9"/>
                </a:solidFill>
                <a:effectLst>
                  <a:outerShdw blurRad="38100" dist="19050" dir="2700000" algn="tl" rotWithShape="0">
                    <a:prstClr val="black">
                      <a:alpha val="40000"/>
                    </a:prstClr>
                  </a:outerShdw>
                </a:effectLst>
                <a:uLnTx/>
                <a:uFillTx/>
                <a:latin typeface="Arial"/>
                <a:ea typeface="宋体" pitchFamily="2" charset="-122"/>
                <a:cs typeface="+mn-cs"/>
              </a:rPr>
              <a:t>010-62212366</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1A62A9"/>
                </a:solidFill>
                <a:effectLst>
                  <a:outerShdw blurRad="38100" dist="19050" dir="2700000" algn="tl" rotWithShape="0">
                    <a:prstClr val="black">
                      <a:alpha val="40000"/>
                    </a:prstClr>
                  </a:outerShdw>
                </a:effectLst>
                <a:uLnTx/>
                <a:uFillTx/>
                <a:latin typeface="Arial"/>
                <a:ea typeface="宋体" pitchFamily="2" charset="-122"/>
                <a:cs typeface="+mn-cs"/>
              </a:rPr>
              <a:t>中兴通简税热线：</a:t>
            </a:r>
            <a:r>
              <a:rPr kumimoji="0" lang="en-US" altLang="zh-CN" sz="2400" b="1" i="0" u="none" strike="noStrike" kern="1200" cap="none" spc="0" normalizeH="0" baseline="0" noProof="0" dirty="0">
                <a:ln>
                  <a:noFill/>
                </a:ln>
                <a:solidFill>
                  <a:srgbClr val="1A62A9"/>
                </a:solidFill>
                <a:effectLst>
                  <a:outerShdw blurRad="38100" dist="19050" dir="2700000" algn="tl" rotWithShape="0">
                    <a:prstClr val="black">
                      <a:alpha val="40000"/>
                    </a:prstClr>
                  </a:outerShdw>
                </a:effectLst>
                <a:uLnTx/>
                <a:uFillTx/>
                <a:latin typeface="Arial"/>
                <a:ea typeface="宋体" pitchFamily="2" charset="-122"/>
                <a:cs typeface="+mn-cs"/>
              </a:rPr>
              <a:t>010-62965988</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1A62A9"/>
                </a:solidFill>
                <a:effectLst>
                  <a:outerShdw blurRad="38100" dist="19050" dir="2700000" algn="tl" rotWithShape="0">
                    <a:prstClr val="black">
                      <a:alpha val="40000"/>
                    </a:prstClr>
                  </a:outerShdw>
                </a:effectLst>
                <a:uLnTx/>
                <a:uFillTx/>
                <a:latin typeface="Arial"/>
                <a:ea typeface="宋体" pitchFamily="2" charset="-122"/>
                <a:cs typeface="+mn-cs"/>
              </a:rPr>
              <a:t>网址：</a:t>
            </a:r>
            <a:r>
              <a:rPr kumimoji="0" lang="en-US" altLang="zh-CN" sz="2400" b="1" i="0" u="none" strike="noStrike" kern="1200" cap="none" spc="0" normalizeH="0" baseline="0" noProof="0" dirty="0">
                <a:ln>
                  <a:noFill/>
                </a:ln>
                <a:solidFill>
                  <a:srgbClr val="1A62A9"/>
                </a:solidFill>
                <a:effectLst>
                  <a:outerShdw blurRad="38100" dist="19050" dir="2700000" algn="tl" rotWithShape="0">
                    <a:prstClr val="black">
                      <a:alpha val="40000"/>
                    </a:prstClr>
                  </a:outerShdw>
                </a:effectLst>
                <a:uLnTx/>
                <a:uFillTx/>
                <a:latin typeface="Arial"/>
                <a:ea typeface="宋体" pitchFamily="2" charset="-122"/>
                <a:cs typeface="+mn-cs"/>
              </a:rPr>
              <a:t>www.62212366.com</a:t>
            </a:r>
          </a:p>
        </p:txBody>
      </p:sp>
      <p:sp>
        <p:nvSpPr>
          <p:cNvPr id="6" name="文本框 5"/>
          <p:cNvSpPr txBox="1"/>
          <p:nvPr/>
        </p:nvSpPr>
        <p:spPr>
          <a:xfrm>
            <a:off x="2542422" y="5523214"/>
            <a:ext cx="1375508" cy="338554"/>
          </a:xfrm>
          <a:prstGeom prst="rect">
            <a:avLst/>
          </a:prstGeom>
          <a:solidFill>
            <a:srgbClr val="1A6BD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客服微信</a:t>
            </a:r>
          </a:p>
        </p:txBody>
      </p:sp>
      <p:sp>
        <p:nvSpPr>
          <p:cNvPr id="7" name="文本框 6"/>
          <p:cNvSpPr txBox="1"/>
          <p:nvPr/>
        </p:nvSpPr>
        <p:spPr>
          <a:xfrm>
            <a:off x="5189970" y="5523215"/>
            <a:ext cx="1375508" cy="338554"/>
          </a:xfrm>
          <a:prstGeom prst="rect">
            <a:avLst/>
          </a:prstGeom>
          <a:solidFill>
            <a:srgbClr val="1A6BD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微信公众号</a:t>
            </a:r>
          </a:p>
        </p:txBody>
      </p:sp>
      <p:sp>
        <p:nvSpPr>
          <p:cNvPr id="8" name="文本框 7"/>
          <p:cNvSpPr txBox="1"/>
          <p:nvPr/>
        </p:nvSpPr>
        <p:spPr>
          <a:xfrm>
            <a:off x="7511569" y="5523214"/>
            <a:ext cx="1375508" cy="338554"/>
          </a:xfrm>
          <a:prstGeom prst="rect">
            <a:avLst/>
          </a:prstGeom>
          <a:solidFill>
            <a:srgbClr val="1A6BD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在</a:t>
            </a:r>
            <a:r>
              <a:rPr kumimoji="0" lang="en-US" altLang="zh-CN"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e</a:t>
            </a:r>
            <a:r>
              <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企</a:t>
            </a:r>
            <a:r>
              <a:rPr kumimoji="0" lang="en-US" altLang="zh-CN"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APP</a:t>
            </a:r>
            <a:endPar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9" name="图片 8" descr="QR 代码&#10;&#10;描述已自动生成"/>
          <p:cNvPicPr>
            <a:picLocks noChangeAspect="1"/>
          </p:cNvPicPr>
          <p:nvPr/>
        </p:nvPicPr>
        <p:blipFill>
          <a:blip r:embed="rId2"/>
          <a:stretch>
            <a:fillRect/>
          </a:stretch>
        </p:blipFill>
        <p:spPr>
          <a:xfrm>
            <a:off x="7568945" y="4014700"/>
            <a:ext cx="1318132" cy="1318132"/>
          </a:xfrm>
          <a:prstGeom prst="rect">
            <a:avLst/>
          </a:prstGeom>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971" y="3974121"/>
            <a:ext cx="1398154" cy="1398154"/>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descr="QR 代码&#10;&#10;描述已自动生成">
            <a:extLst>
              <a:ext uri="{FF2B5EF4-FFF2-40B4-BE49-F238E27FC236}">
                <a16:creationId xmlns:a16="http://schemas.microsoft.com/office/drawing/2014/main" id="{9E1476FE-074B-4D78-8D61-CE17B91509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76" y="3974121"/>
            <a:ext cx="1398154" cy="1398154"/>
          </a:xfrm>
          <a:prstGeom prst="rect">
            <a:avLst/>
          </a:prstGeom>
        </p:spPr>
      </p:pic>
      <p:sp>
        <p:nvSpPr>
          <p:cNvPr id="11" name="文本框 10">
            <a:extLst>
              <a:ext uri="{FF2B5EF4-FFF2-40B4-BE49-F238E27FC236}">
                <a16:creationId xmlns:a16="http://schemas.microsoft.com/office/drawing/2014/main" id="{879AA076-7E38-45C7-8CF5-9D68E62D31E4}"/>
              </a:ext>
            </a:extLst>
          </p:cNvPr>
          <p:cNvSpPr txBox="1"/>
          <p:nvPr/>
        </p:nvSpPr>
        <p:spPr>
          <a:xfrm>
            <a:off x="3044687" y="215770"/>
            <a:ext cx="61026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97FD5"/>
                </a:solidFill>
                <a:effectLst/>
                <a:uLnTx/>
                <a:uFillTx/>
                <a:latin typeface="Arial"/>
                <a:ea typeface="楷体"/>
                <a:cs typeface="+mn-cs"/>
              </a:rPr>
              <a:t>增值税发票开票软件（税务UKey版）</a:t>
            </a:r>
          </a:p>
        </p:txBody>
      </p:sp>
    </p:spTree>
    <p:extLst>
      <p:ext uri="{BB962C8B-B14F-4D97-AF65-F5344CB8AC3E}">
        <p14:creationId xmlns:p14="http://schemas.microsoft.com/office/powerpoint/2010/main" val="1609139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03品牌管理\zxt-集团PPT\集团新改的PPT\20161202图片\1203底图pho1.jpg1203底图pho1">
            <a:extLst>
              <a:ext uri="{FF2B5EF4-FFF2-40B4-BE49-F238E27FC236}">
                <a16:creationId xmlns:a16="http://schemas.microsoft.com/office/drawing/2014/main" id="{26EABD9C-BFCB-4E01-B89B-910C4F60D1A3}"/>
              </a:ext>
            </a:extLst>
          </p:cNvPr>
          <p:cNvPicPr/>
          <p:nvPr/>
        </p:nvPicPr>
        <p:blipFill>
          <a:blip r:embed="rId2"/>
          <a:srcRect/>
          <a:stretch>
            <a:fillRect/>
          </a:stretch>
        </p:blipFill>
        <p:spPr>
          <a:xfrm>
            <a:off x="-635" y="0"/>
            <a:ext cx="12193200" cy="6858000"/>
          </a:xfrm>
          <a:prstGeom prst="rect">
            <a:avLst/>
          </a:prstGeom>
        </p:spPr>
      </p:pic>
      <p:grpSp>
        <p:nvGrpSpPr>
          <p:cNvPr id="4" name="组合 3">
            <a:extLst>
              <a:ext uri="{FF2B5EF4-FFF2-40B4-BE49-F238E27FC236}">
                <a16:creationId xmlns:a16="http://schemas.microsoft.com/office/drawing/2014/main" id="{71B4758A-01D9-444C-82BB-76DB6F0C31F2}"/>
              </a:ext>
            </a:extLst>
          </p:cNvPr>
          <p:cNvGrpSpPr/>
          <p:nvPr/>
        </p:nvGrpSpPr>
        <p:grpSpPr>
          <a:xfrm>
            <a:off x="530225" y="349889"/>
            <a:ext cx="11186160" cy="6199505"/>
            <a:chOff x="1744" y="622"/>
            <a:chExt cx="15662" cy="8680"/>
          </a:xfrm>
          <a:solidFill>
            <a:schemeClr val="accent1">
              <a:lumMod val="60000"/>
              <a:lumOff val="40000"/>
              <a:alpha val="12000"/>
            </a:schemeClr>
          </a:solidFill>
        </p:grpSpPr>
        <p:grpSp>
          <p:nvGrpSpPr>
            <p:cNvPr id="5" name="组合 4">
              <a:extLst>
                <a:ext uri="{FF2B5EF4-FFF2-40B4-BE49-F238E27FC236}">
                  <a16:creationId xmlns:a16="http://schemas.microsoft.com/office/drawing/2014/main" id="{7B67BA08-BB88-4C6D-94A0-AFE16E86B9B3}"/>
                </a:ext>
              </a:extLst>
            </p:cNvPr>
            <p:cNvGrpSpPr/>
            <p:nvPr/>
          </p:nvGrpSpPr>
          <p:grpSpPr>
            <a:xfrm>
              <a:off x="1744" y="1229"/>
              <a:ext cx="8420" cy="7390"/>
              <a:chOff x="8388" y="1166"/>
              <a:chExt cx="8420" cy="7390"/>
            </a:xfrm>
            <a:grpFill/>
          </p:grpSpPr>
          <p:sp>
            <p:nvSpPr>
              <p:cNvPr id="257" name="Freeform 60">
                <a:extLst>
                  <a:ext uri="{FF2B5EF4-FFF2-40B4-BE49-F238E27FC236}">
                    <a16:creationId xmlns:a16="http://schemas.microsoft.com/office/drawing/2014/main" id="{D1D48D2E-39AE-4B01-84C6-9A3A8278FE23}"/>
                  </a:ext>
                </a:extLst>
              </p:cNvPr>
              <p:cNvSpPr/>
              <p:nvPr/>
            </p:nvSpPr>
            <p:spPr>
              <a:xfrm>
                <a:off x="8388" y="5813"/>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8" name="Freeform 61">
                <a:extLst>
                  <a:ext uri="{FF2B5EF4-FFF2-40B4-BE49-F238E27FC236}">
                    <a16:creationId xmlns:a16="http://schemas.microsoft.com/office/drawing/2014/main" id="{1DA7DA77-5ABD-44C6-8435-563D56C4351D}"/>
                  </a:ext>
                </a:extLst>
              </p:cNvPr>
              <p:cNvSpPr/>
              <p:nvPr/>
            </p:nvSpPr>
            <p:spPr>
              <a:xfrm>
                <a:off x="8388" y="6067"/>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9" name="Freeform 127">
                <a:extLst>
                  <a:ext uri="{FF2B5EF4-FFF2-40B4-BE49-F238E27FC236}">
                    <a16:creationId xmlns:a16="http://schemas.microsoft.com/office/drawing/2014/main" id="{5C807E02-397D-4E73-8290-CDD8D1129E64}"/>
                  </a:ext>
                </a:extLst>
              </p:cNvPr>
              <p:cNvSpPr/>
              <p:nvPr/>
            </p:nvSpPr>
            <p:spPr>
              <a:xfrm>
                <a:off x="8388" y="5555"/>
                <a:ext cx="167" cy="167"/>
              </a:xfrm>
              <a:custGeom>
                <a:avLst/>
                <a:gdLst/>
                <a:ahLst/>
                <a:cxnLst>
                  <a:cxn ang="0">
                    <a:pos x="201612500" y="30241875"/>
                  </a:cxn>
                  <a:cxn ang="0">
                    <a:pos x="120967500" y="0"/>
                  </a:cxn>
                  <a:cxn ang="0">
                    <a:pos x="40322500" y="30241875"/>
                  </a:cxn>
                  <a:cxn ang="0">
                    <a:pos x="0" y="110886875"/>
                  </a:cxn>
                  <a:cxn ang="0">
                    <a:pos x="40322500"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6" y="0"/>
                      <a:pt x="12" y="0"/>
                    </a:cubicBezTo>
                    <a:cubicBezTo>
                      <a:pt x="9" y="0"/>
                      <a:pt x="6" y="1"/>
                      <a:pt x="4" y="3"/>
                    </a:cubicBezTo>
                    <a:cubicBezTo>
                      <a:pt x="1" y="5"/>
                      <a:pt x="0" y="8"/>
                      <a:pt x="0" y="11"/>
                    </a:cubicBezTo>
                    <a:cubicBezTo>
                      <a:pt x="0" y="15"/>
                      <a:pt x="1" y="18"/>
                      <a:pt x="4" y="20"/>
                    </a:cubicBezTo>
                    <a:cubicBezTo>
                      <a:pt x="6" y="23"/>
                      <a:pt x="9" y="24"/>
                      <a:pt x="12" y="24"/>
                    </a:cubicBezTo>
                    <a:cubicBezTo>
                      <a:pt x="16" y="24"/>
                      <a:pt x="18" y="23"/>
                      <a:pt x="20" y="20"/>
                    </a:cubicBezTo>
                    <a:cubicBezTo>
                      <a:pt x="23" y="18"/>
                      <a:pt x="24" y="15"/>
                      <a:pt x="24" y="11"/>
                    </a:cubicBezTo>
                    <a:cubicBezTo>
                      <a:pt x="24" y="8"/>
                      <a:pt x="23" y="5"/>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0" name="Freeform 183">
                <a:extLst>
                  <a:ext uri="{FF2B5EF4-FFF2-40B4-BE49-F238E27FC236}">
                    <a16:creationId xmlns:a16="http://schemas.microsoft.com/office/drawing/2014/main" id="{B2E0F29A-FAEC-4938-AD5F-8F7FD1ABCD55}"/>
                  </a:ext>
                </a:extLst>
              </p:cNvPr>
              <p:cNvSpPr/>
              <p:nvPr/>
            </p:nvSpPr>
            <p:spPr>
              <a:xfrm>
                <a:off x="8388" y="2975"/>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261" name="组合 260">
                <a:extLst>
                  <a:ext uri="{FF2B5EF4-FFF2-40B4-BE49-F238E27FC236}">
                    <a16:creationId xmlns:a16="http://schemas.microsoft.com/office/drawing/2014/main" id="{C8569AD8-EEAA-4073-8B2F-3A2EAE5C0CA4}"/>
                  </a:ext>
                </a:extLst>
              </p:cNvPr>
              <p:cNvGrpSpPr/>
              <p:nvPr/>
            </p:nvGrpSpPr>
            <p:grpSpPr>
              <a:xfrm>
                <a:off x="8642" y="1166"/>
                <a:ext cx="8166" cy="7390"/>
                <a:chOff x="8642" y="1166"/>
                <a:chExt cx="8166" cy="7390"/>
              </a:xfrm>
              <a:grpFill/>
            </p:grpSpPr>
            <p:sp>
              <p:nvSpPr>
                <p:cNvPr id="262" name="Freeform 62">
                  <a:extLst>
                    <a:ext uri="{FF2B5EF4-FFF2-40B4-BE49-F238E27FC236}">
                      <a16:creationId xmlns:a16="http://schemas.microsoft.com/office/drawing/2014/main" id="{0CC83577-C176-4F43-8FF4-E3C2F655272A}"/>
                    </a:ext>
                  </a:extLst>
                </p:cNvPr>
                <p:cNvSpPr/>
                <p:nvPr/>
              </p:nvSpPr>
              <p:spPr>
                <a:xfrm>
                  <a:off x="8642" y="529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3" name="Freeform 63">
                  <a:extLst>
                    <a:ext uri="{FF2B5EF4-FFF2-40B4-BE49-F238E27FC236}">
                      <a16:creationId xmlns:a16="http://schemas.microsoft.com/office/drawing/2014/main" id="{88395D5E-297E-48CF-A779-5014FB67F4B6}"/>
                    </a:ext>
                  </a:extLst>
                </p:cNvPr>
                <p:cNvSpPr/>
                <p:nvPr/>
              </p:nvSpPr>
              <p:spPr>
                <a:xfrm>
                  <a:off x="8642" y="5555"/>
                  <a:ext cx="174" cy="167"/>
                </a:xfrm>
                <a:custGeom>
                  <a:avLst/>
                  <a:gdLst/>
                  <a:ahLst/>
                  <a:cxnLst>
                    <a:cxn ang="0">
                      <a:pos x="40322500" y="30241875"/>
                    </a:cxn>
                    <a:cxn ang="0">
                      <a:pos x="0" y="110886875"/>
                    </a:cxn>
                    <a:cxn ang="0">
                      <a:pos x="40322500" y="201612500"/>
                    </a:cxn>
                    <a:cxn ang="0">
                      <a:pos x="120967500" y="241935000"/>
                    </a:cxn>
                    <a:cxn ang="0">
                      <a:pos x="211693125" y="201612500"/>
                    </a:cxn>
                    <a:cxn ang="0">
                      <a:pos x="252015625" y="110886875"/>
                    </a:cxn>
                    <a:cxn ang="0">
                      <a:pos x="211693125" y="30241875"/>
                    </a:cxn>
                    <a:cxn ang="0">
                      <a:pos x="120967500" y="0"/>
                    </a:cxn>
                    <a:cxn ang="0">
                      <a:pos x="40322500" y="30241875"/>
                    </a:cxn>
                  </a:cxnLst>
                  <a:rect l="0" t="0" r="0" b="0"/>
                  <a:pathLst>
                    <a:path w="25" h="24">
                      <a:moveTo>
                        <a:pt x="4" y="3"/>
                      </a:moveTo>
                      <a:cubicBezTo>
                        <a:pt x="2" y="5"/>
                        <a:pt x="0" y="8"/>
                        <a:pt x="0" y="11"/>
                      </a:cubicBezTo>
                      <a:cubicBezTo>
                        <a:pt x="0" y="15"/>
                        <a:pt x="2" y="18"/>
                        <a:pt x="4" y="20"/>
                      </a:cubicBezTo>
                      <a:cubicBezTo>
                        <a:pt x="6" y="23"/>
                        <a:pt x="9" y="24"/>
                        <a:pt x="12" y="24"/>
                      </a:cubicBezTo>
                      <a:cubicBezTo>
                        <a:pt x="16" y="24"/>
                        <a:pt x="19" y="23"/>
                        <a:pt x="21" y="20"/>
                      </a:cubicBezTo>
                      <a:cubicBezTo>
                        <a:pt x="23" y="18"/>
                        <a:pt x="25" y="15"/>
                        <a:pt x="25" y="11"/>
                      </a:cubicBezTo>
                      <a:cubicBezTo>
                        <a:pt x="25" y="8"/>
                        <a:pt x="23" y="5"/>
                        <a:pt x="21" y="3"/>
                      </a:cubicBezTo>
                      <a:cubicBezTo>
                        <a:pt x="19" y="1"/>
                        <a:pt x="16" y="0"/>
                        <a:pt x="12" y="0"/>
                      </a:cubicBezTo>
                      <a:cubicBezTo>
                        <a:pt x="9" y="0"/>
                        <a:pt x="6" y="1"/>
                        <a:pt x="4"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4" name="Freeform 64">
                  <a:extLst>
                    <a:ext uri="{FF2B5EF4-FFF2-40B4-BE49-F238E27FC236}">
                      <a16:creationId xmlns:a16="http://schemas.microsoft.com/office/drawing/2014/main" id="{88D7F26E-1940-4383-969B-B5615BBF8F12}"/>
                    </a:ext>
                  </a:extLst>
                </p:cNvPr>
                <p:cNvSpPr/>
                <p:nvPr/>
              </p:nvSpPr>
              <p:spPr>
                <a:xfrm>
                  <a:off x="8642" y="5813"/>
                  <a:ext cx="174" cy="164"/>
                </a:xfrm>
                <a:custGeom>
                  <a:avLst/>
                  <a:gdLst/>
                  <a:ahLst/>
                  <a:cxnLst>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 ang="0">
                      <a:pos x="120967500" y="0"/>
                    </a:cxn>
                    <a:cxn ang="0">
                      <a:pos x="40322500" y="38661970"/>
                    </a:cxn>
                  </a:cxnLst>
                  <a:rect l="0" t="0" r="0" b="0"/>
                  <a:pathLst>
                    <a:path w="25" h="24">
                      <a:moveTo>
                        <a:pt x="4" y="4"/>
                      </a:move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cubicBezTo>
                        <a:pt x="19" y="1"/>
                        <a:pt x="16" y="0"/>
                        <a:pt x="12" y="0"/>
                      </a:cubicBezTo>
                      <a:cubicBezTo>
                        <a:pt x="9" y="0"/>
                        <a:pt x="6" y="1"/>
                        <a:pt x="4"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5" name="Freeform 65">
                  <a:extLst>
                    <a:ext uri="{FF2B5EF4-FFF2-40B4-BE49-F238E27FC236}">
                      <a16:creationId xmlns:a16="http://schemas.microsoft.com/office/drawing/2014/main" id="{6EABFF10-4172-4776-9595-C7FE57DBFEAE}"/>
                    </a:ext>
                  </a:extLst>
                </p:cNvPr>
                <p:cNvSpPr/>
                <p:nvPr/>
              </p:nvSpPr>
              <p:spPr>
                <a:xfrm>
                  <a:off x="8642" y="6067"/>
                  <a:ext cx="174" cy="171"/>
                </a:xfrm>
                <a:custGeom>
                  <a:avLst/>
                  <a:gdLst/>
                  <a:ahLst/>
                  <a:cxnLst>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 ang="0">
                      <a:pos x="120967500" y="0"/>
                    </a:cxn>
                    <a:cxn ang="0">
                      <a:pos x="40322500" y="38725978"/>
                    </a:cxn>
                  </a:cxnLst>
                  <a:rect l="0" t="0" r="0" b="0"/>
                  <a:pathLst>
                    <a:path w="25" h="25">
                      <a:moveTo>
                        <a:pt x="4" y="4"/>
                      </a:move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cubicBezTo>
                        <a:pt x="19" y="2"/>
                        <a:pt x="16" y="0"/>
                        <a:pt x="12" y="0"/>
                      </a:cubicBezTo>
                      <a:cubicBezTo>
                        <a:pt x="9" y="0"/>
                        <a:pt x="6" y="2"/>
                        <a:pt x="4"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6" name="Freeform 66">
                  <a:extLst>
                    <a:ext uri="{FF2B5EF4-FFF2-40B4-BE49-F238E27FC236}">
                      <a16:creationId xmlns:a16="http://schemas.microsoft.com/office/drawing/2014/main" id="{B122709F-8797-49BB-8BF7-04E957DE8F17}"/>
                    </a:ext>
                  </a:extLst>
                </p:cNvPr>
                <p:cNvSpPr/>
                <p:nvPr/>
              </p:nvSpPr>
              <p:spPr>
                <a:xfrm>
                  <a:off x="8907" y="5039"/>
                  <a:ext cx="164" cy="164"/>
                </a:xfrm>
                <a:custGeom>
                  <a:avLst/>
                  <a:gdLst/>
                  <a:ahLst/>
                  <a:cxnLst>
                    <a:cxn ang="0">
                      <a:pos x="193303630" y="28996477"/>
                    </a:cxn>
                    <a:cxn ang="0">
                      <a:pos x="115982800" y="0"/>
                    </a:cxn>
                    <a:cxn ang="0">
                      <a:pos x="28996477" y="28996477"/>
                    </a:cxn>
                    <a:cxn ang="0">
                      <a:pos x="0" y="115982800"/>
                    </a:cxn>
                    <a:cxn ang="0">
                      <a:pos x="28996477"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7" name="Freeform 67">
                  <a:extLst>
                    <a:ext uri="{FF2B5EF4-FFF2-40B4-BE49-F238E27FC236}">
                      <a16:creationId xmlns:a16="http://schemas.microsoft.com/office/drawing/2014/main" id="{CEBD6455-9C4C-403C-9838-15B20A72C30D}"/>
                    </a:ext>
                  </a:extLst>
                </p:cNvPr>
                <p:cNvSpPr/>
                <p:nvPr/>
              </p:nvSpPr>
              <p:spPr>
                <a:xfrm>
                  <a:off x="8907" y="5293"/>
                  <a:ext cx="164" cy="167"/>
                </a:xfrm>
                <a:custGeom>
                  <a:avLst/>
                  <a:gdLst/>
                  <a:ahLst/>
                  <a:cxnLst>
                    <a:cxn ang="0">
                      <a:pos x="193303630" y="40322500"/>
                    </a:cxn>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8" name="Freeform 68">
                  <a:extLst>
                    <a:ext uri="{FF2B5EF4-FFF2-40B4-BE49-F238E27FC236}">
                      <a16:creationId xmlns:a16="http://schemas.microsoft.com/office/drawing/2014/main" id="{F7A39214-970D-45DD-8174-F6D440181B36}"/>
                    </a:ext>
                  </a:extLst>
                </p:cNvPr>
                <p:cNvSpPr/>
                <p:nvPr/>
              </p:nvSpPr>
              <p:spPr>
                <a:xfrm>
                  <a:off x="8907" y="5555"/>
                  <a:ext cx="164" cy="167"/>
                </a:xfrm>
                <a:custGeom>
                  <a:avLst/>
                  <a:gdLst/>
                  <a:ahLst/>
                  <a:cxnLst>
                    <a:cxn ang="0">
                      <a:pos x="193303630" y="30241875"/>
                    </a:cxn>
                    <a:cxn ang="0">
                      <a:pos x="115982800" y="0"/>
                    </a:cxn>
                    <a:cxn ang="0">
                      <a:pos x="28996477" y="30241875"/>
                    </a:cxn>
                    <a:cxn ang="0">
                      <a:pos x="0" y="110886875"/>
                    </a:cxn>
                    <a:cxn ang="0">
                      <a:pos x="28996477" y="201612500"/>
                    </a:cxn>
                    <a:cxn ang="0">
                      <a:pos x="115982800" y="241935000"/>
                    </a:cxn>
                    <a:cxn ang="0">
                      <a:pos x="193303630" y="201612500"/>
                    </a:cxn>
                    <a:cxn ang="0">
                      <a:pos x="231962490" y="110886875"/>
                    </a:cxn>
                    <a:cxn ang="0">
                      <a:pos x="193303630" y="30241875"/>
                    </a:cxn>
                  </a:cxnLst>
                  <a:rect l="0" t="0" r="0" b="0"/>
                  <a:pathLst>
                    <a:path w="24" h="24">
                      <a:moveTo>
                        <a:pt x="20" y="3"/>
                      </a:moveTo>
                      <a:cubicBezTo>
                        <a:pt x="18" y="1"/>
                        <a:pt x="15" y="0"/>
                        <a:pt x="12" y="0"/>
                      </a:cubicBezTo>
                      <a:cubicBezTo>
                        <a:pt x="9" y="0"/>
                        <a:pt x="6" y="1"/>
                        <a:pt x="3" y="3"/>
                      </a:cubicBezTo>
                      <a:cubicBezTo>
                        <a:pt x="1" y="5"/>
                        <a:pt x="0" y="8"/>
                        <a:pt x="0" y="11"/>
                      </a:cubicBezTo>
                      <a:cubicBezTo>
                        <a:pt x="0" y="15"/>
                        <a:pt x="1" y="18"/>
                        <a:pt x="3" y="20"/>
                      </a:cubicBezTo>
                      <a:cubicBezTo>
                        <a:pt x="6" y="23"/>
                        <a:pt x="9" y="24"/>
                        <a:pt x="12" y="24"/>
                      </a:cubicBezTo>
                      <a:cubicBezTo>
                        <a:pt x="15" y="24"/>
                        <a:pt x="18" y="23"/>
                        <a:pt x="20" y="20"/>
                      </a:cubicBezTo>
                      <a:cubicBezTo>
                        <a:pt x="23" y="18"/>
                        <a:pt x="24" y="15"/>
                        <a:pt x="24" y="11"/>
                      </a:cubicBezTo>
                      <a:cubicBezTo>
                        <a:pt x="24" y="8"/>
                        <a:pt x="23" y="5"/>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9" name="Freeform 69">
                  <a:extLst>
                    <a:ext uri="{FF2B5EF4-FFF2-40B4-BE49-F238E27FC236}">
                      <a16:creationId xmlns:a16="http://schemas.microsoft.com/office/drawing/2014/main" id="{592AA704-4B8A-4D87-885D-207413D061CF}"/>
                    </a:ext>
                  </a:extLst>
                </p:cNvPr>
                <p:cNvSpPr/>
                <p:nvPr/>
              </p:nvSpPr>
              <p:spPr>
                <a:xfrm>
                  <a:off x="8907" y="5813"/>
                  <a:ext cx="164" cy="164"/>
                </a:xfrm>
                <a:custGeom>
                  <a:avLst/>
                  <a:gdLst/>
                  <a:ahLst/>
                  <a:cxnLst>
                    <a:cxn ang="0">
                      <a:pos x="193303630" y="38661970"/>
                    </a:cxn>
                    <a:cxn ang="0">
                      <a:pos x="115982800" y="0"/>
                    </a:cxn>
                    <a:cxn ang="0">
                      <a:pos x="28996477" y="38661970"/>
                    </a:cxn>
                    <a:cxn ang="0">
                      <a:pos x="0" y="115982800"/>
                    </a:cxn>
                    <a:cxn ang="0">
                      <a:pos x="28996477"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0" name="Freeform 70">
                  <a:extLst>
                    <a:ext uri="{FF2B5EF4-FFF2-40B4-BE49-F238E27FC236}">
                      <a16:creationId xmlns:a16="http://schemas.microsoft.com/office/drawing/2014/main" id="{7550CE25-9282-482D-BE01-8E18896E979B}"/>
                    </a:ext>
                  </a:extLst>
                </p:cNvPr>
                <p:cNvSpPr/>
                <p:nvPr/>
              </p:nvSpPr>
              <p:spPr>
                <a:xfrm>
                  <a:off x="8907" y="6067"/>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1" name="Freeform 71">
                  <a:extLst>
                    <a:ext uri="{FF2B5EF4-FFF2-40B4-BE49-F238E27FC236}">
                      <a16:creationId xmlns:a16="http://schemas.microsoft.com/office/drawing/2014/main" id="{A7E24D64-BDDC-4736-B916-BA9D986FEB49}"/>
                    </a:ext>
                  </a:extLst>
                </p:cNvPr>
                <p:cNvSpPr/>
                <p:nvPr/>
              </p:nvSpPr>
              <p:spPr>
                <a:xfrm>
                  <a:off x="9162" y="5039"/>
                  <a:ext cx="164" cy="164"/>
                </a:xfrm>
                <a:custGeom>
                  <a:avLst/>
                  <a:gdLst/>
                  <a:ahLst/>
                  <a:cxnLst>
                    <a:cxn ang="0">
                      <a:pos x="202966013" y="28996477"/>
                    </a:cxn>
                    <a:cxn ang="0">
                      <a:pos x="115982800" y="0"/>
                    </a:cxn>
                    <a:cxn ang="0">
                      <a:pos x="38661970" y="28996477"/>
                    </a:cxn>
                    <a:cxn ang="0">
                      <a:pos x="0" y="115982800"/>
                    </a:cxn>
                    <a:cxn ang="0">
                      <a:pos x="38661970" y="193303630"/>
                    </a:cxn>
                    <a:cxn ang="0">
                      <a:pos x="115982800" y="231962490"/>
                    </a:cxn>
                    <a:cxn ang="0">
                      <a:pos x="202966013" y="193303630"/>
                    </a:cxn>
                    <a:cxn ang="0">
                      <a:pos x="231962490" y="115982800"/>
                    </a:cxn>
                    <a:cxn ang="0">
                      <a:pos x="202966013" y="28996477"/>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2" name="Freeform 72">
                  <a:extLst>
                    <a:ext uri="{FF2B5EF4-FFF2-40B4-BE49-F238E27FC236}">
                      <a16:creationId xmlns:a16="http://schemas.microsoft.com/office/drawing/2014/main" id="{343EDE54-D1D2-4A3F-83B6-62CE12E25C16}"/>
                    </a:ext>
                  </a:extLst>
                </p:cNvPr>
                <p:cNvSpPr/>
                <p:nvPr/>
              </p:nvSpPr>
              <p:spPr>
                <a:xfrm>
                  <a:off x="9162" y="5293"/>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3" name="Freeform 73">
                  <a:extLst>
                    <a:ext uri="{FF2B5EF4-FFF2-40B4-BE49-F238E27FC236}">
                      <a16:creationId xmlns:a16="http://schemas.microsoft.com/office/drawing/2014/main" id="{2C33C0C0-FAAF-4D4E-81B4-96F2F90E86B9}"/>
                    </a:ext>
                  </a:extLst>
                </p:cNvPr>
                <p:cNvSpPr/>
                <p:nvPr/>
              </p:nvSpPr>
              <p:spPr>
                <a:xfrm>
                  <a:off x="9162" y="5813"/>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4" name="Freeform 74">
                  <a:extLst>
                    <a:ext uri="{FF2B5EF4-FFF2-40B4-BE49-F238E27FC236}">
                      <a16:creationId xmlns:a16="http://schemas.microsoft.com/office/drawing/2014/main" id="{DE33C334-FB7A-4239-AB3E-27A0B344DF62}"/>
                    </a:ext>
                  </a:extLst>
                </p:cNvPr>
                <p:cNvSpPr/>
                <p:nvPr/>
              </p:nvSpPr>
              <p:spPr>
                <a:xfrm>
                  <a:off x="9162" y="6067"/>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5" name="Freeform 75">
                  <a:extLst>
                    <a:ext uri="{FF2B5EF4-FFF2-40B4-BE49-F238E27FC236}">
                      <a16:creationId xmlns:a16="http://schemas.microsoft.com/office/drawing/2014/main" id="{95A6C77B-9EA9-4972-9800-DDC15BDC0E6E}"/>
                    </a:ext>
                  </a:extLst>
                </p:cNvPr>
                <p:cNvSpPr/>
                <p:nvPr/>
              </p:nvSpPr>
              <p:spPr>
                <a:xfrm>
                  <a:off x="8642" y="6329"/>
                  <a:ext cx="174" cy="167"/>
                </a:xfrm>
                <a:custGeom>
                  <a:avLst/>
                  <a:gdLst/>
                  <a:ahLst/>
                  <a:cxnLst>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 ang="0">
                      <a:pos x="120967500" y="0"/>
                    </a:cxn>
                    <a:cxn ang="0">
                      <a:pos x="40322500" y="30241875"/>
                    </a:cxn>
                  </a:cxnLst>
                  <a:rect l="0" t="0" r="0" b="0"/>
                  <a:pathLst>
                    <a:path w="25" h="24">
                      <a:moveTo>
                        <a:pt x="4" y="3"/>
                      </a:move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cubicBezTo>
                        <a:pt x="19" y="1"/>
                        <a:pt x="16" y="0"/>
                        <a:pt x="12" y="0"/>
                      </a:cubicBezTo>
                      <a:cubicBezTo>
                        <a:pt x="9" y="0"/>
                        <a:pt x="6" y="1"/>
                        <a:pt x="4"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6" name="Freeform 76">
                  <a:extLst>
                    <a:ext uri="{FF2B5EF4-FFF2-40B4-BE49-F238E27FC236}">
                      <a16:creationId xmlns:a16="http://schemas.microsoft.com/office/drawing/2014/main" id="{007155B5-48CA-4E9C-A297-11FFB170C3A7}"/>
                    </a:ext>
                  </a:extLst>
                </p:cNvPr>
                <p:cNvSpPr/>
                <p:nvPr/>
              </p:nvSpPr>
              <p:spPr>
                <a:xfrm>
                  <a:off x="8907" y="6329"/>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7" name="Freeform 77">
                  <a:extLst>
                    <a:ext uri="{FF2B5EF4-FFF2-40B4-BE49-F238E27FC236}">
                      <a16:creationId xmlns:a16="http://schemas.microsoft.com/office/drawing/2014/main" id="{45120C74-DEBA-4E55-A54D-A3CE4E157FD2}"/>
                    </a:ext>
                  </a:extLst>
                </p:cNvPr>
                <p:cNvSpPr/>
                <p:nvPr/>
              </p:nvSpPr>
              <p:spPr>
                <a:xfrm>
                  <a:off x="9162" y="6329"/>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8" name="Freeform 78">
                  <a:extLst>
                    <a:ext uri="{FF2B5EF4-FFF2-40B4-BE49-F238E27FC236}">
                      <a16:creationId xmlns:a16="http://schemas.microsoft.com/office/drawing/2014/main" id="{42B337CF-8AD1-4F7A-B8F7-7A3BE528A9A1}"/>
                    </a:ext>
                  </a:extLst>
                </p:cNvPr>
                <p:cNvSpPr/>
                <p:nvPr/>
              </p:nvSpPr>
              <p:spPr>
                <a:xfrm>
                  <a:off x="9416" y="5039"/>
                  <a:ext cx="174"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52015625" y="115982800"/>
                    </a:cxn>
                    <a:cxn ang="0">
                      <a:pos x="211693125" y="28996477"/>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9" name="Freeform 79">
                  <a:extLst>
                    <a:ext uri="{FF2B5EF4-FFF2-40B4-BE49-F238E27FC236}">
                      <a16:creationId xmlns:a16="http://schemas.microsoft.com/office/drawing/2014/main" id="{94FD568B-925E-4FFB-9F07-8FC585BD3E1C}"/>
                    </a:ext>
                  </a:extLst>
                </p:cNvPr>
                <p:cNvSpPr/>
                <p:nvPr/>
              </p:nvSpPr>
              <p:spPr>
                <a:xfrm>
                  <a:off x="9416" y="529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0" name="Freeform 80">
                  <a:extLst>
                    <a:ext uri="{FF2B5EF4-FFF2-40B4-BE49-F238E27FC236}">
                      <a16:creationId xmlns:a16="http://schemas.microsoft.com/office/drawing/2014/main" id="{9E365F86-84DD-4E69-B747-37C40DABDAF6}"/>
                    </a:ext>
                  </a:extLst>
                </p:cNvPr>
                <p:cNvSpPr/>
                <p:nvPr/>
              </p:nvSpPr>
              <p:spPr>
                <a:xfrm>
                  <a:off x="9416" y="5813"/>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1" name="Freeform 81">
                  <a:extLst>
                    <a:ext uri="{FF2B5EF4-FFF2-40B4-BE49-F238E27FC236}">
                      <a16:creationId xmlns:a16="http://schemas.microsoft.com/office/drawing/2014/main" id="{B9EC8F02-A92C-470A-BD5C-F009F50FD551}"/>
                    </a:ext>
                  </a:extLst>
                </p:cNvPr>
                <p:cNvSpPr/>
                <p:nvPr/>
              </p:nvSpPr>
              <p:spPr>
                <a:xfrm>
                  <a:off x="9416" y="6067"/>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2" name="Freeform 82">
                  <a:extLst>
                    <a:ext uri="{FF2B5EF4-FFF2-40B4-BE49-F238E27FC236}">
                      <a16:creationId xmlns:a16="http://schemas.microsoft.com/office/drawing/2014/main" id="{A64BAAFB-2CCE-442C-AAE0-F28AD57EBFBC}"/>
                    </a:ext>
                  </a:extLst>
                </p:cNvPr>
                <p:cNvSpPr/>
                <p:nvPr/>
              </p:nvSpPr>
              <p:spPr>
                <a:xfrm>
                  <a:off x="9678" y="5293"/>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3" name="Freeform 83">
                  <a:extLst>
                    <a:ext uri="{FF2B5EF4-FFF2-40B4-BE49-F238E27FC236}">
                      <a16:creationId xmlns:a16="http://schemas.microsoft.com/office/drawing/2014/main" id="{0C34B62F-85DE-469A-8B68-8B85E3AD4237}"/>
                    </a:ext>
                  </a:extLst>
                </p:cNvPr>
                <p:cNvSpPr/>
                <p:nvPr/>
              </p:nvSpPr>
              <p:spPr>
                <a:xfrm>
                  <a:off x="9678" y="5555"/>
                  <a:ext cx="167" cy="167"/>
                </a:xfrm>
                <a:custGeom>
                  <a:avLst/>
                  <a:gdLst/>
                  <a:ahLst/>
                  <a:cxnLst>
                    <a:cxn ang="0">
                      <a:pos x="201612500" y="30241875"/>
                    </a:cxn>
                    <a:cxn ang="0">
                      <a:pos x="120967500" y="0"/>
                    </a:cxn>
                    <a:cxn ang="0">
                      <a:pos x="40322500" y="30241875"/>
                    </a:cxn>
                    <a:cxn ang="0">
                      <a:pos x="0" y="110886875"/>
                    </a:cxn>
                    <a:cxn ang="0">
                      <a:pos x="40322500"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5" y="0"/>
                        <a:pt x="12" y="0"/>
                      </a:cubicBezTo>
                      <a:cubicBezTo>
                        <a:pt x="9" y="0"/>
                        <a:pt x="6" y="1"/>
                        <a:pt x="4" y="3"/>
                      </a:cubicBezTo>
                      <a:cubicBezTo>
                        <a:pt x="1" y="5"/>
                        <a:pt x="0" y="8"/>
                        <a:pt x="0" y="11"/>
                      </a:cubicBezTo>
                      <a:cubicBezTo>
                        <a:pt x="0" y="15"/>
                        <a:pt x="1" y="18"/>
                        <a:pt x="4" y="20"/>
                      </a:cubicBezTo>
                      <a:cubicBezTo>
                        <a:pt x="6" y="23"/>
                        <a:pt x="9" y="24"/>
                        <a:pt x="12" y="24"/>
                      </a:cubicBezTo>
                      <a:cubicBezTo>
                        <a:pt x="15" y="24"/>
                        <a:pt x="18" y="23"/>
                        <a:pt x="20" y="20"/>
                      </a:cubicBezTo>
                      <a:cubicBezTo>
                        <a:pt x="23" y="18"/>
                        <a:pt x="24" y="15"/>
                        <a:pt x="24" y="11"/>
                      </a:cubicBezTo>
                      <a:cubicBezTo>
                        <a:pt x="24" y="8"/>
                        <a:pt x="23" y="5"/>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4" name="Freeform 84">
                  <a:extLst>
                    <a:ext uri="{FF2B5EF4-FFF2-40B4-BE49-F238E27FC236}">
                      <a16:creationId xmlns:a16="http://schemas.microsoft.com/office/drawing/2014/main" id="{F5973F78-1E1F-4951-BE2A-295A26685083}"/>
                    </a:ext>
                  </a:extLst>
                </p:cNvPr>
                <p:cNvSpPr/>
                <p:nvPr/>
              </p:nvSpPr>
              <p:spPr>
                <a:xfrm>
                  <a:off x="9678" y="5813"/>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5" name="Freeform 85">
                  <a:extLst>
                    <a:ext uri="{FF2B5EF4-FFF2-40B4-BE49-F238E27FC236}">
                      <a16:creationId xmlns:a16="http://schemas.microsoft.com/office/drawing/2014/main" id="{2B42ED27-83B4-4DF0-AECA-BB555273DB97}"/>
                    </a:ext>
                  </a:extLst>
                </p:cNvPr>
                <p:cNvSpPr/>
                <p:nvPr/>
              </p:nvSpPr>
              <p:spPr>
                <a:xfrm>
                  <a:off x="9678" y="6067"/>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6" name="Freeform 86">
                  <a:extLst>
                    <a:ext uri="{FF2B5EF4-FFF2-40B4-BE49-F238E27FC236}">
                      <a16:creationId xmlns:a16="http://schemas.microsoft.com/office/drawing/2014/main" id="{A9AE02DA-9D55-4492-9C95-443DD6C0474E}"/>
                    </a:ext>
                  </a:extLst>
                </p:cNvPr>
                <p:cNvSpPr/>
                <p:nvPr/>
              </p:nvSpPr>
              <p:spPr>
                <a:xfrm>
                  <a:off x="9935" y="5555"/>
                  <a:ext cx="164" cy="167"/>
                </a:xfrm>
                <a:custGeom>
                  <a:avLst/>
                  <a:gdLst/>
                  <a:ahLst/>
                  <a:cxnLst>
                    <a:cxn ang="0">
                      <a:pos x="202966013" y="30241875"/>
                    </a:cxn>
                    <a:cxn ang="0">
                      <a:pos x="115982800" y="0"/>
                    </a:cxn>
                    <a:cxn ang="0">
                      <a:pos x="38661970" y="30241875"/>
                    </a:cxn>
                    <a:cxn ang="0">
                      <a:pos x="0" y="110886875"/>
                    </a:cxn>
                    <a:cxn ang="0">
                      <a:pos x="38661970" y="201612500"/>
                    </a:cxn>
                    <a:cxn ang="0">
                      <a:pos x="115982800" y="241935000"/>
                    </a:cxn>
                    <a:cxn ang="0">
                      <a:pos x="202966013" y="201612500"/>
                    </a:cxn>
                    <a:cxn ang="0">
                      <a:pos x="231962490" y="110886875"/>
                    </a:cxn>
                    <a:cxn ang="0">
                      <a:pos x="202966013" y="30241875"/>
                    </a:cxn>
                  </a:cxnLst>
                  <a:rect l="0" t="0" r="0" b="0"/>
                  <a:pathLst>
                    <a:path w="24" h="24">
                      <a:moveTo>
                        <a:pt x="21" y="3"/>
                      </a:moveTo>
                      <a:cubicBezTo>
                        <a:pt x="18"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8" y="23"/>
                        <a:pt x="21" y="20"/>
                      </a:cubicBezTo>
                      <a:cubicBezTo>
                        <a:pt x="23" y="18"/>
                        <a:pt x="24" y="15"/>
                        <a:pt x="24" y="11"/>
                      </a:cubicBezTo>
                      <a:cubicBezTo>
                        <a:pt x="24" y="8"/>
                        <a:pt x="23" y="5"/>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7" name="Freeform 87">
                  <a:extLst>
                    <a:ext uri="{FF2B5EF4-FFF2-40B4-BE49-F238E27FC236}">
                      <a16:creationId xmlns:a16="http://schemas.microsoft.com/office/drawing/2014/main" id="{03E1937C-0639-4C36-B5EF-A993E258E61C}"/>
                    </a:ext>
                  </a:extLst>
                </p:cNvPr>
                <p:cNvSpPr/>
                <p:nvPr/>
              </p:nvSpPr>
              <p:spPr>
                <a:xfrm>
                  <a:off x="9935" y="5813"/>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8" name="Freeform 88">
                  <a:extLst>
                    <a:ext uri="{FF2B5EF4-FFF2-40B4-BE49-F238E27FC236}">
                      <a16:creationId xmlns:a16="http://schemas.microsoft.com/office/drawing/2014/main" id="{5BD9B165-B0A8-49CC-BAF2-7B6780F91216}"/>
                    </a:ext>
                  </a:extLst>
                </p:cNvPr>
                <p:cNvSpPr/>
                <p:nvPr/>
              </p:nvSpPr>
              <p:spPr>
                <a:xfrm>
                  <a:off x="9935" y="6067"/>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9" name="Freeform 89">
                  <a:extLst>
                    <a:ext uri="{FF2B5EF4-FFF2-40B4-BE49-F238E27FC236}">
                      <a16:creationId xmlns:a16="http://schemas.microsoft.com/office/drawing/2014/main" id="{F53E3E26-4DDE-4E8A-B4E6-B0DE50B01BBB}"/>
                    </a:ext>
                  </a:extLst>
                </p:cNvPr>
                <p:cNvSpPr/>
                <p:nvPr/>
              </p:nvSpPr>
              <p:spPr>
                <a:xfrm>
                  <a:off x="10197" y="5293"/>
                  <a:ext cx="164" cy="167"/>
                </a:xfrm>
                <a:custGeom>
                  <a:avLst/>
                  <a:gdLst/>
                  <a:ahLst/>
                  <a:cxnLst>
                    <a:cxn ang="0">
                      <a:pos x="193303630" y="40322500"/>
                    </a:cxn>
                    <a:cxn ang="0">
                      <a:pos x="106317307" y="0"/>
                    </a:cxn>
                    <a:cxn ang="0">
                      <a:pos x="28996477" y="40322500"/>
                    </a:cxn>
                    <a:cxn ang="0">
                      <a:pos x="0" y="120967500"/>
                    </a:cxn>
                    <a:cxn ang="0">
                      <a:pos x="28996477" y="211693125"/>
                    </a:cxn>
                    <a:cxn ang="0">
                      <a:pos x="106317307" y="241935000"/>
                    </a:cxn>
                    <a:cxn ang="0">
                      <a:pos x="193303630" y="211693125"/>
                    </a:cxn>
                    <a:cxn ang="0">
                      <a:pos x="231962490" y="120967500"/>
                    </a:cxn>
                    <a:cxn ang="0">
                      <a:pos x="193303630" y="40322500"/>
                    </a:cxn>
                  </a:cxnLst>
                  <a:rect l="0" t="0" r="0" b="0"/>
                  <a:pathLst>
                    <a:path w="24" h="24">
                      <a:moveTo>
                        <a:pt x="20" y="4"/>
                      </a:moveTo>
                      <a:cubicBezTo>
                        <a:pt x="18" y="2"/>
                        <a:pt x="15" y="0"/>
                        <a:pt x="11" y="0"/>
                      </a:cubicBezTo>
                      <a:cubicBezTo>
                        <a:pt x="9" y="0"/>
                        <a:pt x="6" y="2"/>
                        <a:pt x="3" y="4"/>
                      </a:cubicBezTo>
                      <a:cubicBezTo>
                        <a:pt x="1" y="6"/>
                        <a:pt x="0" y="9"/>
                        <a:pt x="0" y="12"/>
                      </a:cubicBezTo>
                      <a:cubicBezTo>
                        <a:pt x="0" y="16"/>
                        <a:pt x="1" y="18"/>
                        <a:pt x="3" y="21"/>
                      </a:cubicBezTo>
                      <a:cubicBezTo>
                        <a:pt x="6" y="23"/>
                        <a:pt x="9" y="24"/>
                        <a:pt x="11"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0" name="Freeform 90">
                  <a:extLst>
                    <a:ext uri="{FF2B5EF4-FFF2-40B4-BE49-F238E27FC236}">
                      <a16:creationId xmlns:a16="http://schemas.microsoft.com/office/drawing/2014/main" id="{2A25A0C6-F675-4A5C-A864-9C9E70B2F922}"/>
                    </a:ext>
                  </a:extLst>
                </p:cNvPr>
                <p:cNvSpPr/>
                <p:nvPr/>
              </p:nvSpPr>
              <p:spPr>
                <a:xfrm>
                  <a:off x="10197" y="5555"/>
                  <a:ext cx="164" cy="167"/>
                </a:xfrm>
                <a:custGeom>
                  <a:avLst/>
                  <a:gdLst/>
                  <a:ahLst/>
                  <a:cxnLst>
                    <a:cxn ang="0">
                      <a:pos x="193303630" y="30241875"/>
                    </a:cxn>
                    <a:cxn ang="0">
                      <a:pos x="106317307" y="0"/>
                    </a:cxn>
                    <a:cxn ang="0">
                      <a:pos x="28996477" y="30241875"/>
                    </a:cxn>
                    <a:cxn ang="0">
                      <a:pos x="0" y="110886875"/>
                    </a:cxn>
                    <a:cxn ang="0">
                      <a:pos x="28996477" y="201612500"/>
                    </a:cxn>
                    <a:cxn ang="0">
                      <a:pos x="106317307" y="241935000"/>
                    </a:cxn>
                    <a:cxn ang="0">
                      <a:pos x="193303630" y="201612500"/>
                    </a:cxn>
                    <a:cxn ang="0">
                      <a:pos x="231962490" y="110886875"/>
                    </a:cxn>
                    <a:cxn ang="0">
                      <a:pos x="193303630" y="30241875"/>
                    </a:cxn>
                  </a:cxnLst>
                  <a:rect l="0" t="0" r="0" b="0"/>
                  <a:pathLst>
                    <a:path w="24" h="24">
                      <a:moveTo>
                        <a:pt x="20" y="3"/>
                      </a:moveTo>
                      <a:cubicBezTo>
                        <a:pt x="18" y="1"/>
                        <a:pt x="15" y="0"/>
                        <a:pt x="11" y="0"/>
                      </a:cubicBezTo>
                      <a:cubicBezTo>
                        <a:pt x="9" y="0"/>
                        <a:pt x="6" y="1"/>
                        <a:pt x="3" y="3"/>
                      </a:cubicBezTo>
                      <a:cubicBezTo>
                        <a:pt x="1" y="5"/>
                        <a:pt x="0" y="8"/>
                        <a:pt x="0" y="11"/>
                      </a:cubicBezTo>
                      <a:cubicBezTo>
                        <a:pt x="0" y="15"/>
                        <a:pt x="1" y="18"/>
                        <a:pt x="3" y="20"/>
                      </a:cubicBezTo>
                      <a:cubicBezTo>
                        <a:pt x="6" y="23"/>
                        <a:pt x="9" y="24"/>
                        <a:pt x="11" y="24"/>
                      </a:cubicBezTo>
                      <a:cubicBezTo>
                        <a:pt x="15" y="24"/>
                        <a:pt x="18" y="23"/>
                        <a:pt x="20" y="20"/>
                      </a:cubicBezTo>
                      <a:cubicBezTo>
                        <a:pt x="23" y="18"/>
                        <a:pt x="24" y="15"/>
                        <a:pt x="24" y="11"/>
                      </a:cubicBezTo>
                      <a:cubicBezTo>
                        <a:pt x="24" y="8"/>
                        <a:pt x="23" y="5"/>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1" name="Freeform 91">
                  <a:extLst>
                    <a:ext uri="{FF2B5EF4-FFF2-40B4-BE49-F238E27FC236}">
                      <a16:creationId xmlns:a16="http://schemas.microsoft.com/office/drawing/2014/main" id="{E2DA75F6-7B55-4658-B48C-7E4C680F74DF}"/>
                    </a:ext>
                  </a:extLst>
                </p:cNvPr>
                <p:cNvSpPr/>
                <p:nvPr/>
              </p:nvSpPr>
              <p:spPr>
                <a:xfrm>
                  <a:off x="10197" y="5813"/>
                  <a:ext cx="164" cy="164"/>
                </a:xfrm>
                <a:custGeom>
                  <a:avLst/>
                  <a:gdLst/>
                  <a:ahLst/>
                  <a:cxnLst>
                    <a:cxn ang="0">
                      <a:pos x="193303630" y="38661970"/>
                    </a:cxn>
                    <a:cxn ang="0">
                      <a:pos x="106317307" y="0"/>
                    </a:cxn>
                    <a:cxn ang="0">
                      <a:pos x="28996477" y="38661970"/>
                    </a:cxn>
                    <a:cxn ang="0">
                      <a:pos x="0" y="115982800"/>
                    </a:cxn>
                    <a:cxn ang="0">
                      <a:pos x="28996477" y="193303630"/>
                    </a:cxn>
                    <a:cxn ang="0">
                      <a:pos x="106317307" y="231962490"/>
                    </a:cxn>
                    <a:cxn ang="0">
                      <a:pos x="193303630" y="193303630"/>
                    </a:cxn>
                    <a:cxn ang="0">
                      <a:pos x="231962490" y="115982800"/>
                    </a:cxn>
                    <a:cxn ang="0">
                      <a:pos x="193303630" y="38661970"/>
                    </a:cxn>
                  </a:cxnLst>
                  <a:rect l="0" t="0" r="0" b="0"/>
                  <a:pathLst>
                    <a:path w="24" h="24">
                      <a:moveTo>
                        <a:pt x="20" y="4"/>
                      </a:moveTo>
                      <a:cubicBezTo>
                        <a:pt x="18" y="1"/>
                        <a:pt x="15" y="0"/>
                        <a:pt x="11" y="0"/>
                      </a:cubicBezTo>
                      <a:cubicBezTo>
                        <a:pt x="9" y="0"/>
                        <a:pt x="6" y="1"/>
                        <a:pt x="3" y="4"/>
                      </a:cubicBezTo>
                      <a:cubicBezTo>
                        <a:pt x="1" y="6"/>
                        <a:pt x="0" y="9"/>
                        <a:pt x="0" y="12"/>
                      </a:cubicBezTo>
                      <a:cubicBezTo>
                        <a:pt x="0" y="16"/>
                        <a:pt x="1" y="18"/>
                        <a:pt x="3" y="20"/>
                      </a:cubicBezTo>
                      <a:cubicBezTo>
                        <a:pt x="6" y="23"/>
                        <a:pt x="9" y="24"/>
                        <a:pt x="11"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2" name="Freeform 92">
                  <a:extLst>
                    <a:ext uri="{FF2B5EF4-FFF2-40B4-BE49-F238E27FC236}">
                      <a16:creationId xmlns:a16="http://schemas.microsoft.com/office/drawing/2014/main" id="{08B20053-422A-4FB6-8FAF-B44645E9A316}"/>
                    </a:ext>
                  </a:extLst>
                </p:cNvPr>
                <p:cNvSpPr/>
                <p:nvPr/>
              </p:nvSpPr>
              <p:spPr>
                <a:xfrm>
                  <a:off x="10197" y="6067"/>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3"/>
                        <a:pt x="9" y="25"/>
                        <a:pt x="11"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3" name="Freeform 93">
                  <a:extLst>
                    <a:ext uri="{FF2B5EF4-FFF2-40B4-BE49-F238E27FC236}">
                      <a16:creationId xmlns:a16="http://schemas.microsoft.com/office/drawing/2014/main" id="{B6A5FB2C-F6F7-4202-861B-C55376712F91}"/>
                    </a:ext>
                  </a:extLst>
                </p:cNvPr>
                <p:cNvSpPr/>
                <p:nvPr/>
              </p:nvSpPr>
              <p:spPr>
                <a:xfrm>
                  <a:off x="9416" y="6329"/>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4" name="Freeform 94">
                  <a:extLst>
                    <a:ext uri="{FF2B5EF4-FFF2-40B4-BE49-F238E27FC236}">
                      <a16:creationId xmlns:a16="http://schemas.microsoft.com/office/drawing/2014/main" id="{4D564C09-B2D5-4420-8A20-8D0377CFC6E3}"/>
                    </a:ext>
                  </a:extLst>
                </p:cNvPr>
                <p:cNvSpPr/>
                <p:nvPr/>
              </p:nvSpPr>
              <p:spPr>
                <a:xfrm>
                  <a:off x="9416" y="658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5" name="Freeform 95">
                  <a:extLst>
                    <a:ext uri="{FF2B5EF4-FFF2-40B4-BE49-F238E27FC236}">
                      <a16:creationId xmlns:a16="http://schemas.microsoft.com/office/drawing/2014/main" id="{D3D055D8-DEC7-43A0-B41F-0C62C18C1290}"/>
                    </a:ext>
                  </a:extLst>
                </p:cNvPr>
                <p:cNvSpPr/>
                <p:nvPr/>
              </p:nvSpPr>
              <p:spPr>
                <a:xfrm>
                  <a:off x="9416" y="6841"/>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6" name="Freeform 96">
                  <a:extLst>
                    <a:ext uri="{FF2B5EF4-FFF2-40B4-BE49-F238E27FC236}">
                      <a16:creationId xmlns:a16="http://schemas.microsoft.com/office/drawing/2014/main" id="{BF2735FF-2F52-4C8F-89A4-442C9340D691}"/>
                    </a:ext>
                  </a:extLst>
                </p:cNvPr>
                <p:cNvSpPr/>
                <p:nvPr/>
              </p:nvSpPr>
              <p:spPr>
                <a:xfrm>
                  <a:off x="9678" y="6329"/>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7" name="Freeform 97">
                  <a:extLst>
                    <a:ext uri="{FF2B5EF4-FFF2-40B4-BE49-F238E27FC236}">
                      <a16:creationId xmlns:a16="http://schemas.microsoft.com/office/drawing/2014/main" id="{81FA4D82-B4AD-4D75-8A13-1FE3D01FCAE5}"/>
                    </a:ext>
                  </a:extLst>
                </p:cNvPr>
                <p:cNvSpPr/>
                <p:nvPr/>
              </p:nvSpPr>
              <p:spPr>
                <a:xfrm>
                  <a:off x="9678" y="6583"/>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5"/>
                        <a:pt x="1" y="18"/>
                        <a:pt x="4" y="21"/>
                      </a:cubicBezTo>
                      <a:cubicBezTo>
                        <a:pt x="6" y="23"/>
                        <a:pt x="9"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8" name="Freeform 98">
                  <a:extLst>
                    <a:ext uri="{FF2B5EF4-FFF2-40B4-BE49-F238E27FC236}">
                      <a16:creationId xmlns:a16="http://schemas.microsoft.com/office/drawing/2014/main" id="{C09FC923-88D8-44FA-802A-9716C0308DB1}"/>
                    </a:ext>
                  </a:extLst>
                </p:cNvPr>
                <p:cNvSpPr/>
                <p:nvPr/>
              </p:nvSpPr>
              <p:spPr>
                <a:xfrm>
                  <a:off x="9678" y="6841"/>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9" name="Freeform 99">
                  <a:extLst>
                    <a:ext uri="{FF2B5EF4-FFF2-40B4-BE49-F238E27FC236}">
                      <a16:creationId xmlns:a16="http://schemas.microsoft.com/office/drawing/2014/main" id="{63DED78A-7F89-476A-B3DD-116144605A76}"/>
                    </a:ext>
                  </a:extLst>
                </p:cNvPr>
                <p:cNvSpPr/>
                <p:nvPr/>
              </p:nvSpPr>
              <p:spPr>
                <a:xfrm>
                  <a:off x="9678" y="7102"/>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0" name="Freeform 100">
                  <a:extLst>
                    <a:ext uri="{FF2B5EF4-FFF2-40B4-BE49-F238E27FC236}">
                      <a16:creationId xmlns:a16="http://schemas.microsoft.com/office/drawing/2014/main" id="{C1B2E916-AA78-449F-AEFF-2A8FA8AD9DB6}"/>
                    </a:ext>
                  </a:extLst>
                </p:cNvPr>
                <p:cNvSpPr/>
                <p:nvPr/>
              </p:nvSpPr>
              <p:spPr>
                <a:xfrm>
                  <a:off x="9678" y="7357"/>
                  <a:ext cx="167" cy="164"/>
                </a:xfrm>
                <a:custGeom>
                  <a:avLst/>
                  <a:gdLst/>
                  <a:ahLst/>
                  <a:cxnLst>
                    <a:cxn ang="0">
                      <a:pos x="201612500" y="38661970"/>
                    </a:cxn>
                    <a:cxn ang="0">
                      <a:pos x="120967500" y="0"/>
                    </a:cxn>
                    <a:cxn ang="0">
                      <a:pos x="40322500" y="38661970"/>
                    </a:cxn>
                    <a:cxn ang="0">
                      <a:pos x="0" y="115982800"/>
                    </a:cxn>
                    <a:cxn ang="0">
                      <a:pos x="40322500"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2"/>
                        <a:pt x="15" y="0"/>
                        <a:pt x="12" y="0"/>
                      </a:cubicBezTo>
                      <a:cubicBezTo>
                        <a:pt x="9" y="0"/>
                        <a:pt x="6" y="2"/>
                        <a:pt x="4" y="4"/>
                      </a:cubicBezTo>
                      <a:cubicBezTo>
                        <a:pt x="1" y="6"/>
                        <a:pt x="0" y="9"/>
                        <a:pt x="0" y="12"/>
                      </a:cubicBezTo>
                      <a:cubicBezTo>
                        <a:pt x="0" y="15"/>
                        <a:pt x="1" y="18"/>
                        <a:pt x="4" y="21"/>
                      </a:cubicBezTo>
                      <a:cubicBezTo>
                        <a:pt x="6" y="23"/>
                        <a:pt x="9"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1" name="Freeform 101">
                  <a:extLst>
                    <a:ext uri="{FF2B5EF4-FFF2-40B4-BE49-F238E27FC236}">
                      <a16:creationId xmlns:a16="http://schemas.microsoft.com/office/drawing/2014/main" id="{8C5F2151-4BFD-4EF7-A954-86628E3A5308}"/>
                    </a:ext>
                  </a:extLst>
                </p:cNvPr>
                <p:cNvSpPr/>
                <p:nvPr/>
              </p:nvSpPr>
              <p:spPr>
                <a:xfrm>
                  <a:off x="9678" y="7618"/>
                  <a:ext cx="167" cy="167"/>
                </a:xfrm>
                <a:custGeom>
                  <a:avLst/>
                  <a:gdLst/>
                  <a:ahLst/>
                  <a:cxnLst>
                    <a:cxn ang="0">
                      <a:pos x="201612500" y="30241875"/>
                    </a:cxn>
                    <a:cxn ang="0">
                      <a:pos x="120967500" y="0"/>
                    </a:cxn>
                    <a:cxn ang="0">
                      <a:pos x="40322500" y="30241875"/>
                    </a:cxn>
                    <a:cxn ang="0">
                      <a:pos x="0" y="110886875"/>
                    </a:cxn>
                    <a:cxn ang="0">
                      <a:pos x="40322500"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5" y="0"/>
                        <a:pt x="12" y="0"/>
                      </a:cubicBezTo>
                      <a:cubicBezTo>
                        <a:pt x="9" y="0"/>
                        <a:pt x="6" y="1"/>
                        <a:pt x="4" y="3"/>
                      </a:cubicBezTo>
                      <a:cubicBezTo>
                        <a:pt x="1" y="6"/>
                        <a:pt x="0" y="9"/>
                        <a:pt x="0" y="11"/>
                      </a:cubicBezTo>
                      <a:cubicBezTo>
                        <a:pt x="0" y="15"/>
                        <a:pt x="1" y="18"/>
                        <a:pt x="4" y="20"/>
                      </a:cubicBezTo>
                      <a:cubicBezTo>
                        <a:pt x="6" y="23"/>
                        <a:pt x="9" y="24"/>
                        <a:pt x="12" y="24"/>
                      </a:cubicBezTo>
                      <a:cubicBezTo>
                        <a:pt x="15" y="24"/>
                        <a:pt x="18" y="23"/>
                        <a:pt x="20" y="20"/>
                      </a:cubicBezTo>
                      <a:cubicBezTo>
                        <a:pt x="23" y="18"/>
                        <a:pt x="24" y="15"/>
                        <a:pt x="24" y="11"/>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2" name="Freeform 102">
                  <a:extLst>
                    <a:ext uri="{FF2B5EF4-FFF2-40B4-BE49-F238E27FC236}">
                      <a16:creationId xmlns:a16="http://schemas.microsoft.com/office/drawing/2014/main" id="{96080AF6-7CE7-41F1-85D0-9546CD368D7E}"/>
                    </a:ext>
                  </a:extLst>
                </p:cNvPr>
                <p:cNvSpPr/>
                <p:nvPr/>
              </p:nvSpPr>
              <p:spPr>
                <a:xfrm>
                  <a:off x="9678" y="7873"/>
                  <a:ext cx="167" cy="167"/>
                </a:xfrm>
                <a:custGeom>
                  <a:avLst/>
                  <a:gdLst/>
                  <a:ahLst/>
                  <a:cxnLst>
                    <a:cxn ang="0">
                      <a:pos x="201612500" y="40322500"/>
                    </a:cxn>
                    <a:cxn ang="0">
                      <a:pos x="120967500" y="0"/>
                    </a:cxn>
                    <a:cxn ang="0">
                      <a:pos x="40322500" y="40322500"/>
                    </a:cxn>
                    <a:cxn ang="0">
                      <a:pos x="0" y="120967500"/>
                    </a:cxn>
                    <a:cxn ang="0">
                      <a:pos x="40322500" y="201612500"/>
                    </a:cxn>
                    <a:cxn ang="0">
                      <a:pos x="120967500" y="241935000"/>
                    </a:cxn>
                    <a:cxn ang="0">
                      <a:pos x="201612500" y="201612500"/>
                    </a:cxn>
                    <a:cxn ang="0">
                      <a:pos x="241935000" y="120967500"/>
                    </a:cxn>
                    <a:cxn ang="0">
                      <a:pos x="201612500" y="40322500"/>
                    </a:cxn>
                  </a:cxnLst>
                  <a:rect l="0" t="0" r="0" b="0"/>
                  <a:pathLst>
                    <a:path w="24" h="24">
                      <a:moveTo>
                        <a:pt x="20" y="4"/>
                      </a:moveTo>
                      <a:cubicBezTo>
                        <a:pt x="18" y="1"/>
                        <a:pt x="15" y="0"/>
                        <a:pt x="12" y="0"/>
                      </a:cubicBezTo>
                      <a:cubicBezTo>
                        <a:pt x="9" y="0"/>
                        <a:pt x="6" y="1"/>
                        <a:pt x="4" y="4"/>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3" name="Freeform 103">
                  <a:extLst>
                    <a:ext uri="{FF2B5EF4-FFF2-40B4-BE49-F238E27FC236}">
                      <a16:creationId xmlns:a16="http://schemas.microsoft.com/office/drawing/2014/main" id="{8EF74549-2FCA-43E8-99BD-9E53153366AB}"/>
                    </a:ext>
                  </a:extLst>
                </p:cNvPr>
                <p:cNvSpPr/>
                <p:nvPr/>
              </p:nvSpPr>
              <p:spPr>
                <a:xfrm>
                  <a:off x="9935" y="6329"/>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4" name="Freeform 104">
                  <a:extLst>
                    <a:ext uri="{FF2B5EF4-FFF2-40B4-BE49-F238E27FC236}">
                      <a16:creationId xmlns:a16="http://schemas.microsoft.com/office/drawing/2014/main" id="{87FC5F15-B36A-4D82-821F-99946D0C4E9A}"/>
                    </a:ext>
                  </a:extLst>
                </p:cNvPr>
                <p:cNvSpPr/>
                <p:nvPr/>
              </p:nvSpPr>
              <p:spPr>
                <a:xfrm>
                  <a:off x="9935" y="6583"/>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5" name="Freeform 105">
                  <a:extLst>
                    <a:ext uri="{FF2B5EF4-FFF2-40B4-BE49-F238E27FC236}">
                      <a16:creationId xmlns:a16="http://schemas.microsoft.com/office/drawing/2014/main" id="{C1B6DC33-DB54-48A0-A3F0-71D34792BF20}"/>
                    </a:ext>
                  </a:extLst>
                </p:cNvPr>
                <p:cNvSpPr/>
                <p:nvPr/>
              </p:nvSpPr>
              <p:spPr>
                <a:xfrm>
                  <a:off x="9935" y="6841"/>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6" name="Freeform 106">
                  <a:extLst>
                    <a:ext uri="{FF2B5EF4-FFF2-40B4-BE49-F238E27FC236}">
                      <a16:creationId xmlns:a16="http://schemas.microsoft.com/office/drawing/2014/main" id="{4D643117-0F3C-4073-9FE3-BEAF89E86037}"/>
                    </a:ext>
                  </a:extLst>
                </p:cNvPr>
                <p:cNvSpPr/>
                <p:nvPr/>
              </p:nvSpPr>
              <p:spPr>
                <a:xfrm>
                  <a:off x="9935" y="7102"/>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7" name="Freeform 107">
                  <a:extLst>
                    <a:ext uri="{FF2B5EF4-FFF2-40B4-BE49-F238E27FC236}">
                      <a16:creationId xmlns:a16="http://schemas.microsoft.com/office/drawing/2014/main" id="{944AE3BD-2D13-48FB-A9D1-149D28C78098}"/>
                    </a:ext>
                  </a:extLst>
                </p:cNvPr>
                <p:cNvSpPr/>
                <p:nvPr/>
              </p:nvSpPr>
              <p:spPr>
                <a:xfrm>
                  <a:off x="9935" y="7357"/>
                  <a:ext cx="164" cy="164"/>
                </a:xfrm>
                <a:custGeom>
                  <a:avLst/>
                  <a:gdLst/>
                  <a:ahLst/>
                  <a:cxnLst>
                    <a:cxn ang="0">
                      <a:pos x="202966013" y="38661970"/>
                    </a:cxn>
                    <a:cxn ang="0">
                      <a:pos x="115982800" y="0"/>
                    </a:cxn>
                    <a:cxn ang="0">
                      <a:pos x="38661970" y="38661970"/>
                    </a:cxn>
                    <a:cxn ang="0">
                      <a:pos x="0" y="115982800"/>
                    </a:cxn>
                    <a:cxn ang="0">
                      <a:pos x="38661970" y="202966013"/>
                    </a:cxn>
                    <a:cxn ang="0">
                      <a:pos x="115982800" y="231962490"/>
                    </a:cxn>
                    <a:cxn ang="0">
                      <a:pos x="202966013" y="202966013"/>
                    </a:cxn>
                    <a:cxn ang="0">
                      <a:pos x="231962490" y="115982800"/>
                    </a:cxn>
                    <a:cxn ang="0">
                      <a:pos x="202966013" y="38661970"/>
                    </a:cxn>
                  </a:cxnLst>
                  <a:rect l="0" t="0" r="0" b="0"/>
                  <a:pathLst>
                    <a:path w="24" h="24">
                      <a:moveTo>
                        <a:pt x="21" y="4"/>
                      </a:moveTo>
                      <a:cubicBezTo>
                        <a:pt x="18"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8" name="Freeform 108">
                  <a:extLst>
                    <a:ext uri="{FF2B5EF4-FFF2-40B4-BE49-F238E27FC236}">
                      <a16:creationId xmlns:a16="http://schemas.microsoft.com/office/drawing/2014/main" id="{B578EFF5-63BB-4F66-91FB-717B8577CDF2}"/>
                    </a:ext>
                  </a:extLst>
                </p:cNvPr>
                <p:cNvSpPr/>
                <p:nvPr/>
              </p:nvSpPr>
              <p:spPr>
                <a:xfrm>
                  <a:off x="9935" y="7618"/>
                  <a:ext cx="164" cy="167"/>
                </a:xfrm>
                <a:custGeom>
                  <a:avLst/>
                  <a:gdLst/>
                  <a:ahLst/>
                  <a:cxnLst>
                    <a:cxn ang="0">
                      <a:pos x="202966013" y="30241875"/>
                    </a:cxn>
                    <a:cxn ang="0">
                      <a:pos x="115982800" y="0"/>
                    </a:cxn>
                    <a:cxn ang="0">
                      <a:pos x="38661970" y="30241875"/>
                    </a:cxn>
                    <a:cxn ang="0">
                      <a:pos x="0" y="110886875"/>
                    </a:cxn>
                    <a:cxn ang="0">
                      <a:pos x="38661970" y="201612500"/>
                    </a:cxn>
                    <a:cxn ang="0">
                      <a:pos x="115982800" y="241935000"/>
                    </a:cxn>
                    <a:cxn ang="0">
                      <a:pos x="202966013" y="201612500"/>
                    </a:cxn>
                    <a:cxn ang="0">
                      <a:pos x="231962490" y="110886875"/>
                    </a:cxn>
                    <a:cxn ang="0">
                      <a:pos x="202966013" y="30241875"/>
                    </a:cxn>
                  </a:cxnLst>
                  <a:rect l="0" t="0" r="0" b="0"/>
                  <a:pathLst>
                    <a:path w="24" h="24">
                      <a:moveTo>
                        <a:pt x="21" y="3"/>
                      </a:moveTo>
                      <a:cubicBezTo>
                        <a:pt x="18" y="1"/>
                        <a:pt x="16" y="0"/>
                        <a:pt x="12" y="0"/>
                      </a:cubicBezTo>
                      <a:cubicBezTo>
                        <a:pt x="9" y="0"/>
                        <a:pt x="6" y="1"/>
                        <a:pt x="4" y="3"/>
                      </a:cubicBezTo>
                      <a:cubicBezTo>
                        <a:pt x="2" y="6"/>
                        <a:pt x="0" y="9"/>
                        <a:pt x="0" y="11"/>
                      </a:cubicBezTo>
                      <a:cubicBezTo>
                        <a:pt x="0" y="15"/>
                        <a:pt x="2" y="18"/>
                        <a:pt x="4" y="20"/>
                      </a:cubicBezTo>
                      <a:cubicBezTo>
                        <a:pt x="6" y="23"/>
                        <a:pt x="9" y="24"/>
                        <a:pt x="12" y="24"/>
                      </a:cubicBezTo>
                      <a:cubicBezTo>
                        <a:pt x="16" y="24"/>
                        <a:pt x="18" y="23"/>
                        <a:pt x="21" y="20"/>
                      </a:cubicBezTo>
                      <a:cubicBezTo>
                        <a:pt x="23" y="18"/>
                        <a:pt x="24" y="15"/>
                        <a:pt x="24" y="11"/>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9" name="Freeform 109">
                  <a:extLst>
                    <a:ext uri="{FF2B5EF4-FFF2-40B4-BE49-F238E27FC236}">
                      <a16:creationId xmlns:a16="http://schemas.microsoft.com/office/drawing/2014/main" id="{BBD39C66-C304-45B4-BC79-CF7ABB9A510C}"/>
                    </a:ext>
                  </a:extLst>
                </p:cNvPr>
                <p:cNvSpPr/>
                <p:nvPr/>
              </p:nvSpPr>
              <p:spPr>
                <a:xfrm>
                  <a:off x="10197" y="6329"/>
                  <a:ext cx="164" cy="167"/>
                </a:xfrm>
                <a:custGeom>
                  <a:avLst/>
                  <a:gdLst/>
                  <a:ahLst/>
                  <a:cxnLst>
                    <a:cxn ang="0">
                      <a:pos x="193303630" y="30241875"/>
                    </a:cxn>
                    <a:cxn ang="0">
                      <a:pos x="106317307" y="0"/>
                    </a:cxn>
                    <a:cxn ang="0">
                      <a:pos x="28996477" y="30241875"/>
                    </a:cxn>
                    <a:cxn ang="0">
                      <a:pos x="0" y="120967500"/>
                    </a:cxn>
                    <a:cxn ang="0">
                      <a:pos x="28996477" y="201612500"/>
                    </a:cxn>
                    <a:cxn ang="0">
                      <a:pos x="106317307" y="241935000"/>
                    </a:cxn>
                    <a:cxn ang="0">
                      <a:pos x="193303630" y="201612500"/>
                    </a:cxn>
                    <a:cxn ang="0">
                      <a:pos x="231962490" y="120967500"/>
                    </a:cxn>
                    <a:cxn ang="0">
                      <a:pos x="193303630" y="30241875"/>
                    </a:cxn>
                  </a:cxnLst>
                  <a:rect l="0" t="0" r="0" b="0"/>
                  <a:pathLst>
                    <a:path w="24" h="24">
                      <a:moveTo>
                        <a:pt x="20" y="3"/>
                      </a:moveTo>
                      <a:cubicBezTo>
                        <a:pt x="18" y="1"/>
                        <a:pt x="15" y="0"/>
                        <a:pt x="11" y="0"/>
                      </a:cubicBezTo>
                      <a:cubicBezTo>
                        <a:pt x="9" y="0"/>
                        <a:pt x="6" y="1"/>
                        <a:pt x="3" y="3"/>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0" name="Freeform 110">
                  <a:extLst>
                    <a:ext uri="{FF2B5EF4-FFF2-40B4-BE49-F238E27FC236}">
                      <a16:creationId xmlns:a16="http://schemas.microsoft.com/office/drawing/2014/main" id="{25037639-4537-4BA3-98C4-5AD16E1D4474}"/>
                    </a:ext>
                  </a:extLst>
                </p:cNvPr>
                <p:cNvSpPr/>
                <p:nvPr/>
              </p:nvSpPr>
              <p:spPr>
                <a:xfrm>
                  <a:off x="10197" y="6583"/>
                  <a:ext cx="164" cy="167"/>
                </a:xfrm>
                <a:custGeom>
                  <a:avLst/>
                  <a:gdLst/>
                  <a:ahLst/>
                  <a:cxnLst>
                    <a:cxn ang="0">
                      <a:pos x="193303630" y="40322500"/>
                    </a:cxn>
                    <a:cxn ang="0">
                      <a:pos x="106317307" y="0"/>
                    </a:cxn>
                    <a:cxn ang="0">
                      <a:pos x="28996477" y="40322500"/>
                    </a:cxn>
                    <a:cxn ang="0">
                      <a:pos x="0" y="120967500"/>
                    </a:cxn>
                    <a:cxn ang="0">
                      <a:pos x="28996477" y="211693125"/>
                    </a:cxn>
                    <a:cxn ang="0">
                      <a:pos x="106317307" y="241935000"/>
                    </a:cxn>
                    <a:cxn ang="0">
                      <a:pos x="193303630" y="211693125"/>
                    </a:cxn>
                    <a:cxn ang="0">
                      <a:pos x="231962490" y="120967500"/>
                    </a:cxn>
                    <a:cxn ang="0">
                      <a:pos x="193303630" y="40322500"/>
                    </a:cxn>
                  </a:cxnLst>
                  <a:rect l="0" t="0" r="0" b="0"/>
                  <a:pathLst>
                    <a:path w="24" h="24">
                      <a:moveTo>
                        <a:pt x="20" y="4"/>
                      </a:moveTo>
                      <a:cubicBezTo>
                        <a:pt x="18" y="2"/>
                        <a:pt x="15" y="0"/>
                        <a:pt x="11" y="0"/>
                      </a:cubicBezTo>
                      <a:cubicBezTo>
                        <a:pt x="9" y="0"/>
                        <a:pt x="6" y="2"/>
                        <a:pt x="3" y="4"/>
                      </a:cubicBezTo>
                      <a:cubicBezTo>
                        <a:pt x="1" y="6"/>
                        <a:pt x="0" y="9"/>
                        <a:pt x="0" y="12"/>
                      </a:cubicBezTo>
                      <a:cubicBezTo>
                        <a:pt x="0" y="15"/>
                        <a:pt x="1" y="18"/>
                        <a:pt x="3" y="21"/>
                      </a:cubicBezTo>
                      <a:cubicBezTo>
                        <a:pt x="6" y="23"/>
                        <a:pt x="9" y="24"/>
                        <a:pt x="11"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1" name="Freeform 111">
                  <a:extLst>
                    <a:ext uri="{FF2B5EF4-FFF2-40B4-BE49-F238E27FC236}">
                      <a16:creationId xmlns:a16="http://schemas.microsoft.com/office/drawing/2014/main" id="{19461E0D-1A6F-4412-B3A6-7AEB4A15009E}"/>
                    </a:ext>
                  </a:extLst>
                </p:cNvPr>
                <p:cNvSpPr/>
                <p:nvPr/>
              </p:nvSpPr>
              <p:spPr>
                <a:xfrm>
                  <a:off x="10197" y="6841"/>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4"/>
                        <a:pt x="9" y="25"/>
                        <a:pt x="11"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2" name="Freeform 112">
                  <a:extLst>
                    <a:ext uri="{FF2B5EF4-FFF2-40B4-BE49-F238E27FC236}">
                      <a16:creationId xmlns:a16="http://schemas.microsoft.com/office/drawing/2014/main" id="{33446C34-C357-438D-8F8E-AA7874FD97A3}"/>
                    </a:ext>
                  </a:extLst>
                </p:cNvPr>
                <p:cNvSpPr/>
                <p:nvPr/>
              </p:nvSpPr>
              <p:spPr>
                <a:xfrm>
                  <a:off x="10197" y="7102"/>
                  <a:ext cx="164" cy="164"/>
                </a:xfrm>
                <a:custGeom>
                  <a:avLst/>
                  <a:gdLst/>
                  <a:ahLst/>
                  <a:cxnLst>
                    <a:cxn ang="0">
                      <a:pos x="193303630" y="38661970"/>
                    </a:cxn>
                    <a:cxn ang="0">
                      <a:pos x="106317307" y="0"/>
                    </a:cxn>
                    <a:cxn ang="0">
                      <a:pos x="28996477" y="38661970"/>
                    </a:cxn>
                    <a:cxn ang="0">
                      <a:pos x="0" y="115982800"/>
                    </a:cxn>
                    <a:cxn ang="0">
                      <a:pos x="28996477" y="193303630"/>
                    </a:cxn>
                    <a:cxn ang="0">
                      <a:pos x="106317307" y="231962490"/>
                    </a:cxn>
                    <a:cxn ang="0">
                      <a:pos x="193303630" y="193303630"/>
                    </a:cxn>
                    <a:cxn ang="0">
                      <a:pos x="231962490" y="115982800"/>
                    </a:cxn>
                    <a:cxn ang="0">
                      <a:pos x="193303630" y="38661970"/>
                    </a:cxn>
                  </a:cxnLst>
                  <a:rect l="0" t="0" r="0" b="0"/>
                  <a:pathLst>
                    <a:path w="24" h="24">
                      <a:moveTo>
                        <a:pt x="20" y="4"/>
                      </a:moveTo>
                      <a:cubicBezTo>
                        <a:pt x="18" y="1"/>
                        <a:pt x="15" y="0"/>
                        <a:pt x="11" y="0"/>
                      </a:cubicBezTo>
                      <a:cubicBezTo>
                        <a:pt x="9" y="0"/>
                        <a:pt x="6" y="1"/>
                        <a:pt x="3" y="4"/>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3" name="Freeform 113">
                  <a:extLst>
                    <a:ext uri="{FF2B5EF4-FFF2-40B4-BE49-F238E27FC236}">
                      <a16:creationId xmlns:a16="http://schemas.microsoft.com/office/drawing/2014/main" id="{1C10AC52-6E82-4C1D-9B5C-8656B9DB61E3}"/>
                    </a:ext>
                  </a:extLst>
                </p:cNvPr>
                <p:cNvSpPr/>
                <p:nvPr/>
              </p:nvSpPr>
              <p:spPr>
                <a:xfrm>
                  <a:off x="10451" y="5555"/>
                  <a:ext cx="167" cy="167"/>
                </a:xfrm>
                <a:custGeom>
                  <a:avLst/>
                  <a:gdLst/>
                  <a:ahLst/>
                  <a:cxnLst>
                    <a:cxn ang="0">
                      <a:pos x="201612500" y="30241875"/>
                    </a:cxn>
                    <a:cxn ang="0">
                      <a:pos x="120967500" y="0"/>
                    </a:cxn>
                    <a:cxn ang="0">
                      <a:pos x="40322500" y="30241875"/>
                    </a:cxn>
                    <a:cxn ang="0">
                      <a:pos x="0" y="110886875"/>
                    </a:cxn>
                    <a:cxn ang="0">
                      <a:pos x="40322500"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6" y="0"/>
                        <a:pt x="12" y="0"/>
                      </a:cubicBezTo>
                      <a:cubicBezTo>
                        <a:pt x="9" y="0"/>
                        <a:pt x="6" y="1"/>
                        <a:pt x="4" y="3"/>
                      </a:cubicBezTo>
                      <a:cubicBezTo>
                        <a:pt x="1" y="5"/>
                        <a:pt x="0" y="8"/>
                        <a:pt x="0" y="11"/>
                      </a:cubicBezTo>
                      <a:cubicBezTo>
                        <a:pt x="0" y="15"/>
                        <a:pt x="1" y="18"/>
                        <a:pt x="4" y="20"/>
                      </a:cubicBezTo>
                      <a:cubicBezTo>
                        <a:pt x="6" y="23"/>
                        <a:pt x="9" y="24"/>
                        <a:pt x="12" y="24"/>
                      </a:cubicBezTo>
                      <a:cubicBezTo>
                        <a:pt x="16" y="24"/>
                        <a:pt x="18" y="23"/>
                        <a:pt x="20" y="20"/>
                      </a:cubicBezTo>
                      <a:cubicBezTo>
                        <a:pt x="23" y="18"/>
                        <a:pt x="24" y="15"/>
                        <a:pt x="24" y="11"/>
                      </a:cubicBezTo>
                      <a:cubicBezTo>
                        <a:pt x="24" y="8"/>
                        <a:pt x="23" y="5"/>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4" name="Freeform 114">
                  <a:extLst>
                    <a:ext uri="{FF2B5EF4-FFF2-40B4-BE49-F238E27FC236}">
                      <a16:creationId xmlns:a16="http://schemas.microsoft.com/office/drawing/2014/main" id="{2E9EF3F9-4E53-4522-89FE-60CE858C1B2B}"/>
                    </a:ext>
                  </a:extLst>
                </p:cNvPr>
                <p:cNvSpPr/>
                <p:nvPr/>
              </p:nvSpPr>
              <p:spPr>
                <a:xfrm>
                  <a:off x="10451" y="5813"/>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5" name="Freeform 115">
                  <a:extLst>
                    <a:ext uri="{FF2B5EF4-FFF2-40B4-BE49-F238E27FC236}">
                      <a16:creationId xmlns:a16="http://schemas.microsoft.com/office/drawing/2014/main" id="{227D39BE-D4C8-4791-997B-13730C2B5A7E}"/>
                    </a:ext>
                  </a:extLst>
                </p:cNvPr>
                <p:cNvSpPr/>
                <p:nvPr/>
              </p:nvSpPr>
              <p:spPr>
                <a:xfrm>
                  <a:off x="10451" y="6067"/>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6" name="Freeform 116">
                  <a:extLst>
                    <a:ext uri="{FF2B5EF4-FFF2-40B4-BE49-F238E27FC236}">
                      <a16:creationId xmlns:a16="http://schemas.microsoft.com/office/drawing/2014/main" id="{9BBEADA2-A155-459D-8581-6E23CD43A455}"/>
                    </a:ext>
                  </a:extLst>
                </p:cNvPr>
                <p:cNvSpPr/>
                <p:nvPr/>
              </p:nvSpPr>
              <p:spPr>
                <a:xfrm>
                  <a:off x="10706" y="5813"/>
                  <a:ext cx="174" cy="164"/>
                </a:xfrm>
                <a:custGeom>
                  <a:avLst/>
                  <a:gdLst/>
                  <a:ahLst/>
                  <a:cxnLst>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 ang="0">
                      <a:pos x="120967500" y="0"/>
                    </a:cxn>
                  </a:cxnLst>
                  <a:rect l="0" t="0" r="0" b="0"/>
                  <a:pathLst>
                    <a:path w="25" h="24">
                      <a:moveTo>
                        <a:pt x="12" y="0"/>
                      </a:move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cubicBezTo>
                        <a:pt x="19" y="1"/>
                        <a:pt x="16"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7" name="Freeform 117">
                  <a:extLst>
                    <a:ext uri="{FF2B5EF4-FFF2-40B4-BE49-F238E27FC236}">
                      <a16:creationId xmlns:a16="http://schemas.microsoft.com/office/drawing/2014/main" id="{172542F3-B6FD-4855-A04B-57C2EA97DB83}"/>
                    </a:ext>
                  </a:extLst>
                </p:cNvPr>
                <p:cNvSpPr/>
                <p:nvPr/>
              </p:nvSpPr>
              <p:spPr>
                <a:xfrm>
                  <a:off x="10706" y="6067"/>
                  <a:ext cx="174" cy="171"/>
                </a:xfrm>
                <a:custGeom>
                  <a:avLst/>
                  <a:gdLst/>
                  <a:ahLst/>
                  <a:cxnLst>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 ang="0">
                      <a:pos x="120967500" y="0"/>
                    </a:cxn>
                  </a:cxnLst>
                  <a:rect l="0" t="0" r="0" b="0"/>
                  <a:pathLst>
                    <a:path w="25" h="25">
                      <a:moveTo>
                        <a:pt x="12" y="0"/>
                      </a:move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cubicBezTo>
                        <a:pt x="19" y="2"/>
                        <a:pt x="16"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8" name="Freeform 118">
                  <a:extLst>
                    <a:ext uri="{FF2B5EF4-FFF2-40B4-BE49-F238E27FC236}">
                      <a16:creationId xmlns:a16="http://schemas.microsoft.com/office/drawing/2014/main" id="{76DF2D2F-28A4-4D26-A08B-E86E9EBCC23F}"/>
                    </a:ext>
                  </a:extLst>
                </p:cNvPr>
                <p:cNvSpPr/>
                <p:nvPr/>
              </p:nvSpPr>
              <p:spPr>
                <a:xfrm>
                  <a:off x="10451" y="6329"/>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9" name="Freeform 119">
                  <a:extLst>
                    <a:ext uri="{FF2B5EF4-FFF2-40B4-BE49-F238E27FC236}">
                      <a16:creationId xmlns:a16="http://schemas.microsoft.com/office/drawing/2014/main" id="{C5053D56-088A-49C6-8CAE-03EE8ABF8CB8}"/>
                    </a:ext>
                  </a:extLst>
                </p:cNvPr>
                <p:cNvSpPr/>
                <p:nvPr/>
              </p:nvSpPr>
              <p:spPr>
                <a:xfrm>
                  <a:off x="10451" y="6583"/>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0" name="Freeform 120">
                  <a:extLst>
                    <a:ext uri="{FF2B5EF4-FFF2-40B4-BE49-F238E27FC236}">
                      <a16:creationId xmlns:a16="http://schemas.microsoft.com/office/drawing/2014/main" id="{D04C88D4-00CD-481B-B808-E6E257C1D9E9}"/>
                    </a:ext>
                  </a:extLst>
                </p:cNvPr>
                <p:cNvSpPr/>
                <p:nvPr/>
              </p:nvSpPr>
              <p:spPr>
                <a:xfrm>
                  <a:off x="10451" y="6841"/>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1" name="Freeform 121">
                  <a:extLst>
                    <a:ext uri="{FF2B5EF4-FFF2-40B4-BE49-F238E27FC236}">
                      <a16:creationId xmlns:a16="http://schemas.microsoft.com/office/drawing/2014/main" id="{3D34652D-6009-4DA8-9A87-80042B7DDE6B}"/>
                    </a:ext>
                  </a:extLst>
                </p:cNvPr>
                <p:cNvSpPr/>
                <p:nvPr/>
              </p:nvSpPr>
              <p:spPr>
                <a:xfrm>
                  <a:off x="10451" y="7357"/>
                  <a:ext cx="167" cy="164"/>
                </a:xfrm>
                <a:custGeom>
                  <a:avLst/>
                  <a:gdLst/>
                  <a:ahLst/>
                  <a:cxnLst>
                    <a:cxn ang="0">
                      <a:pos x="201612500" y="38661970"/>
                    </a:cxn>
                    <a:cxn ang="0">
                      <a:pos x="120967500" y="0"/>
                    </a:cxn>
                    <a:cxn ang="0">
                      <a:pos x="40322500" y="38661970"/>
                    </a:cxn>
                    <a:cxn ang="0">
                      <a:pos x="0" y="115982800"/>
                    </a:cxn>
                    <a:cxn ang="0">
                      <a:pos x="40322500"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2" name="Freeform 122">
                  <a:extLst>
                    <a:ext uri="{FF2B5EF4-FFF2-40B4-BE49-F238E27FC236}">
                      <a16:creationId xmlns:a16="http://schemas.microsoft.com/office/drawing/2014/main" id="{0707AA75-329A-47C7-8248-D26598B5915D}"/>
                    </a:ext>
                  </a:extLst>
                </p:cNvPr>
                <p:cNvSpPr/>
                <p:nvPr/>
              </p:nvSpPr>
              <p:spPr>
                <a:xfrm>
                  <a:off x="10706" y="7618"/>
                  <a:ext cx="174" cy="167"/>
                </a:xfrm>
                <a:custGeom>
                  <a:avLst/>
                  <a:gdLst/>
                  <a:ahLst/>
                  <a:cxnLst>
                    <a:cxn ang="0">
                      <a:pos x="211693125" y="201612500"/>
                    </a:cxn>
                    <a:cxn ang="0">
                      <a:pos x="252015625" y="110886875"/>
                    </a:cxn>
                    <a:cxn ang="0">
                      <a:pos x="211693125" y="30241875"/>
                    </a:cxn>
                    <a:cxn ang="0">
                      <a:pos x="120967500" y="0"/>
                    </a:cxn>
                    <a:cxn ang="0">
                      <a:pos x="40322500" y="30241875"/>
                    </a:cxn>
                    <a:cxn ang="0">
                      <a:pos x="0" y="110886875"/>
                    </a:cxn>
                    <a:cxn ang="0">
                      <a:pos x="40322500" y="201612500"/>
                    </a:cxn>
                    <a:cxn ang="0">
                      <a:pos x="120967500" y="241935000"/>
                    </a:cxn>
                    <a:cxn ang="0">
                      <a:pos x="211693125" y="201612500"/>
                    </a:cxn>
                  </a:cxnLst>
                  <a:rect l="0" t="0" r="0" b="0"/>
                  <a:pathLst>
                    <a:path w="25" h="24">
                      <a:moveTo>
                        <a:pt x="21" y="20"/>
                      </a:moveTo>
                      <a:cubicBezTo>
                        <a:pt x="23" y="18"/>
                        <a:pt x="25" y="15"/>
                        <a:pt x="25" y="11"/>
                      </a:cubicBezTo>
                      <a:cubicBezTo>
                        <a:pt x="25" y="9"/>
                        <a:pt x="23" y="6"/>
                        <a:pt x="21" y="3"/>
                      </a:cubicBezTo>
                      <a:cubicBezTo>
                        <a:pt x="19" y="1"/>
                        <a:pt x="16" y="0"/>
                        <a:pt x="12" y="0"/>
                      </a:cubicBezTo>
                      <a:cubicBezTo>
                        <a:pt x="9" y="0"/>
                        <a:pt x="6" y="1"/>
                        <a:pt x="4" y="3"/>
                      </a:cubicBezTo>
                      <a:cubicBezTo>
                        <a:pt x="2" y="6"/>
                        <a:pt x="0" y="9"/>
                        <a:pt x="0" y="11"/>
                      </a:cubicBezTo>
                      <a:cubicBezTo>
                        <a:pt x="0" y="15"/>
                        <a:pt x="2" y="18"/>
                        <a:pt x="4" y="20"/>
                      </a:cubicBezTo>
                      <a:cubicBezTo>
                        <a:pt x="6" y="23"/>
                        <a:pt x="9" y="24"/>
                        <a:pt x="12" y="24"/>
                      </a:cubicBezTo>
                      <a:cubicBezTo>
                        <a:pt x="16" y="24"/>
                        <a:pt x="19" y="23"/>
                        <a:pt x="21" y="2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3" name="Freeform 123">
                  <a:extLst>
                    <a:ext uri="{FF2B5EF4-FFF2-40B4-BE49-F238E27FC236}">
                      <a16:creationId xmlns:a16="http://schemas.microsoft.com/office/drawing/2014/main" id="{24FB218B-1B39-49D1-8FB2-F6D735CA7F08}"/>
                    </a:ext>
                  </a:extLst>
                </p:cNvPr>
                <p:cNvSpPr/>
                <p:nvPr/>
              </p:nvSpPr>
              <p:spPr>
                <a:xfrm>
                  <a:off x="10706" y="6329"/>
                  <a:ext cx="174" cy="167"/>
                </a:xfrm>
                <a:custGeom>
                  <a:avLst/>
                  <a:gdLst/>
                  <a:ahLst/>
                  <a:cxnLst>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 ang="0">
                      <a:pos x="120967500" y="0"/>
                    </a:cxn>
                  </a:cxnLst>
                  <a:rect l="0" t="0" r="0" b="0"/>
                  <a:pathLst>
                    <a:path w="25" h="24">
                      <a:moveTo>
                        <a:pt x="12" y="0"/>
                      </a:move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cubicBezTo>
                        <a:pt x="19" y="1"/>
                        <a:pt x="16"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4" name="Freeform 124">
                  <a:extLst>
                    <a:ext uri="{FF2B5EF4-FFF2-40B4-BE49-F238E27FC236}">
                      <a16:creationId xmlns:a16="http://schemas.microsoft.com/office/drawing/2014/main" id="{653181AF-F6E0-4A53-B7C0-0986C6DADFBD}"/>
                    </a:ext>
                  </a:extLst>
                </p:cNvPr>
                <p:cNvSpPr/>
                <p:nvPr/>
              </p:nvSpPr>
              <p:spPr>
                <a:xfrm>
                  <a:off x="9678" y="8131"/>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5" name="Freeform 125">
                  <a:extLst>
                    <a:ext uri="{FF2B5EF4-FFF2-40B4-BE49-F238E27FC236}">
                      <a16:creationId xmlns:a16="http://schemas.microsoft.com/office/drawing/2014/main" id="{A3E0D135-75E8-4AA0-B2E7-6EAA91DABD8C}"/>
                    </a:ext>
                  </a:extLst>
                </p:cNvPr>
                <p:cNvSpPr/>
                <p:nvPr/>
              </p:nvSpPr>
              <p:spPr>
                <a:xfrm>
                  <a:off x="9935" y="8131"/>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6" name="Freeform 126">
                  <a:extLst>
                    <a:ext uri="{FF2B5EF4-FFF2-40B4-BE49-F238E27FC236}">
                      <a16:creationId xmlns:a16="http://schemas.microsoft.com/office/drawing/2014/main" id="{C4250458-E767-4A45-BA69-57C72A038E10}"/>
                    </a:ext>
                  </a:extLst>
                </p:cNvPr>
                <p:cNvSpPr/>
                <p:nvPr/>
              </p:nvSpPr>
              <p:spPr>
                <a:xfrm>
                  <a:off x="9935" y="7873"/>
                  <a:ext cx="164" cy="167"/>
                </a:xfrm>
                <a:custGeom>
                  <a:avLst/>
                  <a:gdLst/>
                  <a:ahLst/>
                  <a:cxnLst>
                    <a:cxn ang="0">
                      <a:pos x="202966013" y="40322500"/>
                    </a:cxn>
                    <a:cxn ang="0">
                      <a:pos x="115982800" y="0"/>
                    </a:cxn>
                    <a:cxn ang="0">
                      <a:pos x="38661970" y="40322500"/>
                    </a:cxn>
                    <a:cxn ang="0">
                      <a:pos x="0" y="120967500"/>
                    </a:cxn>
                    <a:cxn ang="0">
                      <a:pos x="38661970" y="201612500"/>
                    </a:cxn>
                    <a:cxn ang="0">
                      <a:pos x="115982800" y="241935000"/>
                    </a:cxn>
                    <a:cxn ang="0">
                      <a:pos x="202966013" y="201612500"/>
                    </a:cxn>
                    <a:cxn ang="0">
                      <a:pos x="231962490" y="120967500"/>
                    </a:cxn>
                    <a:cxn ang="0">
                      <a:pos x="202966013" y="40322500"/>
                    </a:cxn>
                  </a:cxnLst>
                  <a:rect l="0" t="0" r="0" b="0"/>
                  <a:pathLst>
                    <a:path w="24" h="24">
                      <a:moveTo>
                        <a:pt x="21" y="4"/>
                      </a:moveTo>
                      <a:cubicBezTo>
                        <a:pt x="18"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7" name="Freeform 128">
                  <a:extLst>
                    <a:ext uri="{FF2B5EF4-FFF2-40B4-BE49-F238E27FC236}">
                      <a16:creationId xmlns:a16="http://schemas.microsoft.com/office/drawing/2014/main" id="{BBC0EFD0-A6D3-4F8F-9FF6-B9E5357042E6}"/>
                    </a:ext>
                  </a:extLst>
                </p:cNvPr>
                <p:cNvSpPr/>
                <p:nvPr/>
              </p:nvSpPr>
              <p:spPr>
                <a:xfrm>
                  <a:off x="10197" y="7357"/>
                  <a:ext cx="164" cy="164"/>
                </a:xfrm>
                <a:custGeom>
                  <a:avLst/>
                  <a:gdLst/>
                  <a:ahLst/>
                  <a:cxnLst>
                    <a:cxn ang="0">
                      <a:pos x="193303630" y="38661970"/>
                    </a:cxn>
                    <a:cxn ang="0">
                      <a:pos x="106317307" y="0"/>
                    </a:cxn>
                    <a:cxn ang="0">
                      <a:pos x="28996477" y="38661970"/>
                    </a:cxn>
                    <a:cxn ang="0">
                      <a:pos x="0" y="115982800"/>
                    </a:cxn>
                    <a:cxn ang="0">
                      <a:pos x="28996477" y="202966013"/>
                    </a:cxn>
                    <a:cxn ang="0">
                      <a:pos x="106317307" y="231962490"/>
                    </a:cxn>
                    <a:cxn ang="0">
                      <a:pos x="193303630" y="202966013"/>
                    </a:cxn>
                    <a:cxn ang="0">
                      <a:pos x="231962490" y="115982800"/>
                    </a:cxn>
                    <a:cxn ang="0">
                      <a:pos x="193303630" y="38661970"/>
                    </a:cxn>
                  </a:cxnLst>
                  <a:rect l="0" t="0" r="0" b="0"/>
                  <a:pathLst>
                    <a:path w="24" h="24">
                      <a:moveTo>
                        <a:pt x="20" y="4"/>
                      </a:moveTo>
                      <a:cubicBezTo>
                        <a:pt x="18" y="2"/>
                        <a:pt x="15" y="0"/>
                        <a:pt x="11" y="0"/>
                      </a:cubicBezTo>
                      <a:cubicBezTo>
                        <a:pt x="9" y="0"/>
                        <a:pt x="6" y="2"/>
                        <a:pt x="3" y="4"/>
                      </a:cubicBezTo>
                      <a:cubicBezTo>
                        <a:pt x="1" y="6"/>
                        <a:pt x="0" y="9"/>
                        <a:pt x="0" y="12"/>
                      </a:cubicBezTo>
                      <a:cubicBezTo>
                        <a:pt x="0" y="15"/>
                        <a:pt x="1" y="18"/>
                        <a:pt x="3" y="21"/>
                      </a:cubicBezTo>
                      <a:cubicBezTo>
                        <a:pt x="6" y="23"/>
                        <a:pt x="9" y="24"/>
                        <a:pt x="11"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8" name="Freeform 129">
                  <a:extLst>
                    <a:ext uri="{FF2B5EF4-FFF2-40B4-BE49-F238E27FC236}">
                      <a16:creationId xmlns:a16="http://schemas.microsoft.com/office/drawing/2014/main" id="{C51180A0-2DE0-4E5E-A49B-29FCF72A4BC0}"/>
                    </a:ext>
                  </a:extLst>
                </p:cNvPr>
                <p:cNvSpPr/>
                <p:nvPr/>
              </p:nvSpPr>
              <p:spPr>
                <a:xfrm>
                  <a:off x="10197" y="7618"/>
                  <a:ext cx="164" cy="167"/>
                </a:xfrm>
                <a:custGeom>
                  <a:avLst/>
                  <a:gdLst/>
                  <a:ahLst/>
                  <a:cxnLst>
                    <a:cxn ang="0">
                      <a:pos x="193303630" y="30241875"/>
                    </a:cxn>
                    <a:cxn ang="0">
                      <a:pos x="106317307" y="0"/>
                    </a:cxn>
                    <a:cxn ang="0">
                      <a:pos x="28996477" y="30241875"/>
                    </a:cxn>
                    <a:cxn ang="0">
                      <a:pos x="0" y="110886875"/>
                    </a:cxn>
                    <a:cxn ang="0">
                      <a:pos x="28996477" y="201612500"/>
                    </a:cxn>
                    <a:cxn ang="0">
                      <a:pos x="106317307" y="241935000"/>
                    </a:cxn>
                    <a:cxn ang="0">
                      <a:pos x="193303630" y="201612500"/>
                    </a:cxn>
                    <a:cxn ang="0">
                      <a:pos x="231962490" y="110886875"/>
                    </a:cxn>
                    <a:cxn ang="0">
                      <a:pos x="193303630" y="30241875"/>
                    </a:cxn>
                  </a:cxnLst>
                  <a:rect l="0" t="0" r="0" b="0"/>
                  <a:pathLst>
                    <a:path w="24" h="24">
                      <a:moveTo>
                        <a:pt x="20" y="3"/>
                      </a:moveTo>
                      <a:cubicBezTo>
                        <a:pt x="18" y="1"/>
                        <a:pt x="15" y="0"/>
                        <a:pt x="11" y="0"/>
                      </a:cubicBezTo>
                      <a:cubicBezTo>
                        <a:pt x="9" y="0"/>
                        <a:pt x="6" y="1"/>
                        <a:pt x="3" y="3"/>
                      </a:cubicBezTo>
                      <a:cubicBezTo>
                        <a:pt x="1" y="6"/>
                        <a:pt x="0" y="9"/>
                        <a:pt x="0" y="11"/>
                      </a:cubicBezTo>
                      <a:cubicBezTo>
                        <a:pt x="0" y="15"/>
                        <a:pt x="1" y="18"/>
                        <a:pt x="3" y="20"/>
                      </a:cubicBezTo>
                      <a:cubicBezTo>
                        <a:pt x="6" y="23"/>
                        <a:pt x="9" y="24"/>
                        <a:pt x="11" y="24"/>
                      </a:cubicBezTo>
                      <a:cubicBezTo>
                        <a:pt x="15" y="24"/>
                        <a:pt x="18" y="23"/>
                        <a:pt x="20" y="20"/>
                      </a:cubicBezTo>
                      <a:cubicBezTo>
                        <a:pt x="23" y="18"/>
                        <a:pt x="24" y="15"/>
                        <a:pt x="24" y="11"/>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9" name="Freeform 130">
                  <a:extLst>
                    <a:ext uri="{FF2B5EF4-FFF2-40B4-BE49-F238E27FC236}">
                      <a16:creationId xmlns:a16="http://schemas.microsoft.com/office/drawing/2014/main" id="{2A07334D-5B08-43C6-A6F1-7668EF3A0C20}"/>
                    </a:ext>
                  </a:extLst>
                </p:cNvPr>
                <p:cNvSpPr/>
                <p:nvPr/>
              </p:nvSpPr>
              <p:spPr>
                <a:xfrm>
                  <a:off x="10197" y="7873"/>
                  <a:ext cx="164" cy="167"/>
                </a:xfrm>
                <a:custGeom>
                  <a:avLst/>
                  <a:gdLst/>
                  <a:ahLst/>
                  <a:cxnLst>
                    <a:cxn ang="0">
                      <a:pos x="193303630" y="40322500"/>
                    </a:cxn>
                    <a:cxn ang="0">
                      <a:pos x="106317307" y="0"/>
                    </a:cxn>
                    <a:cxn ang="0">
                      <a:pos x="28996477" y="40322500"/>
                    </a:cxn>
                    <a:cxn ang="0">
                      <a:pos x="0" y="120967500"/>
                    </a:cxn>
                    <a:cxn ang="0">
                      <a:pos x="28996477" y="201612500"/>
                    </a:cxn>
                    <a:cxn ang="0">
                      <a:pos x="106317307" y="241935000"/>
                    </a:cxn>
                    <a:cxn ang="0">
                      <a:pos x="193303630" y="201612500"/>
                    </a:cxn>
                    <a:cxn ang="0">
                      <a:pos x="231962490" y="120967500"/>
                    </a:cxn>
                    <a:cxn ang="0">
                      <a:pos x="193303630" y="40322500"/>
                    </a:cxn>
                  </a:cxnLst>
                  <a:rect l="0" t="0" r="0" b="0"/>
                  <a:pathLst>
                    <a:path w="24" h="24">
                      <a:moveTo>
                        <a:pt x="20" y="4"/>
                      </a:moveTo>
                      <a:cubicBezTo>
                        <a:pt x="18" y="1"/>
                        <a:pt x="15" y="0"/>
                        <a:pt x="11" y="0"/>
                      </a:cubicBezTo>
                      <a:cubicBezTo>
                        <a:pt x="9" y="0"/>
                        <a:pt x="6" y="1"/>
                        <a:pt x="3" y="4"/>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0" name="Freeform 131">
                  <a:extLst>
                    <a:ext uri="{FF2B5EF4-FFF2-40B4-BE49-F238E27FC236}">
                      <a16:creationId xmlns:a16="http://schemas.microsoft.com/office/drawing/2014/main" id="{14C4715E-1790-4B50-8C60-26602A53F1BF}"/>
                    </a:ext>
                  </a:extLst>
                </p:cNvPr>
                <p:cNvSpPr/>
                <p:nvPr/>
              </p:nvSpPr>
              <p:spPr>
                <a:xfrm>
                  <a:off x="10451" y="7102"/>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1" name="Freeform 132">
                  <a:extLst>
                    <a:ext uri="{FF2B5EF4-FFF2-40B4-BE49-F238E27FC236}">
                      <a16:creationId xmlns:a16="http://schemas.microsoft.com/office/drawing/2014/main" id="{D5D763C2-6026-4FA8-8121-19D30C405043}"/>
                    </a:ext>
                  </a:extLst>
                </p:cNvPr>
                <p:cNvSpPr/>
                <p:nvPr/>
              </p:nvSpPr>
              <p:spPr>
                <a:xfrm>
                  <a:off x="10706" y="6583"/>
                  <a:ext cx="174" cy="167"/>
                </a:xfrm>
                <a:custGeom>
                  <a:avLst/>
                  <a:gdLst/>
                  <a:ahLst/>
                  <a:cxnLst>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 ang="0">
                      <a:pos x="120967500" y="0"/>
                    </a:cxn>
                  </a:cxnLst>
                  <a:rect l="0" t="0" r="0" b="0"/>
                  <a:pathLst>
                    <a:path w="25" h="24">
                      <a:moveTo>
                        <a:pt x="12" y="0"/>
                      </a:move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3" y="18"/>
                        <a:pt x="25" y="15"/>
                        <a:pt x="25" y="12"/>
                      </a:cubicBezTo>
                      <a:cubicBezTo>
                        <a:pt x="25" y="9"/>
                        <a:pt x="23" y="6"/>
                        <a:pt x="21" y="4"/>
                      </a:cubicBezTo>
                      <a:cubicBezTo>
                        <a:pt x="19" y="2"/>
                        <a:pt x="16"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2" name="Freeform 133">
                  <a:extLst>
                    <a:ext uri="{FF2B5EF4-FFF2-40B4-BE49-F238E27FC236}">
                      <a16:creationId xmlns:a16="http://schemas.microsoft.com/office/drawing/2014/main" id="{A99A6F5F-8E09-451C-A10A-261605F8318F}"/>
                    </a:ext>
                  </a:extLst>
                </p:cNvPr>
                <p:cNvSpPr/>
                <p:nvPr/>
              </p:nvSpPr>
              <p:spPr>
                <a:xfrm>
                  <a:off x="9162" y="5555"/>
                  <a:ext cx="164" cy="167"/>
                </a:xfrm>
                <a:custGeom>
                  <a:avLst/>
                  <a:gdLst/>
                  <a:ahLst/>
                  <a:cxnLst>
                    <a:cxn ang="0">
                      <a:pos x="202966013" y="30241875"/>
                    </a:cxn>
                    <a:cxn ang="0">
                      <a:pos x="115982800" y="0"/>
                    </a:cxn>
                    <a:cxn ang="0">
                      <a:pos x="38661970" y="30241875"/>
                    </a:cxn>
                    <a:cxn ang="0">
                      <a:pos x="0" y="110886875"/>
                    </a:cxn>
                    <a:cxn ang="0">
                      <a:pos x="38661970" y="201612500"/>
                    </a:cxn>
                    <a:cxn ang="0">
                      <a:pos x="115982800" y="241935000"/>
                    </a:cxn>
                    <a:cxn ang="0">
                      <a:pos x="202966013" y="201612500"/>
                    </a:cxn>
                    <a:cxn ang="0">
                      <a:pos x="231962490" y="110886875"/>
                    </a:cxn>
                    <a:cxn ang="0">
                      <a:pos x="202966013" y="30241875"/>
                    </a:cxn>
                  </a:cxnLst>
                  <a:rect l="0" t="0" r="0" b="0"/>
                  <a:pathLst>
                    <a:path w="24" h="24">
                      <a:moveTo>
                        <a:pt x="21" y="3"/>
                      </a:moveTo>
                      <a:cubicBezTo>
                        <a:pt x="18"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8" y="23"/>
                        <a:pt x="21" y="20"/>
                      </a:cubicBezTo>
                      <a:cubicBezTo>
                        <a:pt x="23" y="18"/>
                        <a:pt x="24" y="15"/>
                        <a:pt x="24" y="11"/>
                      </a:cubicBezTo>
                      <a:cubicBezTo>
                        <a:pt x="24" y="8"/>
                        <a:pt x="23" y="5"/>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3" name="Freeform 134">
                  <a:extLst>
                    <a:ext uri="{FF2B5EF4-FFF2-40B4-BE49-F238E27FC236}">
                      <a16:creationId xmlns:a16="http://schemas.microsoft.com/office/drawing/2014/main" id="{72E65131-50BB-48C9-BA78-7886B1E0E616}"/>
                    </a:ext>
                  </a:extLst>
                </p:cNvPr>
                <p:cNvSpPr/>
                <p:nvPr/>
              </p:nvSpPr>
              <p:spPr>
                <a:xfrm>
                  <a:off x="9416" y="5555"/>
                  <a:ext cx="174"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52015625" y="110886875"/>
                    </a:cxn>
                    <a:cxn ang="0">
                      <a:pos x="211693125" y="30241875"/>
                    </a:cxn>
                  </a:cxnLst>
                  <a:rect l="0" t="0" r="0" b="0"/>
                  <a:pathLst>
                    <a:path w="25" h="24">
                      <a:moveTo>
                        <a:pt x="21" y="3"/>
                      </a:moveTo>
                      <a:cubicBezTo>
                        <a:pt x="19"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9" y="23"/>
                        <a:pt x="21" y="20"/>
                      </a:cubicBezTo>
                      <a:cubicBezTo>
                        <a:pt x="24" y="18"/>
                        <a:pt x="25" y="15"/>
                        <a:pt x="25" y="11"/>
                      </a:cubicBezTo>
                      <a:cubicBezTo>
                        <a:pt x="25" y="8"/>
                        <a:pt x="24" y="5"/>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4" name="Freeform 135">
                  <a:extLst>
                    <a:ext uri="{FF2B5EF4-FFF2-40B4-BE49-F238E27FC236}">
                      <a16:creationId xmlns:a16="http://schemas.microsoft.com/office/drawing/2014/main" id="{A5CDEE39-CCFE-4517-ABC0-12BC2E085901}"/>
                    </a:ext>
                  </a:extLst>
                </p:cNvPr>
                <p:cNvSpPr/>
                <p:nvPr/>
              </p:nvSpPr>
              <p:spPr>
                <a:xfrm>
                  <a:off x="9935" y="5293"/>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5" name="Freeform 136">
                  <a:extLst>
                    <a:ext uri="{FF2B5EF4-FFF2-40B4-BE49-F238E27FC236}">
                      <a16:creationId xmlns:a16="http://schemas.microsoft.com/office/drawing/2014/main" id="{E591B496-C9B6-4A42-8158-04347B6B9BFC}"/>
                    </a:ext>
                  </a:extLst>
                </p:cNvPr>
                <p:cNvSpPr/>
                <p:nvPr/>
              </p:nvSpPr>
              <p:spPr>
                <a:xfrm>
                  <a:off x="10706" y="7873"/>
                  <a:ext cx="174" cy="167"/>
                </a:xfrm>
                <a:custGeom>
                  <a:avLst/>
                  <a:gdLst/>
                  <a:ahLst/>
                  <a:cxnLst>
                    <a:cxn ang="0">
                      <a:pos x="120967500" y="0"/>
                    </a:cxn>
                    <a:cxn ang="0">
                      <a:pos x="40322500" y="40322500"/>
                    </a:cxn>
                    <a:cxn ang="0">
                      <a:pos x="0" y="120967500"/>
                    </a:cxn>
                    <a:cxn ang="0">
                      <a:pos x="40322500" y="201612500"/>
                    </a:cxn>
                    <a:cxn ang="0">
                      <a:pos x="120967500" y="241935000"/>
                    </a:cxn>
                    <a:cxn ang="0">
                      <a:pos x="211693125" y="201612500"/>
                    </a:cxn>
                    <a:cxn ang="0">
                      <a:pos x="252015625" y="120967500"/>
                    </a:cxn>
                    <a:cxn ang="0">
                      <a:pos x="211693125" y="40322500"/>
                    </a:cxn>
                    <a:cxn ang="0">
                      <a:pos x="120967500" y="0"/>
                    </a:cxn>
                  </a:cxnLst>
                  <a:rect l="0" t="0" r="0" b="0"/>
                  <a:pathLst>
                    <a:path w="25" h="24">
                      <a:moveTo>
                        <a:pt x="12" y="0"/>
                      </a:move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4"/>
                      </a:cubicBezTo>
                      <a:cubicBezTo>
                        <a:pt x="19" y="1"/>
                        <a:pt x="16"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6" name="Freeform 137">
                  <a:extLst>
                    <a:ext uri="{FF2B5EF4-FFF2-40B4-BE49-F238E27FC236}">
                      <a16:creationId xmlns:a16="http://schemas.microsoft.com/office/drawing/2014/main" id="{36FA0ABD-4BAC-4B77-8413-2ABEB4711E18}"/>
                    </a:ext>
                  </a:extLst>
                </p:cNvPr>
                <p:cNvSpPr/>
                <p:nvPr/>
              </p:nvSpPr>
              <p:spPr>
                <a:xfrm>
                  <a:off x="10971" y="6067"/>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7" name="Freeform 138">
                  <a:extLst>
                    <a:ext uri="{FF2B5EF4-FFF2-40B4-BE49-F238E27FC236}">
                      <a16:creationId xmlns:a16="http://schemas.microsoft.com/office/drawing/2014/main" id="{0307304F-86CB-46C5-A079-A315280A3596}"/>
                    </a:ext>
                  </a:extLst>
                </p:cNvPr>
                <p:cNvSpPr/>
                <p:nvPr/>
              </p:nvSpPr>
              <p:spPr>
                <a:xfrm>
                  <a:off x="10971" y="6329"/>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 name="Freeform 139">
                  <a:extLst>
                    <a:ext uri="{FF2B5EF4-FFF2-40B4-BE49-F238E27FC236}">
                      <a16:creationId xmlns:a16="http://schemas.microsoft.com/office/drawing/2014/main" id="{BF20D69D-1B93-436E-AC3A-310260F85898}"/>
                    </a:ext>
                  </a:extLst>
                </p:cNvPr>
                <p:cNvSpPr/>
                <p:nvPr/>
              </p:nvSpPr>
              <p:spPr>
                <a:xfrm>
                  <a:off x="9935" y="5039"/>
                  <a:ext cx="164" cy="164"/>
                </a:xfrm>
                <a:custGeom>
                  <a:avLst/>
                  <a:gdLst/>
                  <a:ahLst/>
                  <a:cxnLst>
                    <a:cxn ang="0">
                      <a:pos x="202966013" y="28996477"/>
                    </a:cxn>
                    <a:cxn ang="0">
                      <a:pos x="115982800" y="0"/>
                    </a:cxn>
                    <a:cxn ang="0">
                      <a:pos x="38661970" y="28996477"/>
                    </a:cxn>
                    <a:cxn ang="0">
                      <a:pos x="0" y="115982800"/>
                    </a:cxn>
                    <a:cxn ang="0">
                      <a:pos x="38661970" y="193303630"/>
                    </a:cxn>
                    <a:cxn ang="0">
                      <a:pos x="115982800" y="231962490"/>
                    </a:cxn>
                    <a:cxn ang="0">
                      <a:pos x="202966013" y="193303630"/>
                    </a:cxn>
                    <a:cxn ang="0">
                      <a:pos x="231962490" y="115982800"/>
                    </a:cxn>
                    <a:cxn ang="0">
                      <a:pos x="202966013" y="28996477"/>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9" name="Freeform 140">
                  <a:extLst>
                    <a:ext uri="{FF2B5EF4-FFF2-40B4-BE49-F238E27FC236}">
                      <a16:creationId xmlns:a16="http://schemas.microsoft.com/office/drawing/2014/main" id="{7C06ED2E-F65D-44F9-9109-3309227F452D}"/>
                    </a:ext>
                  </a:extLst>
                </p:cNvPr>
                <p:cNvSpPr/>
                <p:nvPr/>
              </p:nvSpPr>
              <p:spPr>
                <a:xfrm>
                  <a:off x="10451" y="5293"/>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0" name="Freeform 141">
                  <a:extLst>
                    <a:ext uri="{FF2B5EF4-FFF2-40B4-BE49-F238E27FC236}">
                      <a16:creationId xmlns:a16="http://schemas.microsoft.com/office/drawing/2014/main" id="{B33D53B6-E678-45AC-B053-7B4447185116}"/>
                    </a:ext>
                  </a:extLst>
                </p:cNvPr>
                <p:cNvSpPr/>
                <p:nvPr/>
              </p:nvSpPr>
              <p:spPr>
                <a:xfrm>
                  <a:off x="8907" y="3749"/>
                  <a:ext cx="164" cy="164"/>
                </a:xfrm>
                <a:custGeom>
                  <a:avLst/>
                  <a:gdLst/>
                  <a:ahLst/>
                  <a:cxnLst>
                    <a:cxn ang="0">
                      <a:pos x="193303630" y="38661970"/>
                    </a:cxn>
                    <a:cxn ang="0">
                      <a:pos x="115982800" y="0"/>
                    </a:cxn>
                    <a:cxn ang="0">
                      <a:pos x="28996477" y="38661970"/>
                    </a:cxn>
                    <a:cxn ang="0">
                      <a:pos x="0" y="115982800"/>
                    </a:cxn>
                    <a:cxn ang="0">
                      <a:pos x="28996477"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1" name="Freeform 142">
                  <a:extLst>
                    <a:ext uri="{FF2B5EF4-FFF2-40B4-BE49-F238E27FC236}">
                      <a16:creationId xmlns:a16="http://schemas.microsoft.com/office/drawing/2014/main" id="{FE9A8D40-C26C-4AEC-9212-41C78C73947D}"/>
                    </a:ext>
                  </a:extLst>
                </p:cNvPr>
                <p:cNvSpPr/>
                <p:nvPr/>
              </p:nvSpPr>
              <p:spPr>
                <a:xfrm>
                  <a:off x="9162" y="3488"/>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2" name="Freeform 143">
                  <a:extLst>
                    <a:ext uri="{FF2B5EF4-FFF2-40B4-BE49-F238E27FC236}">
                      <a16:creationId xmlns:a16="http://schemas.microsoft.com/office/drawing/2014/main" id="{58F5EB0B-AF80-4366-B603-6E646E19CB15}"/>
                    </a:ext>
                  </a:extLst>
                </p:cNvPr>
                <p:cNvSpPr/>
                <p:nvPr/>
              </p:nvSpPr>
              <p:spPr>
                <a:xfrm>
                  <a:off x="8907" y="4265"/>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3" name="Freeform 144">
                  <a:extLst>
                    <a:ext uri="{FF2B5EF4-FFF2-40B4-BE49-F238E27FC236}">
                      <a16:creationId xmlns:a16="http://schemas.microsoft.com/office/drawing/2014/main" id="{00DA2416-1832-4F63-8EE4-A55BB2E66B16}"/>
                    </a:ext>
                  </a:extLst>
                </p:cNvPr>
                <p:cNvSpPr/>
                <p:nvPr/>
              </p:nvSpPr>
              <p:spPr>
                <a:xfrm>
                  <a:off x="8642" y="4519"/>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4" name="Freeform 145">
                  <a:extLst>
                    <a:ext uri="{FF2B5EF4-FFF2-40B4-BE49-F238E27FC236}">
                      <a16:creationId xmlns:a16="http://schemas.microsoft.com/office/drawing/2014/main" id="{E575C1E6-C7EB-465D-B2AD-3615A6A5BBFC}"/>
                    </a:ext>
                  </a:extLst>
                </p:cNvPr>
                <p:cNvSpPr/>
                <p:nvPr/>
              </p:nvSpPr>
              <p:spPr>
                <a:xfrm>
                  <a:off x="8907" y="4519"/>
                  <a:ext cx="164" cy="167"/>
                </a:xfrm>
                <a:custGeom>
                  <a:avLst/>
                  <a:gdLst/>
                  <a:ahLst/>
                  <a:cxnLst>
                    <a:cxn ang="0">
                      <a:pos x="193303630" y="40322500"/>
                    </a:cxn>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5" name="Freeform 146">
                  <a:extLst>
                    <a:ext uri="{FF2B5EF4-FFF2-40B4-BE49-F238E27FC236}">
                      <a16:creationId xmlns:a16="http://schemas.microsoft.com/office/drawing/2014/main" id="{928027E5-2D52-4832-948E-BFA91912A9B6}"/>
                    </a:ext>
                  </a:extLst>
                </p:cNvPr>
                <p:cNvSpPr/>
                <p:nvPr/>
              </p:nvSpPr>
              <p:spPr>
                <a:xfrm>
                  <a:off x="9416" y="297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6" name="Freeform 147">
                  <a:extLst>
                    <a:ext uri="{FF2B5EF4-FFF2-40B4-BE49-F238E27FC236}">
                      <a16:creationId xmlns:a16="http://schemas.microsoft.com/office/drawing/2014/main" id="{7EF18568-E099-4CCE-A704-41B1F64B1CF3}"/>
                    </a:ext>
                  </a:extLst>
                </p:cNvPr>
                <p:cNvSpPr/>
                <p:nvPr/>
              </p:nvSpPr>
              <p:spPr>
                <a:xfrm>
                  <a:off x="9416" y="4003"/>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7" name="Freeform 148">
                  <a:extLst>
                    <a:ext uri="{FF2B5EF4-FFF2-40B4-BE49-F238E27FC236}">
                      <a16:creationId xmlns:a16="http://schemas.microsoft.com/office/drawing/2014/main" id="{34DE14A7-B67C-4DF9-919D-668072F025A2}"/>
                    </a:ext>
                  </a:extLst>
                </p:cNvPr>
                <p:cNvSpPr/>
                <p:nvPr/>
              </p:nvSpPr>
              <p:spPr>
                <a:xfrm>
                  <a:off x="9678" y="2714"/>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8" name="Freeform 149">
                  <a:extLst>
                    <a:ext uri="{FF2B5EF4-FFF2-40B4-BE49-F238E27FC236}">
                      <a16:creationId xmlns:a16="http://schemas.microsoft.com/office/drawing/2014/main" id="{BCDE9ADB-4298-4272-AF76-9FB797085565}"/>
                    </a:ext>
                  </a:extLst>
                </p:cNvPr>
                <p:cNvSpPr/>
                <p:nvPr/>
              </p:nvSpPr>
              <p:spPr>
                <a:xfrm>
                  <a:off x="9678" y="2975"/>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9" name="Freeform 150">
                  <a:extLst>
                    <a:ext uri="{FF2B5EF4-FFF2-40B4-BE49-F238E27FC236}">
                      <a16:creationId xmlns:a16="http://schemas.microsoft.com/office/drawing/2014/main" id="{0BA8869C-13BB-489E-931F-0F22143F5093}"/>
                    </a:ext>
                  </a:extLst>
                </p:cNvPr>
                <p:cNvSpPr/>
                <p:nvPr/>
              </p:nvSpPr>
              <p:spPr>
                <a:xfrm>
                  <a:off x="9678" y="4003"/>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0" name="Freeform 151">
                  <a:extLst>
                    <a:ext uri="{FF2B5EF4-FFF2-40B4-BE49-F238E27FC236}">
                      <a16:creationId xmlns:a16="http://schemas.microsoft.com/office/drawing/2014/main" id="{7134A7FC-5861-4197-8381-177ADA008425}"/>
                    </a:ext>
                  </a:extLst>
                </p:cNvPr>
                <p:cNvSpPr/>
                <p:nvPr/>
              </p:nvSpPr>
              <p:spPr>
                <a:xfrm>
                  <a:off x="9678" y="4265"/>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1" name="Freeform 152">
                  <a:extLst>
                    <a:ext uri="{FF2B5EF4-FFF2-40B4-BE49-F238E27FC236}">
                      <a16:creationId xmlns:a16="http://schemas.microsoft.com/office/drawing/2014/main" id="{0AABF820-181B-48A6-AFC6-A108C8046C39}"/>
                    </a:ext>
                  </a:extLst>
                </p:cNvPr>
                <p:cNvSpPr/>
                <p:nvPr/>
              </p:nvSpPr>
              <p:spPr>
                <a:xfrm>
                  <a:off x="9935" y="2459"/>
                  <a:ext cx="164" cy="164"/>
                </a:xfrm>
                <a:custGeom>
                  <a:avLst/>
                  <a:gdLst/>
                  <a:ahLst/>
                  <a:cxnLst>
                    <a:cxn ang="0">
                      <a:pos x="202966013" y="38661970"/>
                    </a:cxn>
                    <a:cxn ang="0">
                      <a:pos x="115982800" y="0"/>
                    </a:cxn>
                    <a:cxn ang="0">
                      <a:pos x="38661970" y="38661970"/>
                    </a:cxn>
                    <a:cxn ang="0">
                      <a:pos x="0" y="115982800"/>
                    </a:cxn>
                    <a:cxn ang="0">
                      <a:pos x="38661970" y="202966013"/>
                    </a:cxn>
                    <a:cxn ang="0">
                      <a:pos x="115982800" y="231962490"/>
                    </a:cxn>
                    <a:cxn ang="0">
                      <a:pos x="202966013" y="202966013"/>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2" name="Freeform 153">
                  <a:extLst>
                    <a:ext uri="{FF2B5EF4-FFF2-40B4-BE49-F238E27FC236}">
                      <a16:creationId xmlns:a16="http://schemas.microsoft.com/office/drawing/2014/main" id="{59FB7079-F213-4ACD-A6A1-D8AEC85F0E67}"/>
                    </a:ext>
                  </a:extLst>
                </p:cNvPr>
                <p:cNvSpPr/>
                <p:nvPr/>
              </p:nvSpPr>
              <p:spPr>
                <a:xfrm>
                  <a:off x="9935" y="2975"/>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3" name="Freeform 154">
                  <a:extLst>
                    <a:ext uri="{FF2B5EF4-FFF2-40B4-BE49-F238E27FC236}">
                      <a16:creationId xmlns:a16="http://schemas.microsoft.com/office/drawing/2014/main" id="{B3BB6A8A-F3C3-46BE-B528-700C57FCDFAD}"/>
                    </a:ext>
                  </a:extLst>
                </p:cNvPr>
                <p:cNvSpPr/>
                <p:nvPr/>
              </p:nvSpPr>
              <p:spPr>
                <a:xfrm>
                  <a:off x="9935" y="4265"/>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4" name="Freeform 155">
                  <a:extLst>
                    <a:ext uri="{FF2B5EF4-FFF2-40B4-BE49-F238E27FC236}">
                      <a16:creationId xmlns:a16="http://schemas.microsoft.com/office/drawing/2014/main" id="{E9F1282F-BCF4-4018-B84F-C933412EB9E9}"/>
                    </a:ext>
                  </a:extLst>
                </p:cNvPr>
                <p:cNvSpPr/>
                <p:nvPr/>
              </p:nvSpPr>
              <p:spPr>
                <a:xfrm>
                  <a:off x="9678" y="4519"/>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5" name="Freeform 156">
                  <a:extLst>
                    <a:ext uri="{FF2B5EF4-FFF2-40B4-BE49-F238E27FC236}">
                      <a16:creationId xmlns:a16="http://schemas.microsoft.com/office/drawing/2014/main" id="{089E3829-0677-40D0-82A2-59572FC360CD}"/>
                    </a:ext>
                  </a:extLst>
                </p:cNvPr>
                <p:cNvSpPr/>
                <p:nvPr/>
              </p:nvSpPr>
              <p:spPr>
                <a:xfrm>
                  <a:off x="10197" y="2459"/>
                  <a:ext cx="164" cy="164"/>
                </a:xfrm>
                <a:custGeom>
                  <a:avLst/>
                  <a:gdLst/>
                  <a:ahLst/>
                  <a:cxnLst>
                    <a:cxn ang="0">
                      <a:pos x="193303630" y="38661970"/>
                    </a:cxn>
                    <a:cxn ang="0">
                      <a:pos x="106317307" y="0"/>
                    </a:cxn>
                    <a:cxn ang="0">
                      <a:pos x="28996477" y="38661970"/>
                    </a:cxn>
                    <a:cxn ang="0">
                      <a:pos x="0" y="115982800"/>
                    </a:cxn>
                    <a:cxn ang="0">
                      <a:pos x="28996477" y="202966013"/>
                    </a:cxn>
                    <a:cxn ang="0">
                      <a:pos x="106317307" y="231962490"/>
                    </a:cxn>
                    <a:cxn ang="0">
                      <a:pos x="193303630" y="202966013"/>
                    </a:cxn>
                    <a:cxn ang="0">
                      <a:pos x="231962490" y="115982800"/>
                    </a:cxn>
                    <a:cxn ang="0">
                      <a:pos x="193303630" y="38661970"/>
                    </a:cxn>
                  </a:cxnLst>
                  <a:rect l="0" t="0" r="0" b="0"/>
                  <a:pathLst>
                    <a:path w="24" h="24">
                      <a:moveTo>
                        <a:pt x="20" y="4"/>
                      </a:moveTo>
                      <a:cubicBezTo>
                        <a:pt x="18" y="1"/>
                        <a:pt x="15" y="0"/>
                        <a:pt x="11" y="0"/>
                      </a:cubicBezTo>
                      <a:cubicBezTo>
                        <a:pt x="9" y="0"/>
                        <a:pt x="6" y="1"/>
                        <a:pt x="3" y="4"/>
                      </a:cubicBezTo>
                      <a:cubicBezTo>
                        <a:pt x="1" y="6"/>
                        <a:pt x="0" y="9"/>
                        <a:pt x="0" y="12"/>
                      </a:cubicBezTo>
                      <a:cubicBezTo>
                        <a:pt x="0" y="16"/>
                        <a:pt x="1" y="18"/>
                        <a:pt x="3" y="21"/>
                      </a:cubicBezTo>
                      <a:cubicBezTo>
                        <a:pt x="6" y="23"/>
                        <a:pt x="9" y="24"/>
                        <a:pt x="11"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6" name="Freeform 157">
                  <a:extLst>
                    <a:ext uri="{FF2B5EF4-FFF2-40B4-BE49-F238E27FC236}">
                      <a16:creationId xmlns:a16="http://schemas.microsoft.com/office/drawing/2014/main" id="{43872485-B5EF-4068-8904-CFBD281BA244}"/>
                    </a:ext>
                  </a:extLst>
                </p:cNvPr>
                <p:cNvSpPr/>
                <p:nvPr/>
              </p:nvSpPr>
              <p:spPr>
                <a:xfrm>
                  <a:off x="10197" y="2714"/>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4"/>
                        <a:pt x="9" y="25"/>
                        <a:pt x="11"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7" name="Freeform 158">
                  <a:extLst>
                    <a:ext uri="{FF2B5EF4-FFF2-40B4-BE49-F238E27FC236}">
                      <a16:creationId xmlns:a16="http://schemas.microsoft.com/office/drawing/2014/main" id="{1A6F2124-6451-4DA4-97FA-F9C1E5BB190F}"/>
                    </a:ext>
                  </a:extLst>
                </p:cNvPr>
                <p:cNvSpPr/>
                <p:nvPr/>
              </p:nvSpPr>
              <p:spPr>
                <a:xfrm>
                  <a:off x="10197" y="4003"/>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3"/>
                        <a:pt x="9" y="25"/>
                        <a:pt x="11"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8" name="Freeform 159">
                  <a:extLst>
                    <a:ext uri="{FF2B5EF4-FFF2-40B4-BE49-F238E27FC236}">
                      <a16:creationId xmlns:a16="http://schemas.microsoft.com/office/drawing/2014/main" id="{E5666B1E-6AD7-4A7E-9A5B-773C938097D3}"/>
                    </a:ext>
                  </a:extLst>
                </p:cNvPr>
                <p:cNvSpPr/>
                <p:nvPr/>
              </p:nvSpPr>
              <p:spPr>
                <a:xfrm>
                  <a:off x="10197" y="4265"/>
                  <a:ext cx="164" cy="167"/>
                </a:xfrm>
                <a:custGeom>
                  <a:avLst/>
                  <a:gdLst/>
                  <a:ahLst/>
                  <a:cxnLst>
                    <a:cxn ang="0">
                      <a:pos x="193303630" y="30241875"/>
                    </a:cxn>
                    <a:cxn ang="0">
                      <a:pos x="106317307" y="0"/>
                    </a:cxn>
                    <a:cxn ang="0">
                      <a:pos x="28996477" y="30241875"/>
                    </a:cxn>
                    <a:cxn ang="0">
                      <a:pos x="0" y="120967500"/>
                    </a:cxn>
                    <a:cxn ang="0">
                      <a:pos x="28996477" y="201612500"/>
                    </a:cxn>
                    <a:cxn ang="0">
                      <a:pos x="106317307" y="241935000"/>
                    </a:cxn>
                    <a:cxn ang="0">
                      <a:pos x="193303630" y="201612500"/>
                    </a:cxn>
                    <a:cxn ang="0">
                      <a:pos x="231962490" y="120967500"/>
                    </a:cxn>
                    <a:cxn ang="0">
                      <a:pos x="193303630" y="30241875"/>
                    </a:cxn>
                  </a:cxnLst>
                  <a:rect l="0" t="0" r="0" b="0"/>
                  <a:pathLst>
                    <a:path w="24" h="24">
                      <a:moveTo>
                        <a:pt x="20" y="3"/>
                      </a:moveTo>
                      <a:cubicBezTo>
                        <a:pt x="18" y="1"/>
                        <a:pt x="15" y="0"/>
                        <a:pt x="11" y="0"/>
                      </a:cubicBezTo>
                      <a:cubicBezTo>
                        <a:pt x="9" y="0"/>
                        <a:pt x="6" y="1"/>
                        <a:pt x="3" y="3"/>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9" name="Freeform 160">
                  <a:extLst>
                    <a:ext uri="{FF2B5EF4-FFF2-40B4-BE49-F238E27FC236}">
                      <a16:creationId xmlns:a16="http://schemas.microsoft.com/office/drawing/2014/main" id="{C6F7425C-5FDE-4031-9BF0-B9EECEA11808}"/>
                    </a:ext>
                  </a:extLst>
                </p:cNvPr>
                <p:cNvSpPr/>
                <p:nvPr/>
              </p:nvSpPr>
              <p:spPr>
                <a:xfrm>
                  <a:off x="10451" y="2714"/>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0" name="Freeform 161">
                  <a:extLst>
                    <a:ext uri="{FF2B5EF4-FFF2-40B4-BE49-F238E27FC236}">
                      <a16:creationId xmlns:a16="http://schemas.microsoft.com/office/drawing/2014/main" id="{31F5A5BE-28ED-49C7-B228-C8CC773937DC}"/>
                    </a:ext>
                  </a:extLst>
                </p:cNvPr>
                <p:cNvSpPr/>
                <p:nvPr/>
              </p:nvSpPr>
              <p:spPr>
                <a:xfrm>
                  <a:off x="10451" y="2975"/>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1" name="Freeform 162">
                  <a:extLst>
                    <a:ext uri="{FF2B5EF4-FFF2-40B4-BE49-F238E27FC236}">
                      <a16:creationId xmlns:a16="http://schemas.microsoft.com/office/drawing/2014/main" id="{C78617F2-A32D-498E-B3C7-35272905BA16}"/>
                    </a:ext>
                  </a:extLst>
                </p:cNvPr>
                <p:cNvSpPr/>
                <p:nvPr/>
              </p:nvSpPr>
              <p:spPr>
                <a:xfrm>
                  <a:off x="10451" y="4003"/>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2" name="Freeform 163">
                  <a:extLst>
                    <a:ext uri="{FF2B5EF4-FFF2-40B4-BE49-F238E27FC236}">
                      <a16:creationId xmlns:a16="http://schemas.microsoft.com/office/drawing/2014/main" id="{D62F1DE2-C3D7-4E4C-ACB6-5DBC08320688}"/>
                    </a:ext>
                  </a:extLst>
                </p:cNvPr>
                <p:cNvSpPr/>
                <p:nvPr/>
              </p:nvSpPr>
              <p:spPr>
                <a:xfrm>
                  <a:off x="10451" y="4265"/>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3" name="Freeform 164">
                  <a:extLst>
                    <a:ext uri="{FF2B5EF4-FFF2-40B4-BE49-F238E27FC236}">
                      <a16:creationId xmlns:a16="http://schemas.microsoft.com/office/drawing/2014/main" id="{CB9F01C9-97BC-4681-BA62-1971056A8FB2}"/>
                    </a:ext>
                  </a:extLst>
                </p:cNvPr>
                <p:cNvSpPr/>
                <p:nvPr/>
              </p:nvSpPr>
              <p:spPr>
                <a:xfrm>
                  <a:off x="10706" y="2714"/>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4" name="Freeform 165">
                  <a:extLst>
                    <a:ext uri="{FF2B5EF4-FFF2-40B4-BE49-F238E27FC236}">
                      <a16:creationId xmlns:a16="http://schemas.microsoft.com/office/drawing/2014/main" id="{6F5E7659-E184-4B52-B206-4CA1FE896D7B}"/>
                    </a:ext>
                  </a:extLst>
                </p:cNvPr>
                <p:cNvSpPr/>
                <p:nvPr/>
              </p:nvSpPr>
              <p:spPr>
                <a:xfrm>
                  <a:off x="10706" y="297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5" name="Freeform 166">
                  <a:extLst>
                    <a:ext uri="{FF2B5EF4-FFF2-40B4-BE49-F238E27FC236}">
                      <a16:creationId xmlns:a16="http://schemas.microsoft.com/office/drawing/2014/main" id="{C6E20ED3-C111-475A-A29F-BA8C738B4979}"/>
                    </a:ext>
                  </a:extLst>
                </p:cNvPr>
                <p:cNvSpPr/>
                <p:nvPr/>
              </p:nvSpPr>
              <p:spPr>
                <a:xfrm>
                  <a:off x="10706" y="4003"/>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6" name="Freeform 167">
                  <a:extLst>
                    <a:ext uri="{FF2B5EF4-FFF2-40B4-BE49-F238E27FC236}">
                      <a16:creationId xmlns:a16="http://schemas.microsoft.com/office/drawing/2014/main" id="{CA21B754-90E2-4B53-BDB5-93E4B4BAC042}"/>
                    </a:ext>
                  </a:extLst>
                </p:cNvPr>
                <p:cNvSpPr/>
                <p:nvPr/>
              </p:nvSpPr>
              <p:spPr>
                <a:xfrm>
                  <a:off x="10971" y="2714"/>
                  <a:ext cx="164" cy="171"/>
                </a:xfrm>
                <a:custGeom>
                  <a:avLst/>
                  <a:gdLst/>
                  <a:ahLst/>
                  <a:cxnLst>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 ang="0">
                      <a:pos x="115982800" y="0"/>
                    </a:cxn>
                  </a:cxnLst>
                  <a:rect l="0" t="0" r="0" b="0"/>
                  <a:pathLst>
                    <a:path w="24" h="25">
                      <a:moveTo>
                        <a:pt x="12" y="0"/>
                      </a:move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7" name="Freeform 168">
                  <a:extLst>
                    <a:ext uri="{FF2B5EF4-FFF2-40B4-BE49-F238E27FC236}">
                      <a16:creationId xmlns:a16="http://schemas.microsoft.com/office/drawing/2014/main" id="{BBB061FF-CFC2-47CB-97D4-3AAE4FE56DB9}"/>
                    </a:ext>
                  </a:extLst>
                </p:cNvPr>
                <p:cNvSpPr/>
                <p:nvPr/>
              </p:nvSpPr>
              <p:spPr>
                <a:xfrm>
                  <a:off x="10971" y="2975"/>
                  <a:ext cx="164" cy="167"/>
                </a:xfrm>
                <a:custGeom>
                  <a:avLst/>
                  <a:gdLst/>
                  <a:ahLst/>
                  <a:cxnLst>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 ang="0">
                      <a:pos x="115982800" y="0"/>
                    </a:cxn>
                  </a:cxnLst>
                  <a:rect l="0" t="0" r="0" b="0"/>
                  <a:pathLst>
                    <a:path w="24" h="24">
                      <a:moveTo>
                        <a:pt x="12" y="0"/>
                      </a:move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cubicBezTo>
                        <a:pt x="18" y="1"/>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8" name="Freeform 169">
                  <a:extLst>
                    <a:ext uri="{FF2B5EF4-FFF2-40B4-BE49-F238E27FC236}">
                      <a16:creationId xmlns:a16="http://schemas.microsoft.com/office/drawing/2014/main" id="{41E451D1-18E1-4F08-BE8A-EFAA5B62D2D3}"/>
                    </a:ext>
                  </a:extLst>
                </p:cNvPr>
                <p:cNvSpPr/>
                <p:nvPr/>
              </p:nvSpPr>
              <p:spPr>
                <a:xfrm>
                  <a:off x="10971" y="4003"/>
                  <a:ext cx="164" cy="171"/>
                </a:xfrm>
                <a:custGeom>
                  <a:avLst/>
                  <a:gdLst/>
                  <a:ahLst/>
                  <a:cxnLst>
                    <a:cxn ang="0">
                      <a:pos x="193303630" y="203312940"/>
                    </a:cxn>
                    <a:cxn ang="0">
                      <a:pos x="231962490" y="116177934"/>
                    </a:cxn>
                    <a:cxn ang="0">
                      <a:pos x="193303630" y="38725978"/>
                    </a:cxn>
                    <a:cxn ang="0">
                      <a:pos x="115982800" y="0"/>
                    </a:cxn>
                    <a:cxn ang="0">
                      <a:pos x="28996477" y="38725978"/>
                    </a:cxn>
                    <a:cxn ang="0">
                      <a:pos x="0" y="116177934"/>
                    </a:cxn>
                    <a:cxn ang="0">
                      <a:pos x="28996477" y="203312940"/>
                    </a:cxn>
                    <a:cxn ang="0">
                      <a:pos x="115982800" y="242038918"/>
                    </a:cxn>
                    <a:cxn ang="0">
                      <a:pos x="19330363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9" name="Freeform 170">
                  <a:extLst>
                    <a:ext uri="{FF2B5EF4-FFF2-40B4-BE49-F238E27FC236}">
                      <a16:creationId xmlns:a16="http://schemas.microsoft.com/office/drawing/2014/main" id="{59985B94-A46D-4BF3-A8F4-E16EAD7D8736}"/>
                    </a:ext>
                  </a:extLst>
                </p:cNvPr>
                <p:cNvSpPr/>
                <p:nvPr/>
              </p:nvSpPr>
              <p:spPr>
                <a:xfrm>
                  <a:off x="10971" y="4265"/>
                  <a:ext cx="164" cy="167"/>
                </a:xfrm>
                <a:custGeom>
                  <a:avLst/>
                  <a:gdLst/>
                  <a:ahLst/>
                  <a:cxnLst>
                    <a:cxn ang="0">
                      <a:pos x="193303630" y="201612500"/>
                    </a:cxn>
                    <a:cxn ang="0">
                      <a:pos x="231962490" y="120967500"/>
                    </a:cxn>
                    <a:cxn ang="0">
                      <a:pos x="193303630" y="30241875"/>
                    </a:cxn>
                    <a:cxn ang="0">
                      <a:pos x="115982800" y="0"/>
                    </a:cxn>
                    <a:cxn ang="0">
                      <a:pos x="28996477" y="30241875"/>
                    </a:cxn>
                    <a:cxn ang="0">
                      <a:pos x="0" y="120967500"/>
                    </a:cxn>
                    <a:cxn ang="0">
                      <a:pos x="28996477" y="201612500"/>
                    </a:cxn>
                    <a:cxn ang="0">
                      <a:pos x="115982800" y="241935000"/>
                    </a:cxn>
                    <a:cxn ang="0">
                      <a:pos x="193303630" y="201612500"/>
                    </a:cxn>
                  </a:cxnLst>
                  <a:rect l="0" t="0" r="0" b="0"/>
                  <a:pathLst>
                    <a:path w="24" h="24">
                      <a:moveTo>
                        <a:pt x="20" y="20"/>
                      </a:moveTo>
                      <a:cubicBezTo>
                        <a:pt x="23" y="18"/>
                        <a:pt x="24" y="15"/>
                        <a:pt x="24" y="12"/>
                      </a:cubicBezTo>
                      <a:cubicBezTo>
                        <a:pt x="24" y="9"/>
                        <a:pt x="23" y="6"/>
                        <a:pt x="20" y="3"/>
                      </a:cubicBez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0" name="Freeform 171">
                  <a:extLst>
                    <a:ext uri="{FF2B5EF4-FFF2-40B4-BE49-F238E27FC236}">
                      <a16:creationId xmlns:a16="http://schemas.microsoft.com/office/drawing/2014/main" id="{F33F54F3-330D-4C00-AC65-F431790D90DC}"/>
                    </a:ext>
                  </a:extLst>
                </p:cNvPr>
                <p:cNvSpPr/>
                <p:nvPr/>
              </p:nvSpPr>
              <p:spPr>
                <a:xfrm>
                  <a:off x="10971" y="4519"/>
                  <a:ext cx="164" cy="167"/>
                </a:xfrm>
                <a:custGeom>
                  <a:avLst/>
                  <a:gdLst/>
                  <a:ahLst/>
                  <a:cxnLst>
                    <a:cxn ang="0">
                      <a:pos x="193303630" y="211693125"/>
                    </a:cxn>
                    <a:cxn ang="0">
                      <a:pos x="231962490" y="120967500"/>
                    </a:cxn>
                    <a:cxn ang="0">
                      <a:pos x="193303630" y="40322500"/>
                    </a:cxn>
                    <a:cxn ang="0">
                      <a:pos x="115982800" y="0"/>
                    </a:cxn>
                    <a:cxn ang="0">
                      <a:pos x="28996477" y="40322500"/>
                    </a:cxn>
                    <a:cxn ang="0">
                      <a:pos x="0" y="120967500"/>
                    </a:cxn>
                    <a:cxn ang="0">
                      <a:pos x="28996477" y="211693125"/>
                    </a:cxn>
                    <a:cxn ang="0">
                      <a:pos x="115982800" y="241935000"/>
                    </a:cxn>
                    <a:cxn ang="0">
                      <a:pos x="193303630" y="211693125"/>
                    </a:cxn>
                  </a:cxnLst>
                  <a:rect l="0" t="0" r="0" b="0"/>
                  <a:pathLst>
                    <a:path w="24" h="24">
                      <a:moveTo>
                        <a:pt x="20" y="21"/>
                      </a:moveTo>
                      <a:cubicBezTo>
                        <a:pt x="23" y="18"/>
                        <a:pt x="24" y="16"/>
                        <a:pt x="24" y="12"/>
                      </a:cubicBezTo>
                      <a:cubicBezTo>
                        <a:pt x="24" y="9"/>
                        <a:pt x="23" y="6"/>
                        <a:pt x="20" y="4"/>
                      </a:cubicBez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1" name="Freeform 172">
                  <a:extLst>
                    <a:ext uri="{FF2B5EF4-FFF2-40B4-BE49-F238E27FC236}">
                      <a16:creationId xmlns:a16="http://schemas.microsoft.com/office/drawing/2014/main" id="{6B5280F1-59E8-486F-B5A8-BA3463D95FE7}"/>
                    </a:ext>
                  </a:extLst>
                </p:cNvPr>
                <p:cNvSpPr/>
                <p:nvPr/>
              </p:nvSpPr>
              <p:spPr>
                <a:xfrm>
                  <a:off x="11225"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2" name="Freeform 173">
                  <a:extLst>
                    <a:ext uri="{FF2B5EF4-FFF2-40B4-BE49-F238E27FC236}">
                      <a16:creationId xmlns:a16="http://schemas.microsoft.com/office/drawing/2014/main" id="{17823B3C-6B94-408E-87EA-F46BAF9DC1FC}"/>
                    </a:ext>
                  </a:extLst>
                </p:cNvPr>
                <p:cNvSpPr/>
                <p:nvPr/>
              </p:nvSpPr>
              <p:spPr>
                <a:xfrm>
                  <a:off x="11225"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3" name="Freeform 174">
                  <a:extLst>
                    <a:ext uri="{FF2B5EF4-FFF2-40B4-BE49-F238E27FC236}">
                      <a16:creationId xmlns:a16="http://schemas.microsoft.com/office/drawing/2014/main" id="{263908C7-ADC1-4724-A6BD-60C1224A1396}"/>
                    </a:ext>
                  </a:extLst>
                </p:cNvPr>
                <p:cNvSpPr/>
                <p:nvPr/>
              </p:nvSpPr>
              <p:spPr>
                <a:xfrm>
                  <a:off x="11225"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4" name="Freeform 175">
                  <a:extLst>
                    <a:ext uri="{FF2B5EF4-FFF2-40B4-BE49-F238E27FC236}">
                      <a16:creationId xmlns:a16="http://schemas.microsoft.com/office/drawing/2014/main" id="{D136D052-086E-4561-9A6F-16C9A9CCAA6A}"/>
                    </a:ext>
                  </a:extLst>
                </p:cNvPr>
                <p:cNvSpPr/>
                <p:nvPr/>
              </p:nvSpPr>
              <p:spPr>
                <a:xfrm>
                  <a:off x="11225"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5" name="Freeform 176">
                  <a:extLst>
                    <a:ext uri="{FF2B5EF4-FFF2-40B4-BE49-F238E27FC236}">
                      <a16:creationId xmlns:a16="http://schemas.microsoft.com/office/drawing/2014/main" id="{30BFC2F8-CCEF-4E4C-9F68-2F02B0F9DA24}"/>
                    </a:ext>
                  </a:extLst>
                </p:cNvPr>
                <p:cNvSpPr/>
                <p:nvPr/>
              </p:nvSpPr>
              <p:spPr>
                <a:xfrm>
                  <a:off x="11225"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6" name="Freeform 177">
                  <a:extLst>
                    <a:ext uri="{FF2B5EF4-FFF2-40B4-BE49-F238E27FC236}">
                      <a16:creationId xmlns:a16="http://schemas.microsoft.com/office/drawing/2014/main" id="{1071BBD0-1D2C-4F97-976E-6E608BFD1EB8}"/>
                    </a:ext>
                  </a:extLst>
                </p:cNvPr>
                <p:cNvSpPr/>
                <p:nvPr/>
              </p:nvSpPr>
              <p:spPr>
                <a:xfrm>
                  <a:off x="11479" y="2459"/>
                  <a:ext cx="174"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7" name="Freeform 178">
                  <a:extLst>
                    <a:ext uri="{FF2B5EF4-FFF2-40B4-BE49-F238E27FC236}">
                      <a16:creationId xmlns:a16="http://schemas.microsoft.com/office/drawing/2014/main" id="{19AE9B48-5A04-4345-9D95-47D8B7B0D58F}"/>
                    </a:ext>
                  </a:extLst>
                </p:cNvPr>
                <p:cNvSpPr/>
                <p:nvPr/>
              </p:nvSpPr>
              <p:spPr>
                <a:xfrm>
                  <a:off x="11479" y="2714"/>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8" name="Freeform 179">
                  <a:extLst>
                    <a:ext uri="{FF2B5EF4-FFF2-40B4-BE49-F238E27FC236}">
                      <a16:creationId xmlns:a16="http://schemas.microsoft.com/office/drawing/2014/main" id="{D1553FEE-2D25-455E-872F-1BD1B0B9C6C0}"/>
                    </a:ext>
                  </a:extLst>
                </p:cNvPr>
                <p:cNvSpPr/>
                <p:nvPr/>
              </p:nvSpPr>
              <p:spPr>
                <a:xfrm>
                  <a:off x="9416" y="426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9" name="Freeform 180">
                  <a:extLst>
                    <a:ext uri="{FF2B5EF4-FFF2-40B4-BE49-F238E27FC236}">
                      <a16:creationId xmlns:a16="http://schemas.microsoft.com/office/drawing/2014/main" id="{1B8FC3F2-1B26-4CF2-8DC7-71EDDA5B63EC}"/>
                    </a:ext>
                  </a:extLst>
                </p:cNvPr>
                <p:cNvSpPr/>
                <p:nvPr/>
              </p:nvSpPr>
              <p:spPr>
                <a:xfrm>
                  <a:off x="9162" y="4003"/>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0" name="Freeform 181">
                  <a:extLst>
                    <a:ext uri="{FF2B5EF4-FFF2-40B4-BE49-F238E27FC236}">
                      <a16:creationId xmlns:a16="http://schemas.microsoft.com/office/drawing/2014/main" id="{1E490DF8-C501-4760-B277-A0C45A675C25}"/>
                    </a:ext>
                  </a:extLst>
                </p:cNvPr>
                <p:cNvSpPr/>
                <p:nvPr/>
              </p:nvSpPr>
              <p:spPr>
                <a:xfrm>
                  <a:off x="9162" y="3749"/>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1" name="Freeform 182">
                  <a:extLst>
                    <a:ext uri="{FF2B5EF4-FFF2-40B4-BE49-F238E27FC236}">
                      <a16:creationId xmlns:a16="http://schemas.microsoft.com/office/drawing/2014/main" id="{7CA7107E-ACF6-409E-9DCE-E760B506EAF5}"/>
                    </a:ext>
                  </a:extLst>
                </p:cNvPr>
                <p:cNvSpPr/>
                <p:nvPr/>
              </p:nvSpPr>
              <p:spPr>
                <a:xfrm>
                  <a:off x="9935" y="4003"/>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2" name="Freeform 184">
                  <a:extLst>
                    <a:ext uri="{FF2B5EF4-FFF2-40B4-BE49-F238E27FC236}">
                      <a16:creationId xmlns:a16="http://schemas.microsoft.com/office/drawing/2014/main" id="{85FE4D30-B2C7-42B9-86DF-974C5CA77A22}"/>
                    </a:ext>
                  </a:extLst>
                </p:cNvPr>
                <p:cNvSpPr/>
                <p:nvPr/>
              </p:nvSpPr>
              <p:spPr>
                <a:xfrm>
                  <a:off x="8642" y="297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3" name="Freeform 185">
                  <a:extLst>
                    <a:ext uri="{FF2B5EF4-FFF2-40B4-BE49-F238E27FC236}">
                      <a16:creationId xmlns:a16="http://schemas.microsoft.com/office/drawing/2014/main" id="{E5B6E383-0205-404A-868A-35923CD1F7AE}"/>
                    </a:ext>
                  </a:extLst>
                </p:cNvPr>
                <p:cNvSpPr/>
                <p:nvPr/>
              </p:nvSpPr>
              <p:spPr>
                <a:xfrm>
                  <a:off x="9416" y="3230"/>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4" name="Freeform 186">
                  <a:extLst>
                    <a:ext uri="{FF2B5EF4-FFF2-40B4-BE49-F238E27FC236}">
                      <a16:creationId xmlns:a16="http://schemas.microsoft.com/office/drawing/2014/main" id="{B8F5C71D-E4A9-4CAC-A02B-8DF52F07877B}"/>
                    </a:ext>
                  </a:extLst>
                </p:cNvPr>
                <p:cNvSpPr/>
                <p:nvPr/>
              </p:nvSpPr>
              <p:spPr>
                <a:xfrm>
                  <a:off x="9678" y="3230"/>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5" name="Freeform 187">
                  <a:extLst>
                    <a:ext uri="{FF2B5EF4-FFF2-40B4-BE49-F238E27FC236}">
                      <a16:creationId xmlns:a16="http://schemas.microsoft.com/office/drawing/2014/main" id="{F6C67F5A-9395-4A83-9244-634191BF6190}"/>
                    </a:ext>
                  </a:extLst>
                </p:cNvPr>
                <p:cNvSpPr/>
                <p:nvPr/>
              </p:nvSpPr>
              <p:spPr>
                <a:xfrm>
                  <a:off x="9935" y="3230"/>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6" name="Freeform 188">
                  <a:extLst>
                    <a:ext uri="{FF2B5EF4-FFF2-40B4-BE49-F238E27FC236}">
                      <a16:creationId xmlns:a16="http://schemas.microsoft.com/office/drawing/2014/main" id="{8A94696B-8A5D-4B62-A8B7-F6FCAE452091}"/>
                    </a:ext>
                  </a:extLst>
                </p:cNvPr>
                <p:cNvSpPr/>
                <p:nvPr/>
              </p:nvSpPr>
              <p:spPr>
                <a:xfrm>
                  <a:off x="10451" y="3230"/>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7" name="Freeform 189">
                  <a:extLst>
                    <a:ext uri="{FF2B5EF4-FFF2-40B4-BE49-F238E27FC236}">
                      <a16:creationId xmlns:a16="http://schemas.microsoft.com/office/drawing/2014/main" id="{C0531744-F94C-4BFD-96A8-0FA481322737}"/>
                    </a:ext>
                  </a:extLst>
                </p:cNvPr>
                <p:cNvSpPr/>
                <p:nvPr/>
              </p:nvSpPr>
              <p:spPr>
                <a:xfrm>
                  <a:off x="10706" y="3230"/>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8" name="Freeform 190">
                  <a:extLst>
                    <a:ext uri="{FF2B5EF4-FFF2-40B4-BE49-F238E27FC236}">
                      <a16:creationId xmlns:a16="http://schemas.microsoft.com/office/drawing/2014/main" id="{D802E5AC-B76A-4FDA-AE27-490781CC4D77}"/>
                    </a:ext>
                  </a:extLst>
                </p:cNvPr>
                <p:cNvSpPr/>
                <p:nvPr/>
              </p:nvSpPr>
              <p:spPr>
                <a:xfrm>
                  <a:off x="10971" y="3230"/>
                  <a:ext cx="164" cy="167"/>
                </a:xfrm>
                <a:custGeom>
                  <a:avLst/>
                  <a:gdLst/>
                  <a:ahLst/>
                  <a:cxnLst>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 ang="0">
                      <a:pos x="115982800" y="0"/>
                    </a:cxn>
                  </a:cxnLst>
                  <a:rect l="0" t="0" r="0" b="0"/>
                  <a:pathLst>
                    <a:path w="24" h="24">
                      <a:moveTo>
                        <a:pt x="12" y="0"/>
                      </a:move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2"/>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9" name="Freeform 191">
                  <a:extLst>
                    <a:ext uri="{FF2B5EF4-FFF2-40B4-BE49-F238E27FC236}">
                      <a16:creationId xmlns:a16="http://schemas.microsoft.com/office/drawing/2014/main" id="{0F435A75-7244-4CCE-8176-33C00313E3D2}"/>
                    </a:ext>
                  </a:extLst>
                </p:cNvPr>
                <p:cNvSpPr/>
                <p:nvPr/>
              </p:nvSpPr>
              <p:spPr>
                <a:xfrm>
                  <a:off x="11225"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0" name="Freeform 192">
                  <a:extLst>
                    <a:ext uri="{FF2B5EF4-FFF2-40B4-BE49-F238E27FC236}">
                      <a16:creationId xmlns:a16="http://schemas.microsoft.com/office/drawing/2014/main" id="{0EDEC403-BEAC-4565-8633-6278FD47B7D3}"/>
                    </a:ext>
                  </a:extLst>
                </p:cNvPr>
                <p:cNvSpPr/>
                <p:nvPr/>
              </p:nvSpPr>
              <p:spPr>
                <a:xfrm>
                  <a:off x="9678" y="3488"/>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1" name="Freeform 193">
                  <a:extLst>
                    <a:ext uri="{FF2B5EF4-FFF2-40B4-BE49-F238E27FC236}">
                      <a16:creationId xmlns:a16="http://schemas.microsoft.com/office/drawing/2014/main" id="{0319FE8C-44BA-43FA-AA3A-98C4FC64B596}"/>
                    </a:ext>
                  </a:extLst>
                </p:cNvPr>
                <p:cNvSpPr/>
                <p:nvPr/>
              </p:nvSpPr>
              <p:spPr>
                <a:xfrm>
                  <a:off x="10197" y="3488"/>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4"/>
                        <a:pt x="9" y="25"/>
                        <a:pt x="11"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2" name="Freeform 194">
                  <a:extLst>
                    <a:ext uri="{FF2B5EF4-FFF2-40B4-BE49-F238E27FC236}">
                      <a16:creationId xmlns:a16="http://schemas.microsoft.com/office/drawing/2014/main" id="{54658D37-18BB-469D-876A-1A190618D266}"/>
                    </a:ext>
                  </a:extLst>
                </p:cNvPr>
                <p:cNvSpPr/>
                <p:nvPr/>
              </p:nvSpPr>
              <p:spPr>
                <a:xfrm>
                  <a:off x="10451" y="3488"/>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3" name="Freeform 195">
                  <a:extLst>
                    <a:ext uri="{FF2B5EF4-FFF2-40B4-BE49-F238E27FC236}">
                      <a16:creationId xmlns:a16="http://schemas.microsoft.com/office/drawing/2014/main" id="{354303D0-7419-41A0-918B-719B05D7F3B7}"/>
                    </a:ext>
                  </a:extLst>
                </p:cNvPr>
                <p:cNvSpPr/>
                <p:nvPr/>
              </p:nvSpPr>
              <p:spPr>
                <a:xfrm>
                  <a:off x="10706" y="3488"/>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4" name="Freeform 196">
                  <a:extLst>
                    <a:ext uri="{FF2B5EF4-FFF2-40B4-BE49-F238E27FC236}">
                      <a16:creationId xmlns:a16="http://schemas.microsoft.com/office/drawing/2014/main" id="{EE08A5DD-BA73-4954-A0D0-1C10304721A3}"/>
                    </a:ext>
                  </a:extLst>
                </p:cNvPr>
                <p:cNvSpPr/>
                <p:nvPr/>
              </p:nvSpPr>
              <p:spPr>
                <a:xfrm>
                  <a:off x="10971" y="3488"/>
                  <a:ext cx="164" cy="171"/>
                </a:xfrm>
                <a:custGeom>
                  <a:avLst/>
                  <a:gdLst/>
                  <a:ahLst/>
                  <a:cxnLst>
                    <a:cxn ang="0">
                      <a:pos x="193303630" y="203312940"/>
                    </a:cxn>
                    <a:cxn ang="0">
                      <a:pos x="231962490" y="116177934"/>
                    </a:cxn>
                    <a:cxn ang="0">
                      <a:pos x="193303630" y="38725978"/>
                    </a:cxn>
                    <a:cxn ang="0">
                      <a:pos x="115982800" y="0"/>
                    </a:cxn>
                    <a:cxn ang="0">
                      <a:pos x="28996477" y="38725978"/>
                    </a:cxn>
                    <a:cxn ang="0">
                      <a:pos x="0" y="116177934"/>
                    </a:cxn>
                    <a:cxn ang="0">
                      <a:pos x="28996477" y="203312940"/>
                    </a:cxn>
                    <a:cxn ang="0">
                      <a:pos x="115982800" y="242038918"/>
                    </a:cxn>
                    <a:cxn ang="0">
                      <a:pos x="19330363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5" name="Freeform 197">
                  <a:extLst>
                    <a:ext uri="{FF2B5EF4-FFF2-40B4-BE49-F238E27FC236}">
                      <a16:creationId xmlns:a16="http://schemas.microsoft.com/office/drawing/2014/main" id="{2E060CFD-3CDB-4C05-B401-86C8B4DED75E}"/>
                    </a:ext>
                  </a:extLst>
                </p:cNvPr>
                <p:cNvSpPr/>
                <p:nvPr/>
              </p:nvSpPr>
              <p:spPr>
                <a:xfrm>
                  <a:off x="11225"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6" name="Freeform 198">
                  <a:extLst>
                    <a:ext uri="{FF2B5EF4-FFF2-40B4-BE49-F238E27FC236}">
                      <a16:creationId xmlns:a16="http://schemas.microsoft.com/office/drawing/2014/main" id="{67EF28A5-E36A-4488-B926-33222C38915E}"/>
                    </a:ext>
                  </a:extLst>
                </p:cNvPr>
                <p:cNvSpPr/>
                <p:nvPr/>
              </p:nvSpPr>
              <p:spPr>
                <a:xfrm>
                  <a:off x="9416" y="3749"/>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7" name="Freeform 199">
                  <a:extLst>
                    <a:ext uri="{FF2B5EF4-FFF2-40B4-BE49-F238E27FC236}">
                      <a16:creationId xmlns:a16="http://schemas.microsoft.com/office/drawing/2014/main" id="{742D8118-D5FE-4C2A-8342-FAB823501249}"/>
                    </a:ext>
                  </a:extLst>
                </p:cNvPr>
                <p:cNvSpPr/>
                <p:nvPr/>
              </p:nvSpPr>
              <p:spPr>
                <a:xfrm>
                  <a:off x="9678" y="3749"/>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8" name="Freeform 200">
                  <a:extLst>
                    <a:ext uri="{FF2B5EF4-FFF2-40B4-BE49-F238E27FC236}">
                      <a16:creationId xmlns:a16="http://schemas.microsoft.com/office/drawing/2014/main" id="{F975CA3D-0C67-48E4-94B1-1B8F3561A19A}"/>
                    </a:ext>
                  </a:extLst>
                </p:cNvPr>
                <p:cNvSpPr/>
                <p:nvPr/>
              </p:nvSpPr>
              <p:spPr>
                <a:xfrm>
                  <a:off x="9935" y="3749"/>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9" name="Freeform 201">
                  <a:extLst>
                    <a:ext uri="{FF2B5EF4-FFF2-40B4-BE49-F238E27FC236}">
                      <a16:creationId xmlns:a16="http://schemas.microsoft.com/office/drawing/2014/main" id="{58B699C7-29E9-418F-8155-C2B82F95B84D}"/>
                    </a:ext>
                  </a:extLst>
                </p:cNvPr>
                <p:cNvSpPr/>
                <p:nvPr/>
              </p:nvSpPr>
              <p:spPr>
                <a:xfrm>
                  <a:off x="10197" y="3749"/>
                  <a:ext cx="164" cy="164"/>
                </a:xfrm>
                <a:custGeom>
                  <a:avLst/>
                  <a:gdLst/>
                  <a:ahLst/>
                  <a:cxnLst>
                    <a:cxn ang="0">
                      <a:pos x="193303630" y="38661970"/>
                    </a:cxn>
                    <a:cxn ang="0">
                      <a:pos x="106317307" y="0"/>
                    </a:cxn>
                    <a:cxn ang="0">
                      <a:pos x="28996477" y="38661970"/>
                    </a:cxn>
                    <a:cxn ang="0">
                      <a:pos x="0" y="115982800"/>
                    </a:cxn>
                    <a:cxn ang="0">
                      <a:pos x="28996477" y="193303630"/>
                    </a:cxn>
                    <a:cxn ang="0">
                      <a:pos x="106317307" y="231962490"/>
                    </a:cxn>
                    <a:cxn ang="0">
                      <a:pos x="193303630" y="193303630"/>
                    </a:cxn>
                    <a:cxn ang="0">
                      <a:pos x="231962490" y="115982800"/>
                    </a:cxn>
                    <a:cxn ang="0">
                      <a:pos x="193303630" y="38661970"/>
                    </a:cxn>
                  </a:cxnLst>
                  <a:rect l="0" t="0" r="0" b="0"/>
                  <a:pathLst>
                    <a:path w="24" h="24">
                      <a:moveTo>
                        <a:pt x="20" y="4"/>
                      </a:moveTo>
                      <a:cubicBezTo>
                        <a:pt x="18" y="1"/>
                        <a:pt x="15" y="0"/>
                        <a:pt x="11" y="0"/>
                      </a:cubicBezTo>
                      <a:cubicBezTo>
                        <a:pt x="9" y="0"/>
                        <a:pt x="6" y="1"/>
                        <a:pt x="3" y="4"/>
                      </a:cubicBezTo>
                      <a:cubicBezTo>
                        <a:pt x="1" y="6"/>
                        <a:pt x="0" y="9"/>
                        <a:pt x="0" y="12"/>
                      </a:cubicBezTo>
                      <a:cubicBezTo>
                        <a:pt x="0" y="16"/>
                        <a:pt x="1" y="18"/>
                        <a:pt x="3" y="20"/>
                      </a:cubicBezTo>
                      <a:cubicBezTo>
                        <a:pt x="6" y="23"/>
                        <a:pt x="9" y="24"/>
                        <a:pt x="11"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0" name="Freeform 202">
                  <a:extLst>
                    <a:ext uri="{FF2B5EF4-FFF2-40B4-BE49-F238E27FC236}">
                      <a16:creationId xmlns:a16="http://schemas.microsoft.com/office/drawing/2014/main" id="{0808C0CB-CC06-4A72-A6C1-8962149C7237}"/>
                    </a:ext>
                  </a:extLst>
                </p:cNvPr>
                <p:cNvSpPr/>
                <p:nvPr/>
              </p:nvSpPr>
              <p:spPr>
                <a:xfrm>
                  <a:off x="10451" y="3749"/>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1" name="Freeform 203">
                  <a:extLst>
                    <a:ext uri="{FF2B5EF4-FFF2-40B4-BE49-F238E27FC236}">
                      <a16:creationId xmlns:a16="http://schemas.microsoft.com/office/drawing/2014/main" id="{099AB853-1694-4EBE-B97C-75F5F541421B}"/>
                    </a:ext>
                  </a:extLst>
                </p:cNvPr>
                <p:cNvSpPr/>
                <p:nvPr/>
              </p:nvSpPr>
              <p:spPr>
                <a:xfrm>
                  <a:off x="10706" y="3749"/>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2" name="Freeform 204">
                  <a:extLst>
                    <a:ext uri="{FF2B5EF4-FFF2-40B4-BE49-F238E27FC236}">
                      <a16:creationId xmlns:a16="http://schemas.microsoft.com/office/drawing/2014/main" id="{F254737C-F573-412F-AA5D-23A494BD33CC}"/>
                    </a:ext>
                  </a:extLst>
                </p:cNvPr>
                <p:cNvSpPr/>
                <p:nvPr/>
              </p:nvSpPr>
              <p:spPr>
                <a:xfrm>
                  <a:off x="10971" y="3749"/>
                  <a:ext cx="164" cy="164"/>
                </a:xfrm>
                <a:custGeom>
                  <a:avLst/>
                  <a:gdLst/>
                  <a:ahLst/>
                  <a:cxnLst>
                    <a:cxn ang="0">
                      <a:pos x="193303630" y="193303630"/>
                    </a:cxn>
                    <a:cxn ang="0">
                      <a:pos x="231962490" y="115982800"/>
                    </a:cxn>
                    <a:cxn ang="0">
                      <a:pos x="193303630" y="38661970"/>
                    </a:cxn>
                    <a:cxn ang="0">
                      <a:pos x="115982800" y="0"/>
                    </a:cxn>
                    <a:cxn ang="0">
                      <a:pos x="28996477" y="38661970"/>
                    </a:cxn>
                    <a:cxn ang="0">
                      <a:pos x="0" y="115982800"/>
                    </a:cxn>
                    <a:cxn ang="0">
                      <a:pos x="28996477" y="193303630"/>
                    </a:cxn>
                    <a:cxn ang="0">
                      <a:pos x="115982800" y="231962490"/>
                    </a:cxn>
                    <a:cxn ang="0">
                      <a:pos x="193303630" y="193303630"/>
                    </a:cxn>
                  </a:cxnLst>
                  <a:rect l="0" t="0" r="0" b="0"/>
                  <a:pathLst>
                    <a:path w="24" h="24">
                      <a:moveTo>
                        <a:pt x="20" y="20"/>
                      </a:moveTo>
                      <a:cubicBezTo>
                        <a:pt x="23" y="18"/>
                        <a:pt x="24" y="16"/>
                        <a:pt x="24" y="12"/>
                      </a:cubicBezTo>
                      <a:cubicBezTo>
                        <a:pt x="24" y="9"/>
                        <a:pt x="23" y="6"/>
                        <a:pt x="20" y="4"/>
                      </a:cubicBez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3" name="Freeform 205">
                  <a:extLst>
                    <a:ext uri="{FF2B5EF4-FFF2-40B4-BE49-F238E27FC236}">
                      <a16:creationId xmlns:a16="http://schemas.microsoft.com/office/drawing/2014/main" id="{D1DBB8FA-B214-4028-BE35-C632084C172C}"/>
                    </a:ext>
                  </a:extLst>
                </p:cNvPr>
                <p:cNvSpPr/>
                <p:nvPr/>
              </p:nvSpPr>
              <p:spPr>
                <a:xfrm>
                  <a:off x="11225"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4" name="Freeform 207">
                  <a:extLst>
                    <a:ext uri="{FF2B5EF4-FFF2-40B4-BE49-F238E27FC236}">
                      <a16:creationId xmlns:a16="http://schemas.microsoft.com/office/drawing/2014/main" id="{B5CBB1B5-9145-4721-A09C-1843A010FD22}"/>
                    </a:ext>
                  </a:extLst>
                </p:cNvPr>
                <p:cNvSpPr/>
                <p:nvPr/>
              </p:nvSpPr>
              <p:spPr>
                <a:xfrm>
                  <a:off x="11479" y="3749"/>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5" name="Freeform 208">
                  <a:extLst>
                    <a:ext uri="{FF2B5EF4-FFF2-40B4-BE49-F238E27FC236}">
                      <a16:creationId xmlns:a16="http://schemas.microsoft.com/office/drawing/2014/main" id="{7DFF3BCE-6F5F-4978-B31E-687001700B43}"/>
                    </a:ext>
                  </a:extLst>
                </p:cNvPr>
                <p:cNvSpPr/>
                <p:nvPr/>
              </p:nvSpPr>
              <p:spPr>
                <a:xfrm>
                  <a:off x="9935" y="2714"/>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6" name="Freeform 209">
                  <a:extLst>
                    <a:ext uri="{FF2B5EF4-FFF2-40B4-BE49-F238E27FC236}">
                      <a16:creationId xmlns:a16="http://schemas.microsoft.com/office/drawing/2014/main" id="{B62B5D72-2CCE-4724-9B0D-B8B6815566CD}"/>
                    </a:ext>
                  </a:extLst>
                </p:cNvPr>
                <p:cNvSpPr/>
                <p:nvPr/>
              </p:nvSpPr>
              <p:spPr>
                <a:xfrm>
                  <a:off x="10451" y="2201"/>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7" name="Freeform 210">
                  <a:extLst>
                    <a:ext uri="{FF2B5EF4-FFF2-40B4-BE49-F238E27FC236}">
                      <a16:creationId xmlns:a16="http://schemas.microsoft.com/office/drawing/2014/main" id="{514EEA9B-C587-41FD-BF81-ED6C7046E896}"/>
                    </a:ext>
                  </a:extLst>
                </p:cNvPr>
                <p:cNvSpPr/>
                <p:nvPr/>
              </p:nvSpPr>
              <p:spPr>
                <a:xfrm>
                  <a:off x="10451" y="2459"/>
                  <a:ext cx="167" cy="164"/>
                </a:xfrm>
                <a:custGeom>
                  <a:avLst/>
                  <a:gdLst/>
                  <a:ahLst/>
                  <a:cxnLst>
                    <a:cxn ang="0">
                      <a:pos x="201612500" y="38661970"/>
                    </a:cxn>
                    <a:cxn ang="0">
                      <a:pos x="120967500" y="0"/>
                    </a:cxn>
                    <a:cxn ang="0">
                      <a:pos x="40322500" y="38661970"/>
                    </a:cxn>
                    <a:cxn ang="0">
                      <a:pos x="0" y="115982800"/>
                    </a:cxn>
                    <a:cxn ang="0">
                      <a:pos x="40322500"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8" name="Freeform 211">
                  <a:extLst>
                    <a:ext uri="{FF2B5EF4-FFF2-40B4-BE49-F238E27FC236}">
                      <a16:creationId xmlns:a16="http://schemas.microsoft.com/office/drawing/2014/main" id="{F3DBFE65-1945-4744-8088-39FABB5FAA56}"/>
                    </a:ext>
                  </a:extLst>
                </p:cNvPr>
                <p:cNvSpPr/>
                <p:nvPr/>
              </p:nvSpPr>
              <p:spPr>
                <a:xfrm>
                  <a:off x="10706" y="2459"/>
                  <a:ext cx="174"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9" name="Freeform 212">
                  <a:extLst>
                    <a:ext uri="{FF2B5EF4-FFF2-40B4-BE49-F238E27FC236}">
                      <a16:creationId xmlns:a16="http://schemas.microsoft.com/office/drawing/2014/main" id="{86EB5733-8245-4960-B1D4-17843ED1939F}"/>
                    </a:ext>
                  </a:extLst>
                </p:cNvPr>
                <p:cNvSpPr/>
                <p:nvPr/>
              </p:nvSpPr>
              <p:spPr>
                <a:xfrm>
                  <a:off x="10197" y="2201"/>
                  <a:ext cx="164" cy="167"/>
                </a:xfrm>
                <a:custGeom>
                  <a:avLst/>
                  <a:gdLst/>
                  <a:ahLst/>
                  <a:cxnLst>
                    <a:cxn ang="0">
                      <a:pos x="193303630" y="30241875"/>
                    </a:cxn>
                    <a:cxn ang="0">
                      <a:pos x="106317307" y="0"/>
                    </a:cxn>
                    <a:cxn ang="0">
                      <a:pos x="28996477" y="30241875"/>
                    </a:cxn>
                    <a:cxn ang="0">
                      <a:pos x="0" y="120967500"/>
                    </a:cxn>
                    <a:cxn ang="0">
                      <a:pos x="28996477" y="201612500"/>
                    </a:cxn>
                    <a:cxn ang="0">
                      <a:pos x="106317307" y="241935000"/>
                    </a:cxn>
                    <a:cxn ang="0">
                      <a:pos x="193303630" y="201612500"/>
                    </a:cxn>
                    <a:cxn ang="0">
                      <a:pos x="231962490" y="120967500"/>
                    </a:cxn>
                    <a:cxn ang="0">
                      <a:pos x="193303630" y="30241875"/>
                    </a:cxn>
                  </a:cxnLst>
                  <a:rect l="0" t="0" r="0" b="0"/>
                  <a:pathLst>
                    <a:path w="24" h="24">
                      <a:moveTo>
                        <a:pt x="20" y="3"/>
                      </a:moveTo>
                      <a:cubicBezTo>
                        <a:pt x="18" y="1"/>
                        <a:pt x="15" y="0"/>
                        <a:pt x="11" y="0"/>
                      </a:cubicBezTo>
                      <a:cubicBezTo>
                        <a:pt x="9" y="0"/>
                        <a:pt x="6" y="1"/>
                        <a:pt x="3" y="3"/>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0" name="Freeform 213">
                  <a:extLst>
                    <a:ext uri="{FF2B5EF4-FFF2-40B4-BE49-F238E27FC236}">
                      <a16:creationId xmlns:a16="http://schemas.microsoft.com/office/drawing/2014/main" id="{ED5DFA22-0D09-4986-BA0D-48CDBE104068}"/>
                    </a:ext>
                  </a:extLst>
                </p:cNvPr>
                <p:cNvSpPr/>
                <p:nvPr/>
              </p:nvSpPr>
              <p:spPr>
                <a:xfrm>
                  <a:off x="8642" y="426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1" name="Freeform 214">
                  <a:extLst>
                    <a:ext uri="{FF2B5EF4-FFF2-40B4-BE49-F238E27FC236}">
                      <a16:creationId xmlns:a16="http://schemas.microsoft.com/office/drawing/2014/main" id="{5A2320BA-F0A9-4A64-8863-2B7F68755322}"/>
                    </a:ext>
                  </a:extLst>
                </p:cNvPr>
                <p:cNvSpPr/>
                <p:nvPr/>
              </p:nvSpPr>
              <p:spPr>
                <a:xfrm>
                  <a:off x="9162" y="4265"/>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2" name="Freeform 215">
                  <a:extLst>
                    <a:ext uri="{FF2B5EF4-FFF2-40B4-BE49-F238E27FC236}">
                      <a16:creationId xmlns:a16="http://schemas.microsoft.com/office/drawing/2014/main" id="{D9588BBF-A201-4744-ADC5-4059E2235D67}"/>
                    </a:ext>
                  </a:extLst>
                </p:cNvPr>
                <p:cNvSpPr/>
                <p:nvPr/>
              </p:nvSpPr>
              <p:spPr>
                <a:xfrm>
                  <a:off x="8907" y="3488"/>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3" name="Freeform 216">
                  <a:extLst>
                    <a:ext uri="{FF2B5EF4-FFF2-40B4-BE49-F238E27FC236}">
                      <a16:creationId xmlns:a16="http://schemas.microsoft.com/office/drawing/2014/main" id="{B084FBD7-5471-43A1-84A8-325E0B1008A7}"/>
                    </a:ext>
                  </a:extLst>
                </p:cNvPr>
                <p:cNvSpPr/>
                <p:nvPr/>
              </p:nvSpPr>
              <p:spPr>
                <a:xfrm>
                  <a:off x="10706" y="426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4" name="Freeform 217">
                  <a:extLst>
                    <a:ext uri="{FF2B5EF4-FFF2-40B4-BE49-F238E27FC236}">
                      <a16:creationId xmlns:a16="http://schemas.microsoft.com/office/drawing/2014/main" id="{9EB37D46-6E64-434C-A421-F98C651F6869}"/>
                    </a:ext>
                  </a:extLst>
                </p:cNvPr>
                <p:cNvSpPr/>
                <p:nvPr/>
              </p:nvSpPr>
              <p:spPr>
                <a:xfrm>
                  <a:off x="11479" y="4003"/>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5" name="Freeform 218">
                  <a:extLst>
                    <a:ext uri="{FF2B5EF4-FFF2-40B4-BE49-F238E27FC236}">
                      <a16:creationId xmlns:a16="http://schemas.microsoft.com/office/drawing/2014/main" id="{21A44466-653C-4F0B-BDB6-EB2C264F5E61}"/>
                    </a:ext>
                  </a:extLst>
                </p:cNvPr>
                <p:cNvSpPr/>
                <p:nvPr/>
              </p:nvSpPr>
              <p:spPr>
                <a:xfrm>
                  <a:off x="10197" y="1685"/>
                  <a:ext cx="164" cy="164"/>
                </a:xfrm>
                <a:custGeom>
                  <a:avLst/>
                  <a:gdLst/>
                  <a:ahLst/>
                  <a:cxnLst>
                    <a:cxn ang="0">
                      <a:pos x="193303630" y="38661970"/>
                    </a:cxn>
                    <a:cxn ang="0">
                      <a:pos x="106317307" y="0"/>
                    </a:cxn>
                    <a:cxn ang="0">
                      <a:pos x="28996477" y="38661970"/>
                    </a:cxn>
                    <a:cxn ang="0">
                      <a:pos x="0" y="115982800"/>
                    </a:cxn>
                    <a:cxn ang="0">
                      <a:pos x="28996477" y="193303630"/>
                    </a:cxn>
                    <a:cxn ang="0">
                      <a:pos x="106317307" y="231962490"/>
                    </a:cxn>
                    <a:cxn ang="0">
                      <a:pos x="193303630" y="193303630"/>
                    </a:cxn>
                    <a:cxn ang="0">
                      <a:pos x="231962490" y="115982800"/>
                    </a:cxn>
                    <a:cxn ang="0">
                      <a:pos x="193303630" y="38661970"/>
                    </a:cxn>
                  </a:cxnLst>
                  <a:rect l="0" t="0" r="0" b="0"/>
                  <a:pathLst>
                    <a:path w="24" h="24">
                      <a:moveTo>
                        <a:pt x="20" y="4"/>
                      </a:moveTo>
                      <a:cubicBezTo>
                        <a:pt x="18" y="1"/>
                        <a:pt x="15" y="0"/>
                        <a:pt x="11" y="0"/>
                      </a:cubicBezTo>
                      <a:cubicBezTo>
                        <a:pt x="9" y="0"/>
                        <a:pt x="6" y="1"/>
                        <a:pt x="3" y="4"/>
                      </a:cubicBezTo>
                      <a:cubicBezTo>
                        <a:pt x="1" y="6"/>
                        <a:pt x="0" y="9"/>
                        <a:pt x="0" y="12"/>
                      </a:cubicBezTo>
                      <a:cubicBezTo>
                        <a:pt x="0" y="16"/>
                        <a:pt x="1" y="18"/>
                        <a:pt x="3" y="20"/>
                      </a:cubicBezTo>
                      <a:cubicBezTo>
                        <a:pt x="6" y="23"/>
                        <a:pt x="9" y="24"/>
                        <a:pt x="11"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6" name="Freeform 219">
                  <a:extLst>
                    <a:ext uri="{FF2B5EF4-FFF2-40B4-BE49-F238E27FC236}">
                      <a16:creationId xmlns:a16="http://schemas.microsoft.com/office/drawing/2014/main" id="{ABDAC472-CFBE-4AA5-9407-AF98E830725B}"/>
                    </a:ext>
                  </a:extLst>
                </p:cNvPr>
                <p:cNvSpPr/>
                <p:nvPr/>
              </p:nvSpPr>
              <p:spPr>
                <a:xfrm>
                  <a:off x="11225" y="2201"/>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7" name="Freeform 220">
                  <a:extLst>
                    <a:ext uri="{FF2B5EF4-FFF2-40B4-BE49-F238E27FC236}">
                      <a16:creationId xmlns:a16="http://schemas.microsoft.com/office/drawing/2014/main" id="{9F85FEB4-3FCE-41AA-98F6-98F7CBD70115}"/>
                    </a:ext>
                  </a:extLst>
                </p:cNvPr>
                <p:cNvSpPr/>
                <p:nvPr/>
              </p:nvSpPr>
              <p:spPr>
                <a:xfrm>
                  <a:off x="11479" y="1940"/>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8" name="Freeform 221">
                  <a:extLst>
                    <a:ext uri="{FF2B5EF4-FFF2-40B4-BE49-F238E27FC236}">
                      <a16:creationId xmlns:a16="http://schemas.microsoft.com/office/drawing/2014/main" id="{73515765-E62C-45E5-B0D0-E633A66636F4}"/>
                    </a:ext>
                  </a:extLst>
                </p:cNvPr>
                <p:cNvSpPr/>
                <p:nvPr/>
              </p:nvSpPr>
              <p:spPr>
                <a:xfrm>
                  <a:off x="11744" y="1940"/>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9" name="Freeform 222">
                  <a:extLst>
                    <a:ext uri="{FF2B5EF4-FFF2-40B4-BE49-F238E27FC236}">
                      <a16:creationId xmlns:a16="http://schemas.microsoft.com/office/drawing/2014/main" id="{21EA268C-D520-4B65-89F4-E6DDAA24A48C}"/>
                    </a:ext>
                  </a:extLst>
                </p:cNvPr>
                <p:cNvSpPr/>
                <p:nvPr/>
              </p:nvSpPr>
              <p:spPr>
                <a:xfrm>
                  <a:off x="10197" y="4519"/>
                  <a:ext cx="164" cy="167"/>
                </a:xfrm>
                <a:custGeom>
                  <a:avLst/>
                  <a:gdLst/>
                  <a:ahLst/>
                  <a:cxnLst>
                    <a:cxn ang="0">
                      <a:pos x="193303630" y="40322500"/>
                    </a:cxn>
                    <a:cxn ang="0">
                      <a:pos x="106317307" y="0"/>
                    </a:cxn>
                    <a:cxn ang="0">
                      <a:pos x="28996477" y="40322500"/>
                    </a:cxn>
                    <a:cxn ang="0">
                      <a:pos x="0" y="120967500"/>
                    </a:cxn>
                    <a:cxn ang="0">
                      <a:pos x="28996477" y="211693125"/>
                    </a:cxn>
                    <a:cxn ang="0">
                      <a:pos x="106317307" y="241935000"/>
                    </a:cxn>
                    <a:cxn ang="0">
                      <a:pos x="193303630" y="211693125"/>
                    </a:cxn>
                    <a:cxn ang="0">
                      <a:pos x="231962490" y="120967500"/>
                    </a:cxn>
                    <a:cxn ang="0">
                      <a:pos x="193303630" y="40322500"/>
                    </a:cxn>
                  </a:cxnLst>
                  <a:rect l="0" t="0" r="0" b="0"/>
                  <a:pathLst>
                    <a:path w="24" h="24">
                      <a:moveTo>
                        <a:pt x="20" y="4"/>
                      </a:moveTo>
                      <a:cubicBezTo>
                        <a:pt x="18" y="1"/>
                        <a:pt x="15" y="0"/>
                        <a:pt x="11" y="0"/>
                      </a:cubicBezTo>
                      <a:cubicBezTo>
                        <a:pt x="9" y="0"/>
                        <a:pt x="6" y="1"/>
                        <a:pt x="3" y="4"/>
                      </a:cubicBezTo>
                      <a:cubicBezTo>
                        <a:pt x="1" y="6"/>
                        <a:pt x="0" y="9"/>
                        <a:pt x="0" y="12"/>
                      </a:cubicBezTo>
                      <a:cubicBezTo>
                        <a:pt x="0" y="16"/>
                        <a:pt x="1" y="18"/>
                        <a:pt x="3" y="21"/>
                      </a:cubicBezTo>
                      <a:cubicBezTo>
                        <a:pt x="6" y="23"/>
                        <a:pt x="9" y="24"/>
                        <a:pt x="11"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0" name="Freeform 223">
                  <a:extLst>
                    <a:ext uri="{FF2B5EF4-FFF2-40B4-BE49-F238E27FC236}">
                      <a16:creationId xmlns:a16="http://schemas.microsoft.com/office/drawing/2014/main" id="{D88FE4E9-3B20-45B6-B446-5E8EE2DC6B82}"/>
                    </a:ext>
                  </a:extLst>
                </p:cNvPr>
                <p:cNvSpPr/>
                <p:nvPr/>
              </p:nvSpPr>
              <p:spPr>
                <a:xfrm>
                  <a:off x="10451" y="4519"/>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1" name="Freeform 224">
                  <a:extLst>
                    <a:ext uri="{FF2B5EF4-FFF2-40B4-BE49-F238E27FC236}">
                      <a16:creationId xmlns:a16="http://schemas.microsoft.com/office/drawing/2014/main" id="{57E7D416-612F-43AB-BBB1-04672418BDE9}"/>
                    </a:ext>
                  </a:extLst>
                </p:cNvPr>
                <p:cNvSpPr/>
                <p:nvPr/>
              </p:nvSpPr>
              <p:spPr>
                <a:xfrm>
                  <a:off x="10706" y="529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2" name="Freeform 225">
                  <a:extLst>
                    <a:ext uri="{FF2B5EF4-FFF2-40B4-BE49-F238E27FC236}">
                      <a16:creationId xmlns:a16="http://schemas.microsoft.com/office/drawing/2014/main" id="{6CA5059C-B5C9-4A14-94C2-7F296F2F94ED}"/>
                    </a:ext>
                  </a:extLst>
                </p:cNvPr>
                <p:cNvSpPr/>
                <p:nvPr/>
              </p:nvSpPr>
              <p:spPr>
                <a:xfrm>
                  <a:off x="10971" y="5039"/>
                  <a:ext cx="164" cy="164"/>
                </a:xfrm>
                <a:custGeom>
                  <a:avLst/>
                  <a:gdLst/>
                  <a:ahLst/>
                  <a:cxnLst>
                    <a:cxn ang="0">
                      <a:pos x="193303630" y="28996477"/>
                    </a:cxn>
                    <a:cxn ang="0">
                      <a:pos x="115982800" y="0"/>
                    </a:cxn>
                    <a:cxn ang="0">
                      <a:pos x="28996477" y="28996477"/>
                    </a:cxn>
                    <a:cxn ang="0">
                      <a:pos x="0" y="115982800"/>
                    </a:cxn>
                    <a:cxn ang="0">
                      <a:pos x="28996477"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3" name="Freeform 226">
                  <a:extLst>
                    <a:ext uri="{FF2B5EF4-FFF2-40B4-BE49-F238E27FC236}">
                      <a16:creationId xmlns:a16="http://schemas.microsoft.com/office/drawing/2014/main" id="{5036709B-19E0-49CA-9E83-F58B8BAB550F}"/>
                    </a:ext>
                  </a:extLst>
                </p:cNvPr>
                <p:cNvSpPr/>
                <p:nvPr/>
              </p:nvSpPr>
              <p:spPr>
                <a:xfrm>
                  <a:off x="10971" y="5293"/>
                  <a:ext cx="164" cy="167"/>
                </a:xfrm>
                <a:custGeom>
                  <a:avLst/>
                  <a:gdLst/>
                  <a:ahLst/>
                  <a:cxnLst>
                    <a:cxn ang="0">
                      <a:pos x="193303630" y="40322500"/>
                    </a:cxn>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4" name="Freeform 227">
                  <a:extLst>
                    <a:ext uri="{FF2B5EF4-FFF2-40B4-BE49-F238E27FC236}">
                      <a16:creationId xmlns:a16="http://schemas.microsoft.com/office/drawing/2014/main" id="{0C004E99-151B-42CA-9F11-7B9264FB2731}"/>
                    </a:ext>
                  </a:extLst>
                </p:cNvPr>
                <p:cNvSpPr/>
                <p:nvPr/>
              </p:nvSpPr>
              <p:spPr>
                <a:xfrm>
                  <a:off x="10971" y="5555"/>
                  <a:ext cx="164" cy="167"/>
                </a:xfrm>
                <a:custGeom>
                  <a:avLst/>
                  <a:gdLst/>
                  <a:ahLst/>
                  <a:cxnLst>
                    <a:cxn ang="0">
                      <a:pos x="193303630" y="30241875"/>
                    </a:cxn>
                    <a:cxn ang="0">
                      <a:pos x="115982800" y="0"/>
                    </a:cxn>
                    <a:cxn ang="0">
                      <a:pos x="28996477" y="30241875"/>
                    </a:cxn>
                    <a:cxn ang="0">
                      <a:pos x="0" y="110886875"/>
                    </a:cxn>
                    <a:cxn ang="0">
                      <a:pos x="28996477" y="201612500"/>
                    </a:cxn>
                    <a:cxn ang="0">
                      <a:pos x="115982800" y="241935000"/>
                    </a:cxn>
                    <a:cxn ang="0">
                      <a:pos x="193303630" y="201612500"/>
                    </a:cxn>
                    <a:cxn ang="0">
                      <a:pos x="231962490" y="110886875"/>
                    </a:cxn>
                    <a:cxn ang="0">
                      <a:pos x="193303630" y="30241875"/>
                    </a:cxn>
                  </a:cxnLst>
                  <a:rect l="0" t="0" r="0" b="0"/>
                  <a:pathLst>
                    <a:path w="24" h="24">
                      <a:moveTo>
                        <a:pt x="20" y="3"/>
                      </a:moveTo>
                      <a:cubicBezTo>
                        <a:pt x="18" y="1"/>
                        <a:pt x="15" y="0"/>
                        <a:pt x="12" y="0"/>
                      </a:cubicBezTo>
                      <a:cubicBezTo>
                        <a:pt x="9" y="0"/>
                        <a:pt x="6" y="1"/>
                        <a:pt x="3" y="3"/>
                      </a:cubicBezTo>
                      <a:cubicBezTo>
                        <a:pt x="1" y="5"/>
                        <a:pt x="0" y="8"/>
                        <a:pt x="0" y="11"/>
                      </a:cubicBezTo>
                      <a:cubicBezTo>
                        <a:pt x="0" y="15"/>
                        <a:pt x="1" y="18"/>
                        <a:pt x="3" y="20"/>
                      </a:cubicBezTo>
                      <a:cubicBezTo>
                        <a:pt x="6" y="23"/>
                        <a:pt x="9" y="24"/>
                        <a:pt x="12" y="24"/>
                      </a:cubicBezTo>
                      <a:cubicBezTo>
                        <a:pt x="15" y="24"/>
                        <a:pt x="18" y="23"/>
                        <a:pt x="20" y="20"/>
                      </a:cubicBezTo>
                      <a:cubicBezTo>
                        <a:pt x="23" y="18"/>
                        <a:pt x="24" y="15"/>
                        <a:pt x="24" y="11"/>
                      </a:cubicBezTo>
                      <a:cubicBezTo>
                        <a:pt x="24" y="8"/>
                        <a:pt x="23" y="5"/>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5" name="Freeform 228">
                  <a:extLst>
                    <a:ext uri="{FF2B5EF4-FFF2-40B4-BE49-F238E27FC236}">
                      <a16:creationId xmlns:a16="http://schemas.microsoft.com/office/drawing/2014/main" id="{E7D671FA-00BD-47EA-8F4D-AB12BD0B65B6}"/>
                    </a:ext>
                  </a:extLst>
                </p:cNvPr>
                <p:cNvSpPr/>
                <p:nvPr/>
              </p:nvSpPr>
              <p:spPr>
                <a:xfrm>
                  <a:off x="11479" y="297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6" name="Freeform 229">
                  <a:extLst>
                    <a:ext uri="{FF2B5EF4-FFF2-40B4-BE49-F238E27FC236}">
                      <a16:creationId xmlns:a16="http://schemas.microsoft.com/office/drawing/2014/main" id="{05FB8CAC-C16F-4A8C-88D7-81372A14CB9D}"/>
                    </a:ext>
                  </a:extLst>
                </p:cNvPr>
                <p:cNvSpPr/>
                <p:nvPr/>
              </p:nvSpPr>
              <p:spPr>
                <a:xfrm>
                  <a:off x="11479" y="4519"/>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7" name="Freeform 230">
                  <a:extLst>
                    <a:ext uri="{FF2B5EF4-FFF2-40B4-BE49-F238E27FC236}">
                      <a16:creationId xmlns:a16="http://schemas.microsoft.com/office/drawing/2014/main" id="{838882E4-5232-43C2-AA3B-34AC60058C38}"/>
                    </a:ext>
                  </a:extLst>
                </p:cNvPr>
                <p:cNvSpPr/>
                <p:nvPr/>
              </p:nvSpPr>
              <p:spPr>
                <a:xfrm>
                  <a:off x="10971" y="4777"/>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8" name="Freeform 231">
                  <a:extLst>
                    <a:ext uri="{FF2B5EF4-FFF2-40B4-BE49-F238E27FC236}">
                      <a16:creationId xmlns:a16="http://schemas.microsoft.com/office/drawing/2014/main" id="{63E4542B-DDB5-4889-AEB0-35BBE8B1D560}"/>
                    </a:ext>
                  </a:extLst>
                </p:cNvPr>
                <p:cNvSpPr/>
                <p:nvPr/>
              </p:nvSpPr>
              <p:spPr>
                <a:xfrm>
                  <a:off x="11225" y="5039"/>
                  <a:ext cx="167"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41935000" y="115982800"/>
                    </a:cxn>
                    <a:cxn ang="0">
                      <a:pos x="211693125" y="28996477"/>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9" name="Freeform 232">
                  <a:extLst>
                    <a:ext uri="{FF2B5EF4-FFF2-40B4-BE49-F238E27FC236}">
                      <a16:creationId xmlns:a16="http://schemas.microsoft.com/office/drawing/2014/main" id="{5635EB37-1911-4F99-8B50-B9549080C7AB}"/>
                    </a:ext>
                  </a:extLst>
                </p:cNvPr>
                <p:cNvSpPr/>
                <p:nvPr/>
              </p:nvSpPr>
              <p:spPr>
                <a:xfrm>
                  <a:off x="11225" y="5293"/>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0" name="Freeform 233">
                  <a:extLst>
                    <a:ext uri="{FF2B5EF4-FFF2-40B4-BE49-F238E27FC236}">
                      <a16:creationId xmlns:a16="http://schemas.microsoft.com/office/drawing/2014/main" id="{1F2189B3-EC2B-42AA-B677-748165804E08}"/>
                    </a:ext>
                  </a:extLst>
                </p:cNvPr>
                <p:cNvSpPr/>
                <p:nvPr/>
              </p:nvSpPr>
              <p:spPr>
                <a:xfrm>
                  <a:off x="11225" y="5555"/>
                  <a:ext cx="167"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41935000" y="110886875"/>
                    </a:cxn>
                    <a:cxn ang="0">
                      <a:pos x="211693125" y="30241875"/>
                    </a:cxn>
                  </a:cxnLst>
                  <a:rect l="0" t="0" r="0" b="0"/>
                  <a:pathLst>
                    <a:path w="24" h="24">
                      <a:moveTo>
                        <a:pt x="21" y="3"/>
                      </a:moveTo>
                      <a:cubicBezTo>
                        <a:pt x="18"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8" y="23"/>
                        <a:pt x="21" y="20"/>
                      </a:cubicBezTo>
                      <a:cubicBezTo>
                        <a:pt x="23" y="18"/>
                        <a:pt x="24" y="15"/>
                        <a:pt x="24" y="11"/>
                      </a:cubicBezTo>
                      <a:cubicBezTo>
                        <a:pt x="24" y="8"/>
                        <a:pt x="23" y="5"/>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1" name="Freeform 234">
                  <a:extLst>
                    <a:ext uri="{FF2B5EF4-FFF2-40B4-BE49-F238E27FC236}">
                      <a16:creationId xmlns:a16="http://schemas.microsoft.com/office/drawing/2014/main" id="{516E9A67-4826-4A67-ABA7-994FF21A13FA}"/>
                    </a:ext>
                  </a:extLst>
                </p:cNvPr>
                <p:cNvSpPr/>
                <p:nvPr/>
              </p:nvSpPr>
              <p:spPr>
                <a:xfrm>
                  <a:off x="11479" y="3230"/>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2" name="Freeform 235">
                  <a:extLst>
                    <a:ext uri="{FF2B5EF4-FFF2-40B4-BE49-F238E27FC236}">
                      <a16:creationId xmlns:a16="http://schemas.microsoft.com/office/drawing/2014/main" id="{0212DED2-BE20-44B6-BC7A-0D9EF677FCC8}"/>
                    </a:ext>
                  </a:extLst>
                </p:cNvPr>
                <p:cNvSpPr/>
                <p:nvPr/>
              </p:nvSpPr>
              <p:spPr>
                <a:xfrm>
                  <a:off x="11479" y="3488"/>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3" name="Freeform 236">
                  <a:extLst>
                    <a:ext uri="{FF2B5EF4-FFF2-40B4-BE49-F238E27FC236}">
                      <a16:creationId xmlns:a16="http://schemas.microsoft.com/office/drawing/2014/main" id="{CA0B3DE7-25AA-4AAB-93CF-E6CA2D9B9883}"/>
                    </a:ext>
                  </a:extLst>
                </p:cNvPr>
                <p:cNvSpPr/>
                <p:nvPr/>
              </p:nvSpPr>
              <p:spPr>
                <a:xfrm>
                  <a:off x="11479" y="529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4" name="Freeform 237">
                  <a:extLst>
                    <a:ext uri="{FF2B5EF4-FFF2-40B4-BE49-F238E27FC236}">
                      <a16:creationId xmlns:a16="http://schemas.microsoft.com/office/drawing/2014/main" id="{8BA6747E-2709-497F-8242-B8BFE9789E7E}"/>
                    </a:ext>
                  </a:extLst>
                </p:cNvPr>
                <p:cNvSpPr/>
                <p:nvPr/>
              </p:nvSpPr>
              <p:spPr>
                <a:xfrm>
                  <a:off x="10197" y="4777"/>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4"/>
                        <a:pt x="9" y="25"/>
                        <a:pt x="11"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5" name="Freeform 238">
                  <a:extLst>
                    <a:ext uri="{FF2B5EF4-FFF2-40B4-BE49-F238E27FC236}">
                      <a16:creationId xmlns:a16="http://schemas.microsoft.com/office/drawing/2014/main" id="{F79D5799-DA53-4DAB-A99B-4C563D8A1C84}"/>
                    </a:ext>
                  </a:extLst>
                </p:cNvPr>
                <p:cNvSpPr/>
                <p:nvPr/>
              </p:nvSpPr>
              <p:spPr>
                <a:xfrm>
                  <a:off x="11225" y="5813"/>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6" name="Freeform 239">
                  <a:extLst>
                    <a:ext uri="{FF2B5EF4-FFF2-40B4-BE49-F238E27FC236}">
                      <a16:creationId xmlns:a16="http://schemas.microsoft.com/office/drawing/2014/main" id="{F09290CE-D420-4972-8E17-E8D77AE62795}"/>
                    </a:ext>
                  </a:extLst>
                </p:cNvPr>
                <p:cNvSpPr/>
                <p:nvPr/>
              </p:nvSpPr>
              <p:spPr>
                <a:xfrm>
                  <a:off x="11479" y="5555"/>
                  <a:ext cx="174"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52015625" y="110886875"/>
                    </a:cxn>
                    <a:cxn ang="0">
                      <a:pos x="211693125" y="30241875"/>
                    </a:cxn>
                  </a:cxnLst>
                  <a:rect l="0" t="0" r="0" b="0"/>
                  <a:pathLst>
                    <a:path w="25" h="24">
                      <a:moveTo>
                        <a:pt x="21" y="3"/>
                      </a:moveTo>
                      <a:cubicBezTo>
                        <a:pt x="19"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9" y="23"/>
                        <a:pt x="21" y="20"/>
                      </a:cubicBezTo>
                      <a:cubicBezTo>
                        <a:pt x="24" y="18"/>
                        <a:pt x="25" y="15"/>
                        <a:pt x="25" y="11"/>
                      </a:cubicBezTo>
                      <a:cubicBezTo>
                        <a:pt x="25" y="8"/>
                        <a:pt x="24" y="5"/>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7" name="Freeform 240">
                  <a:extLst>
                    <a:ext uri="{FF2B5EF4-FFF2-40B4-BE49-F238E27FC236}">
                      <a16:creationId xmlns:a16="http://schemas.microsoft.com/office/drawing/2014/main" id="{9A9BA893-8BA2-4FF9-8DF3-C57FBE569246}"/>
                    </a:ext>
                  </a:extLst>
                </p:cNvPr>
                <p:cNvSpPr/>
                <p:nvPr/>
              </p:nvSpPr>
              <p:spPr>
                <a:xfrm>
                  <a:off x="10706" y="5039"/>
                  <a:ext cx="174"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52015625" y="115982800"/>
                    </a:cxn>
                    <a:cxn ang="0">
                      <a:pos x="211693125" y="28996477"/>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8" name="Freeform 241">
                  <a:extLst>
                    <a:ext uri="{FF2B5EF4-FFF2-40B4-BE49-F238E27FC236}">
                      <a16:creationId xmlns:a16="http://schemas.microsoft.com/office/drawing/2014/main" id="{9C15B764-1FA5-4156-B9E2-5530FF9BE97B}"/>
                    </a:ext>
                  </a:extLst>
                </p:cNvPr>
                <p:cNvSpPr/>
                <p:nvPr/>
              </p:nvSpPr>
              <p:spPr>
                <a:xfrm>
                  <a:off x="10706" y="4777"/>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9" name="Freeform 242">
                  <a:extLst>
                    <a:ext uri="{FF2B5EF4-FFF2-40B4-BE49-F238E27FC236}">
                      <a16:creationId xmlns:a16="http://schemas.microsoft.com/office/drawing/2014/main" id="{1E10168B-46DD-4403-BAE0-328A40B10B0C}"/>
                    </a:ext>
                  </a:extLst>
                </p:cNvPr>
                <p:cNvSpPr/>
                <p:nvPr/>
              </p:nvSpPr>
              <p:spPr>
                <a:xfrm>
                  <a:off x="11479" y="4777"/>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0" name="Freeform 243">
                  <a:extLst>
                    <a:ext uri="{FF2B5EF4-FFF2-40B4-BE49-F238E27FC236}">
                      <a16:creationId xmlns:a16="http://schemas.microsoft.com/office/drawing/2014/main" id="{BD1F395C-55F4-4AF6-B0F4-99394CD2A578}"/>
                    </a:ext>
                  </a:extLst>
                </p:cNvPr>
                <p:cNvSpPr/>
                <p:nvPr/>
              </p:nvSpPr>
              <p:spPr>
                <a:xfrm>
                  <a:off x="11744" y="2714"/>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1" name="Freeform 244">
                  <a:extLst>
                    <a:ext uri="{FF2B5EF4-FFF2-40B4-BE49-F238E27FC236}">
                      <a16:creationId xmlns:a16="http://schemas.microsoft.com/office/drawing/2014/main" id="{2F0AF8C3-900C-4116-BC7F-B3769A467A7B}"/>
                    </a:ext>
                  </a:extLst>
                </p:cNvPr>
                <p:cNvSpPr/>
                <p:nvPr/>
              </p:nvSpPr>
              <p:spPr>
                <a:xfrm>
                  <a:off x="11744" y="2975"/>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2" name="Freeform 245">
                  <a:extLst>
                    <a:ext uri="{FF2B5EF4-FFF2-40B4-BE49-F238E27FC236}">
                      <a16:creationId xmlns:a16="http://schemas.microsoft.com/office/drawing/2014/main" id="{D48C49C9-2738-4BC8-96E0-38D8AC5E0CE5}"/>
                    </a:ext>
                  </a:extLst>
                </p:cNvPr>
                <p:cNvSpPr/>
                <p:nvPr/>
              </p:nvSpPr>
              <p:spPr>
                <a:xfrm>
                  <a:off x="11744" y="3230"/>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3" name="Freeform 246">
                  <a:extLst>
                    <a:ext uri="{FF2B5EF4-FFF2-40B4-BE49-F238E27FC236}">
                      <a16:creationId xmlns:a16="http://schemas.microsoft.com/office/drawing/2014/main" id="{54FFBEB4-BBF2-4AE1-A625-4A55B6E5BC4B}"/>
                    </a:ext>
                  </a:extLst>
                </p:cNvPr>
                <p:cNvSpPr/>
                <p:nvPr/>
              </p:nvSpPr>
              <p:spPr>
                <a:xfrm>
                  <a:off x="11744" y="4265"/>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4" name="Freeform 247">
                  <a:extLst>
                    <a:ext uri="{FF2B5EF4-FFF2-40B4-BE49-F238E27FC236}">
                      <a16:creationId xmlns:a16="http://schemas.microsoft.com/office/drawing/2014/main" id="{85ED5742-6014-48CB-A4E4-C1560CB6A6D5}"/>
                    </a:ext>
                  </a:extLst>
                </p:cNvPr>
                <p:cNvSpPr/>
                <p:nvPr/>
              </p:nvSpPr>
              <p:spPr>
                <a:xfrm>
                  <a:off x="11744" y="4519"/>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5" name="Freeform 248">
                  <a:extLst>
                    <a:ext uri="{FF2B5EF4-FFF2-40B4-BE49-F238E27FC236}">
                      <a16:creationId xmlns:a16="http://schemas.microsoft.com/office/drawing/2014/main" id="{FFD0486F-052F-480B-BAB3-9504DBBE595E}"/>
                    </a:ext>
                  </a:extLst>
                </p:cNvPr>
                <p:cNvSpPr/>
                <p:nvPr/>
              </p:nvSpPr>
              <p:spPr>
                <a:xfrm>
                  <a:off x="11744" y="4777"/>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6" name="Freeform 249">
                  <a:extLst>
                    <a:ext uri="{FF2B5EF4-FFF2-40B4-BE49-F238E27FC236}">
                      <a16:creationId xmlns:a16="http://schemas.microsoft.com/office/drawing/2014/main" id="{D71D9697-C0C8-4C0B-B81E-421816C573C8}"/>
                    </a:ext>
                  </a:extLst>
                </p:cNvPr>
                <p:cNvSpPr/>
                <p:nvPr/>
              </p:nvSpPr>
              <p:spPr>
                <a:xfrm>
                  <a:off x="11744" y="3488"/>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7" name="Freeform 250">
                  <a:extLst>
                    <a:ext uri="{FF2B5EF4-FFF2-40B4-BE49-F238E27FC236}">
                      <a16:creationId xmlns:a16="http://schemas.microsoft.com/office/drawing/2014/main" id="{4A8AF939-7631-424F-A213-F0ACAB80EFB6}"/>
                    </a:ext>
                  </a:extLst>
                </p:cNvPr>
                <p:cNvSpPr/>
                <p:nvPr/>
              </p:nvSpPr>
              <p:spPr>
                <a:xfrm>
                  <a:off x="11744" y="3749"/>
                  <a:ext cx="164" cy="164"/>
                </a:xfrm>
                <a:custGeom>
                  <a:avLst/>
                  <a:gdLst/>
                  <a:ahLst/>
                  <a:cxnLst>
                    <a:cxn ang="0">
                      <a:pos x="193303630" y="38661970"/>
                    </a:cxn>
                    <a:cxn ang="0">
                      <a:pos x="115982800" y="0"/>
                    </a:cxn>
                    <a:cxn ang="0">
                      <a:pos x="38661970" y="38661970"/>
                    </a:cxn>
                    <a:cxn ang="0">
                      <a:pos x="0" y="115982800"/>
                    </a:cxn>
                    <a:cxn ang="0">
                      <a:pos x="38661970"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8" name="Freeform 251">
                  <a:extLst>
                    <a:ext uri="{FF2B5EF4-FFF2-40B4-BE49-F238E27FC236}">
                      <a16:creationId xmlns:a16="http://schemas.microsoft.com/office/drawing/2014/main" id="{4D15007F-C236-4642-9C99-F2DCDC9C96F7}"/>
                    </a:ext>
                  </a:extLst>
                </p:cNvPr>
                <p:cNvSpPr/>
                <p:nvPr/>
              </p:nvSpPr>
              <p:spPr>
                <a:xfrm>
                  <a:off x="11744" y="4003"/>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9" name="Freeform 252">
                  <a:extLst>
                    <a:ext uri="{FF2B5EF4-FFF2-40B4-BE49-F238E27FC236}">
                      <a16:creationId xmlns:a16="http://schemas.microsoft.com/office/drawing/2014/main" id="{E2A31464-68E6-4A68-A764-1993D98AD237}"/>
                    </a:ext>
                  </a:extLst>
                </p:cNvPr>
                <p:cNvSpPr/>
                <p:nvPr/>
              </p:nvSpPr>
              <p:spPr>
                <a:xfrm>
                  <a:off x="11744" y="5293"/>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0" name="Freeform 253">
                  <a:extLst>
                    <a:ext uri="{FF2B5EF4-FFF2-40B4-BE49-F238E27FC236}">
                      <a16:creationId xmlns:a16="http://schemas.microsoft.com/office/drawing/2014/main" id="{61872E6C-2046-4524-8530-F9FD0CF5D77E}"/>
                    </a:ext>
                  </a:extLst>
                </p:cNvPr>
                <p:cNvSpPr/>
                <p:nvPr/>
              </p:nvSpPr>
              <p:spPr>
                <a:xfrm>
                  <a:off x="11744" y="5039"/>
                  <a:ext cx="164" cy="164"/>
                </a:xfrm>
                <a:custGeom>
                  <a:avLst/>
                  <a:gdLst/>
                  <a:ahLst/>
                  <a:cxnLst>
                    <a:cxn ang="0">
                      <a:pos x="193303630" y="28996477"/>
                    </a:cxn>
                    <a:cxn ang="0">
                      <a:pos x="115982800" y="0"/>
                    </a:cxn>
                    <a:cxn ang="0">
                      <a:pos x="38661970" y="28996477"/>
                    </a:cxn>
                    <a:cxn ang="0">
                      <a:pos x="0" y="115982800"/>
                    </a:cxn>
                    <a:cxn ang="0">
                      <a:pos x="38661970"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1" name="Freeform 254">
                  <a:extLst>
                    <a:ext uri="{FF2B5EF4-FFF2-40B4-BE49-F238E27FC236}">
                      <a16:creationId xmlns:a16="http://schemas.microsoft.com/office/drawing/2014/main" id="{1BC82835-FB5B-48B0-905B-C5BEE6F360D9}"/>
                    </a:ext>
                  </a:extLst>
                </p:cNvPr>
                <p:cNvSpPr/>
                <p:nvPr/>
              </p:nvSpPr>
              <p:spPr>
                <a:xfrm>
                  <a:off x="11999" y="2975"/>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2" name="Freeform 255">
                  <a:extLst>
                    <a:ext uri="{FF2B5EF4-FFF2-40B4-BE49-F238E27FC236}">
                      <a16:creationId xmlns:a16="http://schemas.microsoft.com/office/drawing/2014/main" id="{130E8C1E-D8C7-4534-B1DB-7511F562E719}"/>
                    </a:ext>
                  </a:extLst>
                </p:cNvPr>
                <p:cNvSpPr/>
                <p:nvPr/>
              </p:nvSpPr>
              <p:spPr>
                <a:xfrm>
                  <a:off x="11999" y="3230"/>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3" name="Freeform 256">
                  <a:extLst>
                    <a:ext uri="{FF2B5EF4-FFF2-40B4-BE49-F238E27FC236}">
                      <a16:creationId xmlns:a16="http://schemas.microsoft.com/office/drawing/2014/main" id="{6669FCEC-A1DD-4568-AAD0-4DAF8B31EA20}"/>
                    </a:ext>
                  </a:extLst>
                </p:cNvPr>
                <p:cNvSpPr/>
                <p:nvPr/>
              </p:nvSpPr>
              <p:spPr>
                <a:xfrm>
                  <a:off x="11999" y="3488"/>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4" name="Freeform 257">
                  <a:extLst>
                    <a:ext uri="{FF2B5EF4-FFF2-40B4-BE49-F238E27FC236}">
                      <a16:creationId xmlns:a16="http://schemas.microsoft.com/office/drawing/2014/main" id="{BC3C9E8F-DB98-4522-9438-F1C68D96523A}"/>
                    </a:ext>
                  </a:extLst>
                </p:cNvPr>
                <p:cNvSpPr/>
                <p:nvPr/>
              </p:nvSpPr>
              <p:spPr>
                <a:xfrm>
                  <a:off x="11999" y="4519"/>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5" name="Freeform 258">
                  <a:extLst>
                    <a:ext uri="{FF2B5EF4-FFF2-40B4-BE49-F238E27FC236}">
                      <a16:creationId xmlns:a16="http://schemas.microsoft.com/office/drawing/2014/main" id="{38EB2C7B-4445-4EC3-85CE-F1387E0FF4B5}"/>
                    </a:ext>
                  </a:extLst>
                </p:cNvPr>
                <p:cNvSpPr/>
                <p:nvPr/>
              </p:nvSpPr>
              <p:spPr>
                <a:xfrm>
                  <a:off x="11999" y="4777"/>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6" name="Freeform 259">
                  <a:extLst>
                    <a:ext uri="{FF2B5EF4-FFF2-40B4-BE49-F238E27FC236}">
                      <a16:creationId xmlns:a16="http://schemas.microsoft.com/office/drawing/2014/main" id="{50F0AEF1-84C7-4230-A760-9135380AB21F}"/>
                    </a:ext>
                  </a:extLst>
                </p:cNvPr>
                <p:cNvSpPr/>
                <p:nvPr/>
              </p:nvSpPr>
              <p:spPr>
                <a:xfrm>
                  <a:off x="11999" y="5039"/>
                  <a:ext cx="164" cy="164"/>
                </a:xfrm>
                <a:custGeom>
                  <a:avLst/>
                  <a:gdLst/>
                  <a:ahLst/>
                  <a:cxnLst>
                    <a:cxn ang="0">
                      <a:pos x="202966013" y="28996477"/>
                    </a:cxn>
                    <a:cxn ang="0">
                      <a:pos x="115982800" y="0"/>
                    </a:cxn>
                    <a:cxn ang="0">
                      <a:pos x="38661970" y="28996477"/>
                    </a:cxn>
                    <a:cxn ang="0">
                      <a:pos x="0" y="115982800"/>
                    </a:cxn>
                    <a:cxn ang="0">
                      <a:pos x="38661970" y="193303630"/>
                    </a:cxn>
                    <a:cxn ang="0">
                      <a:pos x="115982800" y="231962490"/>
                    </a:cxn>
                    <a:cxn ang="0">
                      <a:pos x="202966013" y="193303630"/>
                    </a:cxn>
                    <a:cxn ang="0">
                      <a:pos x="231962490" y="115982800"/>
                    </a:cxn>
                    <a:cxn ang="0">
                      <a:pos x="202966013" y="28996477"/>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7" name="Freeform 260">
                  <a:extLst>
                    <a:ext uri="{FF2B5EF4-FFF2-40B4-BE49-F238E27FC236}">
                      <a16:creationId xmlns:a16="http://schemas.microsoft.com/office/drawing/2014/main" id="{AFED797C-89E6-49A5-8A59-3FDAAC0165C2}"/>
                    </a:ext>
                  </a:extLst>
                </p:cNvPr>
                <p:cNvSpPr/>
                <p:nvPr/>
              </p:nvSpPr>
              <p:spPr>
                <a:xfrm>
                  <a:off x="11999" y="3749"/>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8" name="Freeform 261">
                  <a:extLst>
                    <a:ext uri="{FF2B5EF4-FFF2-40B4-BE49-F238E27FC236}">
                      <a16:creationId xmlns:a16="http://schemas.microsoft.com/office/drawing/2014/main" id="{3B852E16-7D69-4CF8-9ADA-D5E0B773C8A0}"/>
                    </a:ext>
                  </a:extLst>
                </p:cNvPr>
                <p:cNvSpPr/>
                <p:nvPr/>
              </p:nvSpPr>
              <p:spPr>
                <a:xfrm>
                  <a:off x="11999" y="4003"/>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9" name="Freeform 262">
                  <a:extLst>
                    <a:ext uri="{FF2B5EF4-FFF2-40B4-BE49-F238E27FC236}">
                      <a16:creationId xmlns:a16="http://schemas.microsoft.com/office/drawing/2014/main" id="{C21AA0C9-B3C3-409A-8B6B-19F311749698}"/>
                    </a:ext>
                  </a:extLst>
                </p:cNvPr>
                <p:cNvSpPr/>
                <p:nvPr/>
              </p:nvSpPr>
              <p:spPr>
                <a:xfrm>
                  <a:off x="11999" y="4265"/>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0" name="Freeform 263">
                  <a:extLst>
                    <a:ext uri="{FF2B5EF4-FFF2-40B4-BE49-F238E27FC236}">
                      <a16:creationId xmlns:a16="http://schemas.microsoft.com/office/drawing/2014/main" id="{AE9682B0-87E9-42A8-8BCC-638EBF39F2B9}"/>
                    </a:ext>
                  </a:extLst>
                </p:cNvPr>
                <p:cNvSpPr/>
                <p:nvPr/>
              </p:nvSpPr>
              <p:spPr>
                <a:xfrm>
                  <a:off x="10451" y="5039"/>
                  <a:ext cx="167" cy="164"/>
                </a:xfrm>
                <a:custGeom>
                  <a:avLst/>
                  <a:gdLst/>
                  <a:ahLst/>
                  <a:cxnLst>
                    <a:cxn ang="0">
                      <a:pos x="201612500" y="28996477"/>
                    </a:cxn>
                    <a:cxn ang="0">
                      <a:pos x="120967500" y="0"/>
                    </a:cxn>
                    <a:cxn ang="0">
                      <a:pos x="40322500" y="28996477"/>
                    </a:cxn>
                    <a:cxn ang="0">
                      <a:pos x="0" y="115982800"/>
                    </a:cxn>
                    <a:cxn ang="0">
                      <a:pos x="40322500" y="193303630"/>
                    </a:cxn>
                    <a:cxn ang="0">
                      <a:pos x="120967500" y="231962490"/>
                    </a:cxn>
                    <a:cxn ang="0">
                      <a:pos x="201612500" y="193303630"/>
                    </a:cxn>
                    <a:cxn ang="0">
                      <a:pos x="241935000" y="115982800"/>
                    </a:cxn>
                    <a:cxn ang="0">
                      <a:pos x="201612500" y="28996477"/>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1" name="Freeform 264">
                  <a:extLst>
                    <a:ext uri="{FF2B5EF4-FFF2-40B4-BE49-F238E27FC236}">
                      <a16:creationId xmlns:a16="http://schemas.microsoft.com/office/drawing/2014/main" id="{378C8FE9-9E6E-46BF-8FAC-DDB3CDD5B772}"/>
                    </a:ext>
                  </a:extLst>
                </p:cNvPr>
                <p:cNvSpPr/>
                <p:nvPr/>
              </p:nvSpPr>
              <p:spPr>
                <a:xfrm>
                  <a:off x="12260" y="220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2" name="Freeform 265">
                  <a:extLst>
                    <a:ext uri="{FF2B5EF4-FFF2-40B4-BE49-F238E27FC236}">
                      <a16:creationId xmlns:a16="http://schemas.microsoft.com/office/drawing/2014/main" id="{E42FC2DB-A664-478F-A398-53B9E07D1541}"/>
                    </a:ext>
                  </a:extLst>
                </p:cNvPr>
                <p:cNvSpPr/>
                <p:nvPr/>
              </p:nvSpPr>
              <p:spPr>
                <a:xfrm>
                  <a:off x="12260" y="2459"/>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3" name="Freeform 266">
                  <a:extLst>
                    <a:ext uri="{FF2B5EF4-FFF2-40B4-BE49-F238E27FC236}">
                      <a16:creationId xmlns:a16="http://schemas.microsoft.com/office/drawing/2014/main" id="{C6A725F8-EA4A-4279-8A70-EA704902C2B1}"/>
                    </a:ext>
                  </a:extLst>
                </p:cNvPr>
                <p:cNvSpPr/>
                <p:nvPr/>
              </p:nvSpPr>
              <p:spPr>
                <a:xfrm>
                  <a:off x="12260" y="2714"/>
                  <a:ext cx="167" cy="171"/>
                </a:xfrm>
                <a:custGeom>
                  <a:avLst/>
                  <a:gdLst/>
                  <a:ahLst/>
                  <a:cxnLst>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 ang="0">
                      <a:pos x="30241875" y="38725978"/>
                    </a:cxn>
                  </a:cxnLst>
                  <a:rect l="0" t="0" r="0" b="0"/>
                  <a:pathLst>
                    <a:path w="24" h="25">
                      <a:moveTo>
                        <a:pt x="3" y="4"/>
                      </a:move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4" name="Freeform 267">
                  <a:extLst>
                    <a:ext uri="{FF2B5EF4-FFF2-40B4-BE49-F238E27FC236}">
                      <a16:creationId xmlns:a16="http://schemas.microsoft.com/office/drawing/2014/main" id="{304B9370-81AA-4AB1-84ED-B396F73AF31B}"/>
                    </a:ext>
                  </a:extLst>
                </p:cNvPr>
                <p:cNvSpPr/>
                <p:nvPr/>
              </p:nvSpPr>
              <p:spPr>
                <a:xfrm>
                  <a:off x="12260" y="2975"/>
                  <a:ext cx="167" cy="167"/>
                </a:xfrm>
                <a:custGeom>
                  <a:avLst/>
                  <a:gdLst/>
                  <a:ahLst/>
                  <a:cxnLst>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 ang="0">
                      <a:pos x="120967500" y="0"/>
                    </a:cxn>
                    <a:cxn ang="0">
                      <a:pos x="30241875" y="30241875"/>
                    </a:cxn>
                  </a:cxnLst>
                  <a:rect l="0" t="0" r="0" b="0"/>
                  <a:pathLst>
                    <a:path w="24" h="24">
                      <a:moveTo>
                        <a:pt x="3" y="3"/>
                      </a:move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cubicBezTo>
                        <a:pt x="18" y="1"/>
                        <a:pt x="15" y="0"/>
                        <a:pt x="12" y="0"/>
                      </a:cubicBezTo>
                      <a:cubicBezTo>
                        <a:pt x="9" y="0"/>
                        <a:pt x="6" y="1"/>
                        <a:pt x="3"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5" name="Freeform 268">
                  <a:extLst>
                    <a:ext uri="{FF2B5EF4-FFF2-40B4-BE49-F238E27FC236}">
                      <a16:creationId xmlns:a16="http://schemas.microsoft.com/office/drawing/2014/main" id="{F2155C9C-6110-420B-A4CB-01346B4DB25E}"/>
                    </a:ext>
                  </a:extLst>
                </p:cNvPr>
                <p:cNvSpPr/>
                <p:nvPr/>
              </p:nvSpPr>
              <p:spPr>
                <a:xfrm>
                  <a:off x="12260" y="4003"/>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6" name="Freeform 269">
                  <a:extLst>
                    <a:ext uri="{FF2B5EF4-FFF2-40B4-BE49-F238E27FC236}">
                      <a16:creationId xmlns:a16="http://schemas.microsoft.com/office/drawing/2014/main" id="{269EE5D2-8689-4DBF-8199-11433DF146B9}"/>
                    </a:ext>
                  </a:extLst>
                </p:cNvPr>
                <p:cNvSpPr/>
                <p:nvPr/>
              </p:nvSpPr>
              <p:spPr>
                <a:xfrm>
                  <a:off x="12260" y="4265"/>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7" name="Freeform 270">
                  <a:extLst>
                    <a:ext uri="{FF2B5EF4-FFF2-40B4-BE49-F238E27FC236}">
                      <a16:creationId xmlns:a16="http://schemas.microsoft.com/office/drawing/2014/main" id="{B58277E1-37F1-45CA-912D-80CBC26B2351}"/>
                    </a:ext>
                  </a:extLst>
                </p:cNvPr>
                <p:cNvSpPr/>
                <p:nvPr/>
              </p:nvSpPr>
              <p:spPr>
                <a:xfrm>
                  <a:off x="12260" y="4519"/>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8" name="Freeform 271">
                  <a:extLst>
                    <a:ext uri="{FF2B5EF4-FFF2-40B4-BE49-F238E27FC236}">
                      <a16:creationId xmlns:a16="http://schemas.microsoft.com/office/drawing/2014/main" id="{7BBF6493-BB4F-46E5-971C-F12FA1A99260}"/>
                    </a:ext>
                  </a:extLst>
                </p:cNvPr>
                <p:cNvSpPr/>
                <p:nvPr/>
              </p:nvSpPr>
              <p:spPr>
                <a:xfrm>
                  <a:off x="12260" y="4777"/>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9" name="Freeform 272">
                  <a:extLst>
                    <a:ext uri="{FF2B5EF4-FFF2-40B4-BE49-F238E27FC236}">
                      <a16:creationId xmlns:a16="http://schemas.microsoft.com/office/drawing/2014/main" id="{9530F580-7BD3-4C0B-AE5F-90D76A9917A0}"/>
                    </a:ext>
                  </a:extLst>
                </p:cNvPr>
                <p:cNvSpPr/>
                <p:nvPr/>
              </p:nvSpPr>
              <p:spPr>
                <a:xfrm>
                  <a:off x="12260" y="5039"/>
                  <a:ext cx="167" cy="164"/>
                </a:xfrm>
                <a:custGeom>
                  <a:avLst/>
                  <a:gdLst/>
                  <a:ahLst/>
                  <a:cxnLst>
                    <a:cxn ang="0">
                      <a:pos x="201612500" y="28996477"/>
                    </a:cxn>
                    <a:cxn ang="0">
                      <a:pos x="120967500" y="0"/>
                    </a:cxn>
                    <a:cxn ang="0">
                      <a:pos x="30241875" y="28996477"/>
                    </a:cxn>
                    <a:cxn ang="0">
                      <a:pos x="0" y="115982800"/>
                    </a:cxn>
                    <a:cxn ang="0">
                      <a:pos x="30241875" y="193303630"/>
                    </a:cxn>
                    <a:cxn ang="0">
                      <a:pos x="120967500" y="231962490"/>
                    </a:cxn>
                    <a:cxn ang="0">
                      <a:pos x="201612500" y="193303630"/>
                    </a:cxn>
                    <a:cxn ang="0">
                      <a:pos x="241935000" y="115982800"/>
                    </a:cxn>
                    <a:cxn ang="0">
                      <a:pos x="201612500" y="28996477"/>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0" name="Freeform 273">
                  <a:extLst>
                    <a:ext uri="{FF2B5EF4-FFF2-40B4-BE49-F238E27FC236}">
                      <a16:creationId xmlns:a16="http://schemas.microsoft.com/office/drawing/2014/main" id="{26271FD2-991F-42BA-9667-8C64ED10E9A5}"/>
                    </a:ext>
                  </a:extLst>
                </p:cNvPr>
                <p:cNvSpPr/>
                <p:nvPr/>
              </p:nvSpPr>
              <p:spPr>
                <a:xfrm>
                  <a:off x="12260" y="5293"/>
                  <a:ext cx="167" cy="167"/>
                </a:xfrm>
                <a:custGeom>
                  <a:avLst/>
                  <a:gdLst/>
                  <a:ahLst/>
                  <a:cxnLst>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 ang="0">
                      <a:pos x="120967500" y="0"/>
                    </a:cxn>
                    <a:cxn ang="0">
                      <a:pos x="30241875" y="40322500"/>
                    </a:cxn>
                  </a:cxnLst>
                  <a:rect l="0" t="0" r="0" b="0"/>
                  <a:pathLst>
                    <a:path w="24" h="24">
                      <a:moveTo>
                        <a:pt x="3" y="4"/>
                      </a:move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1" name="Freeform 274">
                  <a:extLst>
                    <a:ext uri="{FF2B5EF4-FFF2-40B4-BE49-F238E27FC236}">
                      <a16:creationId xmlns:a16="http://schemas.microsoft.com/office/drawing/2014/main" id="{5BCE8CFA-F5ED-4237-AAA1-2013E4A77109}"/>
                    </a:ext>
                  </a:extLst>
                </p:cNvPr>
                <p:cNvSpPr/>
                <p:nvPr/>
              </p:nvSpPr>
              <p:spPr>
                <a:xfrm>
                  <a:off x="13288" y="1685"/>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2" name="Freeform 275">
                  <a:extLst>
                    <a:ext uri="{FF2B5EF4-FFF2-40B4-BE49-F238E27FC236}">
                      <a16:creationId xmlns:a16="http://schemas.microsoft.com/office/drawing/2014/main" id="{2891F78A-5811-4B2F-8588-BA483E0EED3A}"/>
                    </a:ext>
                  </a:extLst>
                </p:cNvPr>
                <p:cNvSpPr/>
                <p:nvPr/>
              </p:nvSpPr>
              <p:spPr>
                <a:xfrm>
                  <a:off x="12514" y="2201"/>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3" name="Freeform 276">
                  <a:extLst>
                    <a:ext uri="{FF2B5EF4-FFF2-40B4-BE49-F238E27FC236}">
                      <a16:creationId xmlns:a16="http://schemas.microsoft.com/office/drawing/2014/main" id="{0BC3A792-309F-424B-AF53-79095DCF59F3}"/>
                    </a:ext>
                  </a:extLst>
                </p:cNvPr>
                <p:cNvSpPr/>
                <p:nvPr/>
              </p:nvSpPr>
              <p:spPr>
                <a:xfrm>
                  <a:off x="12514"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4" name="Freeform 277">
                  <a:extLst>
                    <a:ext uri="{FF2B5EF4-FFF2-40B4-BE49-F238E27FC236}">
                      <a16:creationId xmlns:a16="http://schemas.microsoft.com/office/drawing/2014/main" id="{CEE6F370-FF5C-4CFA-9AD7-3DE58307DB5E}"/>
                    </a:ext>
                  </a:extLst>
                </p:cNvPr>
                <p:cNvSpPr/>
                <p:nvPr/>
              </p:nvSpPr>
              <p:spPr>
                <a:xfrm>
                  <a:off x="12514"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5" name="Freeform 278">
                  <a:extLst>
                    <a:ext uri="{FF2B5EF4-FFF2-40B4-BE49-F238E27FC236}">
                      <a16:creationId xmlns:a16="http://schemas.microsoft.com/office/drawing/2014/main" id="{99A934BF-3D23-4BE9-A25B-F8989F3F3114}"/>
                    </a:ext>
                  </a:extLst>
                </p:cNvPr>
                <p:cNvSpPr/>
                <p:nvPr/>
              </p:nvSpPr>
              <p:spPr>
                <a:xfrm>
                  <a:off x="12514"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6" name="Freeform 279">
                  <a:extLst>
                    <a:ext uri="{FF2B5EF4-FFF2-40B4-BE49-F238E27FC236}">
                      <a16:creationId xmlns:a16="http://schemas.microsoft.com/office/drawing/2014/main" id="{E6B53CCE-8A5B-4422-BD79-3F7E84162C81}"/>
                    </a:ext>
                  </a:extLst>
                </p:cNvPr>
                <p:cNvSpPr/>
                <p:nvPr/>
              </p:nvSpPr>
              <p:spPr>
                <a:xfrm>
                  <a:off x="12514"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7" name="Freeform 280">
                  <a:extLst>
                    <a:ext uri="{FF2B5EF4-FFF2-40B4-BE49-F238E27FC236}">
                      <a16:creationId xmlns:a16="http://schemas.microsoft.com/office/drawing/2014/main" id="{FA6C03E8-BD49-4B3D-B975-8839341E6738}"/>
                    </a:ext>
                  </a:extLst>
                </p:cNvPr>
                <p:cNvSpPr/>
                <p:nvPr/>
              </p:nvSpPr>
              <p:spPr>
                <a:xfrm>
                  <a:off x="12514"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8" name="Freeform 281">
                  <a:extLst>
                    <a:ext uri="{FF2B5EF4-FFF2-40B4-BE49-F238E27FC236}">
                      <a16:creationId xmlns:a16="http://schemas.microsoft.com/office/drawing/2014/main" id="{55D39DC6-A260-47CA-9870-0E54BF33C6EA}"/>
                    </a:ext>
                  </a:extLst>
                </p:cNvPr>
                <p:cNvSpPr/>
                <p:nvPr/>
              </p:nvSpPr>
              <p:spPr>
                <a:xfrm>
                  <a:off x="12514"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9" name="Freeform 282">
                  <a:extLst>
                    <a:ext uri="{FF2B5EF4-FFF2-40B4-BE49-F238E27FC236}">
                      <a16:creationId xmlns:a16="http://schemas.microsoft.com/office/drawing/2014/main" id="{B4CC1CCB-E380-44D2-812B-A461954A6788}"/>
                    </a:ext>
                  </a:extLst>
                </p:cNvPr>
                <p:cNvSpPr/>
                <p:nvPr/>
              </p:nvSpPr>
              <p:spPr>
                <a:xfrm>
                  <a:off x="12514" y="477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0" name="Freeform 283">
                  <a:extLst>
                    <a:ext uri="{FF2B5EF4-FFF2-40B4-BE49-F238E27FC236}">
                      <a16:creationId xmlns:a16="http://schemas.microsoft.com/office/drawing/2014/main" id="{77C7966A-C337-494F-9F85-5A20CE17AAB6}"/>
                    </a:ext>
                  </a:extLst>
                </p:cNvPr>
                <p:cNvSpPr/>
                <p:nvPr/>
              </p:nvSpPr>
              <p:spPr>
                <a:xfrm>
                  <a:off x="12514" y="5039"/>
                  <a:ext cx="167"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41935000" y="115982800"/>
                    </a:cxn>
                    <a:cxn ang="0">
                      <a:pos x="211693125" y="28996477"/>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1" name="Freeform 284">
                  <a:extLst>
                    <a:ext uri="{FF2B5EF4-FFF2-40B4-BE49-F238E27FC236}">
                      <a16:creationId xmlns:a16="http://schemas.microsoft.com/office/drawing/2014/main" id="{760D56AD-CAB9-4EB3-B243-39DE72D05851}"/>
                    </a:ext>
                  </a:extLst>
                </p:cNvPr>
                <p:cNvSpPr/>
                <p:nvPr/>
              </p:nvSpPr>
              <p:spPr>
                <a:xfrm>
                  <a:off x="12514" y="5293"/>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2" name="Freeform 285">
                  <a:extLst>
                    <a:ext uri="{FF2B5EF4-FFF2-40B4-BE49-F238E27FC236}">
                      <a16:creationId xmlns:a16="http://schemas.microsoft.com/office/drawing/2014/main" id="{B3516CA5-1396-4C06-A3D7-272C9E0645F8}"/>
                    </a:ext>
                  </a:extLst>
                </p:cNvPr>
                <p:cNvSpPr/>
                <p:nvPr/>
              </p:nvSpPr>
              <p:spPr>
                <a:xfrm>
                  <a:off x="12514" y="5555"/>
                  <a:ext cx="167"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41935000" y="110886875"/>
                    </a:cxn>
                    <a:cxn ang="0">
                      <a:pos x="211693125" y="30241875"/>
                    </a:cxn>
                  </a:cxnLst>
                  <a:rect l="0" t="0" r="0" b="0"/>
                  <a:pathLst>
                    <a:path w="24" h="24">
                      <a:moveTo>
                        <a:pt x="21" y="3"/>
                      </a:moveTo>
                      <a:cubicBezTo>
                        <a:pt x="18" y="1"/>
                        <a:pt x="16" y="0"/>
                        <a:pt x="12" y="0"/>
                      </a:cubicBezTo>
                      <a:cubicBezTo>
                        <a:pt x="9" y="0"/>
                        <a:pt x="6" y="1"/>
                        <a:pt x="4" y="3"/>
                      </a:cubicBezTo>
                      <a:cubicBezTo>
                        <a:pt x="1" y="5"/>
                        <a:pt x="0" y="8"/>
                        <a:pt x="0" y="11"/>
                      </a:cubicBezTo>
                      <a:cubicBezTo>
                        <a:pt x="0" y="15"/>
                        <a:pt x="1" y="18"/>
                        <a:pt x="4" y="20"/>
                      </a:cubicBezTo>
                      <a:cubicBezTo>
                        <a:pt x="6" y="23"/>
                        <a:pt x="9" y="24"/>
                        <a:pt x="12" y="24"/>
                      </a:cubicBezTo>
                      <a:cubicBezTo>
                        <a:pt x="16" y="24"/>
                        <a:pt x="18" y="23"/>
                        <a:pt x="21" y="20"/>
                      </a:cubicBezTo>
                      <a:cubicBezTo>
                        <a:pt x="23" y="18"/>
                        <a:pt x="24" y="15"/>
                        <a:pt x="24" y="11"/>
                      </a:cubicBezTo>
                      <a:cubicBezTo>
                        <a:pt x="24" y="8"/>
                        <a:pt x="23" y="5"/>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3" name="Freeform 286">
                  <a:extLst>
                    <a:ext uri="{FF2B5EF4-FFF2-40B4-BE49-F238E27FC236}">
                      <a16:creationId xmlns:a16="http://schemas.microsoft.com/office/drawing/2014/main" id="{DC862937-F0A6-471D-9467-13FCA6DE32FD}"/>
                    </a:ext>
                  </a:extLst>
                </p:cNvPr>
                <p:cNvSpPr/>
                <p:nvPr/>
              </p:nvSpPr>
              <p:spPr>
                <a:xfrm>
                  <a:off x="13542" y="1166"/>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2"/>
                        <a:pt x="16" y="0"/>
                        <a:pt x="13" y="0"/>
                      </a:cubicBezTo>
                      <a:cubicBezTo>
                        <a:pt x="9" y="0"/>
                        <a:pt x="6" y="2"/>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4" name="Freeform 287">
                  <a:extLst>
                    <a:ext uri="{FF2B5EF4-FFF2-40B4-BE49-F238E27FC236}">
                      <a16:creationId xmlns:a16="http://schemas.microsoft.com/office/drawing/2014/main" id="{1AD640A4-30A5-4D00-8ABA-606964BB9C9D}"/>
                    </a:ext>
                  </a:extLst>
                </p:cNvPr>
                <p:cNvSpPr/>
                <p:nvPr/>
              </p:nvSpPr>
              <p:spPr>
                <a:xfrm>
                  <a:off x="13542" y="1424"/>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5" name="Freeform 288">
                  <a:extLst>
                    <a:ext uri="{FF2B5EF4-FFF2-40B4-BE49-F238E27FC236}">
                      <a16:creationId xmlns:a16="http://schemas.microsoft.com/office/drawing/2014/main" id="{4BFA772C-BC4A-4DA7-B3D3-4515A512CB2A}"/>
                    </a:ext>
                  </a:extLst>
                </p:cNvPr>
                <p:cNvSpPr/>
                <p:nvPr/>
              </p:nvSpPr>
              <p:spPr>
                <a:xfrm>
                  <a:off x="13542" y="1685"/>
                  <a:ext cx="174" cy="164"/>
                </a:xfrm>
                <a:custGeom>
                  <a:avLst/>
                  <a:gdLst/>
                  <a:ahLst/>
                  <a:cxnLst>
                    <a:cxn ang="0">
                      <a:pos x="211693125" y="38661970"/>
                    </a:cxn>
                    <a:cxn ang="0">
                      <a:pos x="131048125" y="0"/>
                    </a:cxn>
                    <a:cxn ang="0">
                      <a:pos x="40322500" y="38661970"/>
                    </a:cxn>
                    <a:cxn ang="0">
                      <a:pos x="0" y="115982800"/>
                    </a:cxn>
                    <a:cxn ang="0">
                      <a:pos x="40322500" y="193303630"/>
                    </a:cxn>
                    <a:cxn ang="0">
                      <a:pos x="131048125" y="231962490"/>
                    </a:cxn>
                    <a:cxn ang="0">
                      <a:pos x="211693125" y="193303630"/>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6" name="Freeform 289">
                  <a:extLst>
                    <a:ext uri="{FF2B5EF4-FFF2-40B4-BE49-F238E27FC236}">
                      <a16:creationId xmlns:a16="http://schemas.microsoft.com/office/drawing/2014/main" id="{9945EE29-14DE-489D-9F90-C554B54DDB3E}"/>
                    </a:ext>
                  </a:extLst>
                </p:cNvPr>
                <p:cNvSpPr/>
                <p:nvPr/>
              </p:nvSpPr>
              <p:spPr>
                <a:xfrm>
                  <a:off x="12772" y="2201"/>
                  <a:ext cx="171" cy="167"/>
                </a:xfrm>
                <a:custGeom>
                  <a:avLst/>
                  <a:gdLst/>
                  <a:ahLst/>
                  <a:cxnLst>
                    <a:cxn ang="0">
                      <a:pos x="203312940" y="30241875"/>
                    </a:cxn>
                    <a:cxn ang="0">
                      <a:pos x="116177934" y="0"/>
                    </a:cxn>
                    <a:cxn ang="0">
                      <a:pos x="38725978" y="30241875"/>
                    </a:cxn>
                    <a:cxn ang="0">
                      <a:pos x="0" y="120967500"/>
                    </a:cxn>
                    <a:cxn ang="0">
                      <a:pos x="38725978" y="201612500"/>
                    </a:cxn>
                    <a:cxn ang="0">
                      <a:pos x="116177934" y="241935000"/>
                    </a:cxn>
                    <a:cxn ang="0">
                      <a:pos x="203312940" y="201612500"/>
                    </a:cxn>
                    <a:cxn ang="0">
                      <a:pos x="242038918" y="120967500"/>
                    </a:cxn>
                    <a:cxn ang="0">
                      <a:pos x="203312940"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7" name="Freeform 290">
                  <a:extLst>
                    <a:ext uri="{FF2B5EF4-FFF2-40B4-BE49-F238E27FC236}">
                      <a16:creationId xmlns:a16="http://schemas.microsoft.com/office/drawing/2014/main" id="{A2F5FFF9-81E4-4214-AC44-6D4629EF82E1}"/>
                    </a:ext>
                  </a:extLst>
                </p:cNvPr>
                <p:cNvSpPr/>
                <p:nvPr/>
              </p:nvSpPr>
              <p:spPr>
                <a:xfrm>
                  <a:off x="12772" y="2459"/>
                  <a:ext cx="171" cy="164"/>
                </a:xfrm>
                <a:custGeom>
                  <a:avLst/>
                  <a:gdLst/>
                  <a:ahLst/>
                  <a:cxnLst>
                    <a:cxn ang="0">
                      <a:pos x="203312940" y="38661970"/>
                    </a:cxn>
                    <a:cxn ang="0">
                      <a:pos x="116177934" y="0"/>
                    </a:cxn>
                    <a:cxn ang="0">
                      <a:pos x="38725978" y="38661970"/>
                    </a:cxn>
                    <a:cxn ang="0">
                      <a:pos x="0" y="115982800"/>
                    </a:cxn>
                    <a:cxn ang="0">
                      <a:pos x="38725978" y="202966013"/>
                    </a:cxn>
                    <a:cxn ang="0">
                      <a:pos x="116177934" y="231962490"/>
                    </a:cxn>
                    <a:cxn ang="0">
                      <a:pos x="203312940" y="202966013"/>
                    </a:cxn>
                    <a:cxn ang="0">
                      <a:pos x="242038918" y="115982800"/>
                    </a:cxn>
                    <a:cxn ang="0">
                      <a:pos x="203312940"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8" name="Freeform 291">
                  <a:extLst>
                    <a:ext uri="{FF2B5EF4-FFF2-40B4-BE49-F238E27FC236}">
                      <a16:creationId xmlns:a16="http://schemas.microsoft.com/office/drawing/2014/main" id="{D965FFE1-DFB9-4356-AA76-23EC1A5C0322}"/>
                    </a:ext>
                  </a:extLst>
                </p:cNvPr>
                <p:cNvSpPr/>
                <p:nvPr/>
              </p:nvSpPr>
              <p:spPr>
                <a:xfrm>
                  <a:off x="12772" y="2714"/>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9" name="Freeform 292">
                  <a:extLst>
                    <a:ext uri="{FF2B5EF4-FFF2-40B4-BE49-F238E27FC236}">
                      <a16:creationId xmlns:a16="http://schemas.microsoft.com/office/drawing/2014/main" id="{7B967649-C756-470A-BCAD-2C95E7B71156}"/>
                    </a:ext>
                  </a:extLst>
                </p:cNvPr>
                <p:cNvSpPr/>
                <p:nvPr/>
              </p:nvSpPr>
              <p:spPr>
                <a:xfrm>
                  <a:off x="12772" y="2975"/>
                  <a:ext cx="171" cy="167"/>
                </a:xfrm>
                <a:custGeom>
                  <a:avLst/>
                  <a:gdLst/>
                  <a:ahLst/>
                  <a:cxnLst>
                    <a:cxn ang="0">
                      <a:pos x="203312940" y="30241875"/>
                    </a:cxn>
                    <a:cxn ang="0">
                      <a:pos x="116177934" y="0"/>
                    </a:cxn>
                    <a:cxn ang="0">
                      <a:pos x="38725978" y="30241875"/>
                    </a:cxn>
                    <a:cxn ang="0">
                      <a:pos x="0" y="120967500"/>
                    </a:cxn>
                    <a:cxn ang="0">
                      <a:pos x="38725978" y="201612500"/>
                    </a:cxn>
                    <a:cxn ang="0">
                      <a:pos x="116177934" y="241935000"/>
                    </a:cxn>
                    <a:cxn ang="0">
                      <a:pos x="203312940" y="201612500"/>
                    </a:cxn>
                    <a:cxn ang="0">
                      <a:pos x="242038918" y="120967500"/>
                    </a:cxn>
                    <a:cxn ang="0">
                      <a:pos x="203312940"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0" name="Freeform 293">
                  <a:extLst>
                    <a:ext uri="{FF2B5EF4-FFF2-40B4-BE49-F238E27FC236}">
                      <a16:creationId xmlns:a16="http://schemas.microsoft.com/office/drawing/2014/main" id="{51E280F3-0D68-4C25-A447-8639C2A2C1D2}"/>
                    </a:ext>
                  </a:extLst>
                </p:cNvPr>
                <p:cNvSpPr/>
                <p:nvPr/>
              </p:nvSpPr>
              <p:spPr>
                <a:xfrm>
                  <a:off x="12772" y="4003"/>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1" name="Freeform 294">
                  <a:extLst>
                    <a:ext uri="{FF2B5EF4-FFF2-40B4-BE49-F238E27FC236}">
                      <a16:creationId xmlns:a16="http://schemas.microsoft.com/office/drawing/2014/main" id="{339692A0-F23D-43C8-B982-3507DC654DC6}"/>
                    </a:ext>
                  </a:extLst>
                </p:cNvPr>
                <p:cNvSpPr/>
                <p:nvPr/>
              </p:nvSpPr>
              <p:spPr>
                <a:xfrm>
                  <a:off x="12772" y="4265"/>
                  <a:ext cx="171" cy="167"/>
                </a:xfrm>
                <a:custGeom>
                  <a:avLst/>
                  <a:gdLst/>
                  <a:ahLst/>
                  <a:cxnLst>
                    <a:cxn ang="0">
                      <a:pos x="203312940" y="30241875"/>
                    </a:cxn>
                    <a:cxn ang="0">
                      <a:pos x="116177934" y="0"/>
                    </a:cxn>
                    <a:cxn ang="0">
                      <a:pos x="38725978" y="30241875"/>
                    </a:cxn>
                    <a:cxn ang="0">
                      <a:pos x="0" y="120967500"/>
                    </a:cxn>
                    <a:cxn ang="0">
                      <a:pos x="38725978" y="201612500"/>
                    </a:cxn>
                    <a:cxn ang="0">
                      <a:pos x="116177934" y="241935000"/>
                    </a:cxn>
                    <a:cxn ang="0">
                      <a:pos x="203312940" y="201612500"/>
                    </a:cxn>
                    <a:cxn ang="0">
                      <a:pos x="242038918" y="120967500"/>
                    </a:cxn>
                    <a:cxn ang="0">
                      <a:pos x="203312940"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2" name="Freeform 295">
                  <a:extLst>
                    <a:ext uri="{FF2B5EF4-FFF2-40B4-BE49-F238E27FC236}">
                      <a16:creationId xmlns:a16="http://schemas.microsoft.com/office/drawing/2014/main" id="{7322E5C6-D765-4981-B52B-8B6E73C71693}"/>
                    </a:ext>
                  </a:extLst>
                </p:cNvPr>
                <p:cNvSpPr/>
                <p:nvPr/>
              </p:nvSpPr>
              <p:spPr>
                <a:xfrm>
                  <a:off x="12772" y="4519"/>
                  <a:ext cx="171" cy="167"/>
                </a:xfrm>
                <a:custGeom>
                  <a:avLst/>
                  <a:gdLst/>
                  <a:ahLst/>
                  <a:cxnLst>
                    <a:cxn ang="0">
                      <a:pos x="203312940" y="40322500"/>
                    </a:cxn>
                    <a:cxn ang="0">
                      <a:pos x="116177934" y="0"/>
                    </a:cxn>
                    <a:cxn ang="0">
                      <a:pos x="38725978" y="40322500"/>
                    </a:cxn>
                    <a:cxn ang="0">
                      <a:pos x="0" y="120967500"/>
                    </a:cxn>
                    <a:cxn ang="0">
                      <a:pos x="38725978" y="211693125"/>
                    </a:cxn>
                    <a:cxn ang="0">
                      <a:pos x="116177934" y="241935000"/>
                    </a:cxn>
                    <a:cxn ang="0">
                      <a:pos x="203312940" y="211693125"/>
                    </a:cxn>
                    <a:cxn ang="0">
                      <a:pos x="242038918" y="120967500"/>
                    </a:cxn>
                    <a:cxn ang="0">
                      <a:pos x="203312940" y="4032250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3" name="Freeform 296">
                  <a:extLst>
                    <a:ext uri="{FF2B5EF4-FFF2-40B4-BE49-F238E27FC236}">
                      <a16:creationId xmlns:a16="http://schemas.microsoft.com/office/drawing/2014/main" id="{CFA7FC23-EE90-437E-8A6A-536C463D6AE1}"/>
                    </a:ext>
                  </a:extLst>
                </p:cNvPr>
                <p:cNvSpPr/>
                <p:nvPr/>
              </p:nvSpPr>
              <p:spPr>
                <a:xfrm>
                  <a:off x="12772" y="4777"/>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4" name="Freeform 297">
                  <a:extLst>
                    <a:ext uri="{FF2B5EF4-FFF2-40B4-BE49-F238E27FC236}">
                      <a16:creationId xmlns:a16="http://schemas.microsoft.com/office/drawing/2014/main" id="{275E85D2-C1C0-4CD1-8575-E5593D827028}"/>
                    </a:ext>
                  </a:extLst>
                </p:cNvPr>
                <p:cNvSpPr/>
                <p:nvPr/>
              </p:nvSpPr>
              <p:spPr>
                <a:xfrm>
                  <a:off x="12772" y="5039"/>
                  <a:ext cx="171" cy="164"/>
                </a:xfrm>
                <a:custGeom>
                  <a:avLst/>
                  <a:gdLst/>
                  <a:ahLst/>
                  <a:cxnLst>
                    <a:cxn ang="0">
                      <a:pos x="203312940" y="28996477"/>
                    </a:cxn>
                    <a:cxn ang="0">
                      <a:pos x="116177934" y="0"/>
                    </a:cxn>
                    <a:cxn ang="0">
                      <a:pos x="38725978" y="28996477"/>
                    </a:cxn>
                    <a:cxn ang="0">
                      <a:pos x="0" y="115982800"/>
                    </a:cxn>
                    <a:cxn ang="0">
                      <a:pos x="38725978" y="193303630"/>
                    </a:cxn>
                    <a:cxn ang="0">
                      <a:pos x="116177934" y="231962490"/>
                    </a:cxn>
                    <a:cxn ang="0">
                      <a:pos x="203312940" y="193303630"/>
                    </a:cxn>
                    <a:cxn ang="0">
                      <a:pos x="242038918" y="115982800"/>
                    </a:cxn>
                    <a:cxn ang="0">
                      <a:pos x="203312940" y="28996477"/>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5" name="Freeform 298">
                  <a:extLst>
                    <a:ext uri="{FF2B5EF4-FFF2-40B4-BE49-F238E27FC236}">
                      <a16:creationId xmlns:a16="http://schemas.microsoft.com/office/drawing/2014/main" id="{DEEE114D-6FC3-4B58-B7C5-16049DE68887}"/>
                    </a:ext>
                  </a:extLst>
                </p:cNvPr>
                <p:cNvSpPr/>
                <p:nvPr/>
              </p:nvSpPr>
              <p:spPr>
                <a:xfrm>
                  <a:off x="12772" y="5293"/>
                  <a:ext cx="171" cy="167"/>
                </a:xfrm>
                <a:custGeom>
                  <a:avLst/>
                  <a:gdLst/>
                  <a:ahLst/>
                  <a:cxnLst>
                    <a:cxn ang="0">
                      <a:pos x="203312940" y="40322500"/>
                    </a:cxn>
                    <a:cxn ang="0">
                      <a:pos x="116177934" y="0"/>
                    </a:cxn>
                    <a:cxn ang="0">
                      <a:pos x="38725978" y="40322500"/>
                    </a:cxn>
                    <a:cxn ang="0">
                      <a:pos x="0" y="120967500"/>
                    </a:cxn>
                    <a:cxn ang="0">
                      <a:pos x="38725978" y="211693125"/>
                    </a:cxn>
                    <a:cxn ang="0">
                      <a:pos x="116177934" y="241935000"/>
                    </a:cxn>
                    <a:cxn ang="0">
                      <a:pos x="203312940" y="211693125"/>
                    </a:cxn>
                    <a:cxn ang="0">
                      <a:pos x="242038918" y="120967500"/>
                    </a:cxn>
                    <a:cxn ang="0">
                      <a:pos x="203312940"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6" name="Freeform 299">
                  <a:extLst>
                    <a:ext uri="{FF2B5EF4-FFF2-40B4-BE49-F238E27FC236}">
                      <a16:creationId xmlns:a16="http://schemas.microsoft.com/office/drawing/2014/main" id="{D171913A-DE0A-4EC4-88A8-1F3E17831C44}"/>
                    </a:ext>
                  </a:extLst>
                </p:cNvPr>
                <p:cNvSpPr/>
                <p:nvPr/>
              </p:nvSpPr>
              <p:spPr>
                <a:xfrm>
                  <a:off x="13807" y="1424"/>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7" name="Freeform 300">
                  <a:extLst>
                    <a:ext uri="{FF2B5EF4-FFF2-40B4-BE49-F238E27FC236}">
                      <a16:creationId xmlns:a16="http://schemas.microsoft.com/office/drawing/2014/main" id="{7478766B-087D-4519-A860-852383B105D5}"/>
                    </a:ext>
                  </a:extLst>
                </p:cNvPr>
                <p:cNvSpPr/>
                <p:nvPr/>
              </p:nvSpPr>
              <p:spPr>
                <a:xfrm>
                  <a:off x="13807" y="1685"/>
                  <a:ext cx="164" cy="164"/>
                </a:xfrm>
                <a:custGeom>
                  <a:avLst/>
                  <a:gdLst/>
                  <a:ahLst/>
                  <a:cxnLst>
                    <a:cxn ang="0">
                      <a:pos x="193303630" y="38661970"/>
                    </a:cxn>
                    <a:cxn ang="0">
                      <a:pos x="115982800" y="0"/>
                    </a:cxn>
                    <a:cxn ang="0">
                      <a:pos x="38661970" y="38661970"/>
                    </a:cxn>
                    <a:cxn ang="0">
                      <a:pos x="0" y="115982800"/>
                    </a:cxn>
                    <a:cxn ang="0">
                      <a:pos x="38661970"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0"/>
                      </a:cubicBezTo>
                      <a:cubicBezTo>
                        <a:pt x="6" y="23"/>
                        <a:pt x="8"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8" name="Freeform 301">
                  <a:extLst>
                    <a:ext uri="{FF2B5EF4-FFF2-40B4-BE49-F238E27FC236}">
                      <a16:creationId xmlns:a16="http://schemas.microsoft.com/office/drawing/2014/main" id="{A01E4429-41BD-4856-B453-A68E74FF269E}"/>
                    </a:ext>
                  </a:extLst>
                </p:cNvPr>
                <p:cNvSpPr/>
                <p:nvPr/>
              </p:nvSpPr>
              <p:spPr>
                <a:xfrm>
                  <a:off x="13034" y="2201"/>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9" name="Freeform 302">
                  <a:extLst>
                    <a:ext uri="{FF2B5EF4-FFF2-40B4-BE49-F238E27FC236}">
                      <a16:creationId xmlns:a16="http://schemas.microsoft.com/office/drawing/2014/main" id="{17F38A66-8FEC-48A9-8254-D690C712AD8D}"/>
                    </a:ext>
                  </a:extLst>
                </p:cNvPr>
                <p:cNvSpPr/>
                <p:nvPr/>
              </p:nvSpPr>
              <p:spPr>
                <a:xfrm>
                  <a:off x="13034" y="2459"/>
                  <a:ext cx="164" cy="164"/>
                </a:xfrm>
                <a:custGeom>
                  <a:avLst/>
                  <a:gdLst/>
                  <a:ahLst/>
                  <a:cxnLst>
                    <a:cxn ang="0">
                      <a:pos x="193303630" y="38661970"/>
                    </a:cxn>
                    <a:cxn ang="0">
                      <a:pos x="115982800" y="0"/>
                    </a:cxn>
                    <a:cxn ang="0">
                      <a:pos x="28996477" y="38661970"/>
                    </a:cxn>
                    <a:cxn ang="0">
                      <a:pos x="0" y="115982800"/>
                    </a:cxn>
                    <a:cxn ang="0">
                      <a:pos x="28996477" y="202966013"/>
                    </a:cxn>
                    <a:cxn ang="0">
                      <a:pos x="115982800" y="231962490"/>
                    </a:cxn>
                    <a:cxn ang="0">
                      <a:pos x="193303630" y="202966013"/>
                    </a:cxn>
                    <a:cxn ang="0">
                      <a:pos x="231962490" y="115982800"/>
                    </a:cxn>
                    <a:cxn ang="0">
                      <a:pos x="19330363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0" name="Freeform 303">
                  <a:extLst>
                    <a:ext uri="{FF2B5EF4-FFF2-40B4-BE49-F238E27FC236}">
                      <a16:creationId xmlns:a16="http://schemas.microsoft.com/office/drawing/2014/main" id="{204DCC45-D9DA-44B5-A2DA-9144321B19EE}"/>
                    </a:ext>
                  </a:extLst>
                </p:cNvPr>
                <p:cNvSpPr/>
                <p:nvPr/>
              </p:nvSpPr>
              <p:spPr>
                <a:xfrm>
                  <a:off x="13034" y="2714"/>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1" name="Freeform 304">
                  <a:extLst>
                    <a:ext uri="{FF2B5EF4-FFF2-40B4-BE49-F238E27FC236}">
                      <a16:creationId xmlns:a16="http://schemas.microsoft.com/office/drawing/2014/main" id="{9FB3D47B-E3C8-46F7-8F1A-4C31933EF05A}"/>
                    </a:ext>
                  </a:extLst>
                </p:cNvPr>
                <p:cNvSpPr/>
                <p:nvPr/>
              </p:nvSpPr>
              <p:spPr>
                <a:xfrm>
                  <a:off x="13034" y="2975"/>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2" name="Freeform 305">
                  <a:extLst>
                    <a:ext uri="{FF2B5EF4-FFF2-40B4-BE49-F238E27FC236}">
                      <a16:creationId xmlns:a16="http://schemas.microsoft.com/office/drawing/2014/main" id="{CCF31D21-089A-4E2E-AC05-04A7B6B0F59A}"/>
                    </a:ext>
                  </a:extLst>
                </p:cNvPr>
                <p:cNvSpPr/>
                <p:nvPr/>
              </p:nvSpPr>
              <p:spPr>
                <a:xfrm>
                  <a:off x="13034" y="4003"/>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3" name="Freeform 306">
                  <a:extLst>
                    <a:ext uri="{FF2B5EF4-FFF2-40B4-BE49-F238E27FC236}">
                      <a16:creationId xmlns:a16="http://schemas.microsoft.com/office/drawing/2014/main" id="{7F5A3D86-F965-4477-A1C6-5B7EBF967F14}"/>
                    </a:ext>
                  </a:extLst>
                </p:cNvPr>
                <p:cNvSpPr/>
                <p:nvPr/>
              </p:nvSpPr>
              <p:spPr>
                <a:xfrm>
                  <a:off x="13034" y="4265"/>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4" name="Freeform 307">
                  <a:extLst>
                    <a:ext uri="{FF2B5EF4-FFF2-40B4-BE49-F238E27FC236}">
                      <a16:creationId xmlns:a16="http://schemas.microsoft.com/office/drawing/2014/main" id="{BAA3D52A-1346-43FF-AF2F-8D9221AF0EDE}"/>
                    </a:ext>
                  </a:extLst>
                </p:cNvPr>
                <p:cNvSpPr/>
                <p:nvPr/>
              </p:nvSpPr>
              <p:spPr>
                <a:xfrm>
                  <a:off x="13034" y="4519"/>
                  <a:ext cx="164" cy="167"/>
                </a:xfrm>
                <a:custGeom>
                  <a:avLst/>
                  <a:gdLst/>
                  <a:ahLst/>
                  <a:cxnLst>
                    <a:cxn ang="0">
                      <a:pos x="193303630" y="40322500"/>
                    </a:cxn>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5" name="Freeform 308">
                  <a:extLst>
                    <a:ext uri="{FF2B5EF4-FFF2-40B4-BE49-F238E27FC236}">
                      <a16:creationId xmlns:a16="http://schemas.microsoft.com/office/drawing/2014/main" id="{F10ED77E-2598-4071-986A-0F737B48927F}"/>
                    </a:ext>
                  </a:extLst>
                </p:cNvPr>
                <p:cNvSpPr/>
                <p:nvPr/>
              </p:nvSpPr>
              <p:spPr>
                <a:xfrm>
                  <a:off x="13034" y="4777"/>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6" name="Freeform 309">
                  <a:extLst>
                    <a:ext uri="{FF2B5EF4-FFF2-40B4-BE49-F238E27FC236}">
                      <a16:creationId xmlns:a16="http://schemas.microsoft.com/office/drawing/2014/main" id="{165C8EEC-B839-4EE8-BC97-31FF4DC106D3}"/>
                    </a:ext>
                  </a:extLst>
                </p:cNvPr>
                <p:cNvSpPr/>
                <p:nvPr/>
              </p:nvSpPr>
              <p:spPr>
                <a:xfrm>
                  <a:off x="13034" y="5039"/>
                  <a:ext cx="164" cy="164"/>
                </a:xfrm>
                <a:custGeom>
                  <a:avLst/>
                  <a:gdLst/>
                  <a:ahLst/>
                  <a:cxnLst>
                    <a:cxn ang="0">
                      <a:pos x="193303630" y="28996477"/>
                    </a:cxn>
                    <a:cxn ang="0">
                      <a:pos x="115982800" y="0"/>
                    </a:cxn>
                    <a:cxn ang="0">
                      <a:pos x="28996477" y="28996477"/>
                    </a:cxn>
                    <a:cxn ang="0">
                      <a:pos x="0" y="115982800"/>
                    </a:cxn>
                    <a:cxn ang="0">
                      <a:pos x="28996477"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7" name="Freeform 310">
                  <a:extLst>
                    <a:ext uri="{FF2B5EF4-FFF2-40B4-BE49-F238E27FC236}">
                      <a16:creationId xmlns:a16="http://schemas.microsoft.com/office/drawing/2014/main" id="{45B3CAFE-7DD5-44CA-A1CE-667394630895}"/>
                    </a:ext>
                  </a:extLst>
                </p:cNvPr>
                <p:cNvSpPr/>
                <p:nvPr/>
              </p:nvSpPr>
              <p:spPr>
                <a:xfrm>
                  <a:off x="13542" y="5555"/>
                  <a:ext cx="174" cy="167"/>
                </a:xfrm>
                <a:custGeom>
                  <a:avLst/>
                  <a:gdLst/>
                  <a:ahLst/>
                  <a:cxnLst>
                    <a:cxn ang="0">
                      <a:pos x="211693125" y="30241875"/>
                    </a:cxn>
                    <a:cxn ang="0">
                      <a:pos x="131048125" y="0"/>
                    </a:cxn>
                    <a:cxn ang="0">
                      <a:pos x="40322500" y="30241875"/>
                    </a:cxn>
                    <a:cxn ang="0">
                      <a:pos x="0" y="110886875"/>
                    </a:cxn>
                    <a:cxn ang="0">
                      <a:pos x="40322500" y="201612500"/>
                    </a:cxn>
                    <a:cxn ang="0">
                      <a:pos x="131048125" y="241935000"/>
                    </a:cxn>
                    <a:cxn ang="0">
                      <a:pos x="211693125" y="201612500"/>
                    </a:cxn>
                    <a:cxn ang="0">
                      <a:pos x="252015625" y="110886875"/>
                    </a:cxn>
                    <a:cxn ang="0">
                      <a:pos x="211693125" y="30241875"/>
                    </a:cxn>
                  </a:cxnLst>
                  <a:rect l="0" t="0" r="0" b="0"/>
                  <a:pathLst>
                    <a:path w="25" h="24">
                      <a:moveTo>
                        <a:pt x="21" y="3"/>
                      </a:moveTo>
                      <a:cubicBezTo>
                        <a:pt x="19" y="1"/>
                        <a:pt x="16" y="0"/>
                        <a:pt x="13" y="0"/>
                      </a:cubicBezTo>
                      <a:cubicBezTo>
                        <a:pt x="9" y="0"/>
                        <a:pt x="6" y="1"/>
                        <a:pt x="4" y="3"/>
                      </a:cubicBezTo>
                      <a:cubicBezTo>
                        <a:pt x="2" y="5"/>
                        <a:pt x="0" y="8"/>
                        <a:pt x="0" y="11"/>
                      </a:cubicBezTo>
                      <a:cubicBezTo>
                        <a:pt x="0" y="15"/>
                        <a:pt x="2" y="18"/>
                        <a:pt x="4" y="20"/>
                      </a:cubicBezTo>
                      <a:cubicBezTo>
                        <a:pt x="6" y="23"/>
                        <a:pt x="9" y="24"/>
                        <a:pt x="13" y="24"/>
                      </a:cubicBezTo>
                      <a:cubicBezTo>
                        <a:pt x="16" y="24"/>
                        <a:pt x="19" y="23"/>
                        <a:pt x="21" y="20"/>
                      </a:cubicBezTo>
                      <a:cubicBezTo>
                        <a:pt x="24" y="18"/>
                        <a:pt x="25" y="15"/>
                        <a:pt x="25" y="11"/>
                      </a:cubicBezTo>
                      <a:cubicBezTo>
                        <a:pt x="25" y="8"/>
                        <a:pt x="24" y="5"/>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8" name="Freeform 311">
                  <a:extLst>
                    <a:ext uri="{FF2B5EF4-FFF2-40B4-BE49-F238E27FC236}">
                      <a16:creationId xmlns:a16="http://schemas.microsoft.com/office/drawing/2014/main" id="{C48FBE82-BDE9-4781-91C7-27AEBD3DC4C8}"/>
                    </a:ext>
                  </a:extLst>
                </p:cNvPr>
                <p:cNvSpPr/>
                <p:nvPr/>
              </p:nvSpPr>
              <p:spPr>
                <a:xfrm>
                  <a:off x="13542" y="5813"/>
                  <a:ext cx="174" cy="164"/>
                </a:xfrm>
                <a:custGeom>
                  <a:avLst/>
                  <a:gdLst/>
                  <a:ahLst/>
                  <a:cxnLst>
                    <a:cxn ang="0">
                      <a:pos x="211693125" y="38661970"/>
                    </a:cxn>
                    <a:cxn ang="0">
                      <a:pos x="131048125" y="0"/>
                    </a:cxn>
                    <a:cxn ang="0">
                      <a:pos x="40322500" y="38661970"/>
                    </a:cxn>
                    <a:cxn ang="0">
                      <a:pos x="0" y="115982800"/>
                    </a:cxn>
                    <a:cxn ang="0">
                      <a:pos x="40322500" y="193303630"/>
                    </a:cxn>
                    <a:cxn ang="0">
                      <a:pos x="131048125" y="231962490"/>
                    </a:cxn>
                    <a:cxn ang="0">
                      <a:pos x="211693125" y="193303630"/>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9" name="Freeform 312">
                  <a:extLst>
                    <a:ext uri="{FF2B5EF4-FFF2-40B4-BE49-F238E27FC236}">
                      <a16:creationId xmlns:a16="http://schemas.microsoft.com/office/drawing/2014/main" id="{6D522F57-F58A-4554-8AA3-85A582E12BC3}"/>
                    </a:ext>
                  </a:extLst>
                </p:cNvPr>
                <p:cNvSpPr/>
                <p:nvPr/>
              </p:nvSpPr>
              <p:spPr>
                <a:xfrm>
                  <a:off x="13288" y="2201"/>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0" name="Freeform 313">
                  <a:extLst>
                    <a:ext uri="{FF2B5EF4-FFF2-40B4-BE49-F238E27FC236}">
                      <a16:creationId xmlns:a16="http://schemas.microsoft.com/office/drawing/2014/main" id="{46C6F1FB-2E9F-401F-9FDF-75FBD3238A9F}"/>
                    </a:ext>
                  </a:extLst>
                </p:cNvPr>
                <p:cNvSpPr/>
                <p:nvPr/>
              </p:nvSpPr>
              <p:spPr>
                <a:xfrm>
                  <a:off x="13288"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1" name="Freeform 314">
                  <a:extLst>
                    <a:ext uri="{FF2B5EF4-FFF2-40B4-BE49-F238E27FC236}">
                      <a16:creationId xmlns:a16="http://schemas.microsoft.com/office/drawing/2014/main" id="{B8F1DA56-348E-4B38-8491-05EE972E189C}"/>
                    </a:ext>
                  </a:extLst>
                </p:cNvPr>
                <p:cNvSpPr/>
                <p:nvPr/>
              </p:nvSpPr>
              <p:spPr>
                <a:xfrm>
                  <a:off x="13288"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2" name="Freeform 315">
                  <a:extLst>
                    <a:ext uri="{FF2B5EF4-FFF2-40B4-BE49-F238E27FC236}">
                      <a16:creationId xmlns:a16="http://schemas.microsoft.com/office/drawing/2014/main" id="{0CD96D5F-58CA-4BBD-8807-530D3D26F770}"/>
                    </a:ext>
                  </a:extLst>
                </p:cNvPr>
                <p:cNvSpPr/>
                <p:nvPr/>
              </p:nvSpPr>
              <p:spPr>
                <a:xfrm>
                  <a:off x="13288"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3" name="Freeform 316">
                  <a:extLst>
                    <a:ext uri="{FF2B5EF4-FFF2-40B4-BE49-F238E27FC236}">
                      <a16:creationId xmlns:a16="http://schemas.microsoft.com/office/drawing/2014/main" id="{D834362A-F169-41E8-8134-301409934235}"/>
                    </a:ext>
                  </a:extLst>
                </p:cNvPr>
                <p:cNvSpPr/>
                <p:nvPr/>
              </p:nvSpPr>
              <p:spPr>
                <a:xfrm>
                  <a:off x="13288"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4" name="Freeform 317">
                  <a:extLst>
                    <a:ext uri="{FF2B5EF4-FFF2-40B4-BE49-F238E27FC236}">
                      <a16:creationId xmlns:a16="http://schemas.microsoft.com/office/drawing/2014/main" id="{A72AD2C4-E8D9-45A5-94B9-6EF19A4E8B05}"/>
                    </a:ext>
                  </a:extLst>
                </p:cNvPr>
                <p:cNvSpPr/>
                <p:nvPr/>
              </p:nvSpPr>
              <p:spPr>
                <a:xfrm>
                  <a:off x="13288"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5" name="Freeform 318">
                  <a:extLst>
                    <a:ext uri="{FF2B5EF4-FFF2-40B4-BE49-F238E27FC236}">
                      <a16:creationId xmlns:a16="http://schemas.microsoft.com/office/drawing/2014/main" id="{5547FD21-7F7B-46D4-A601-BA1654167372}"/>
                    </a:ext>
                  </a:extLst>
                </p:cNvPr>
                <p:cNvSpPr/>
                <p:nvPr/>
              </p:nvSpPr>
              <p:spPr>
                <a:xfrm>
                  <a:off x="13288"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6" name="Freeform 319">
                  <a:extLst>
                    <a:ext uri="{FF2B5EF4-FFF2-40B4-BE49-F238E27FC236}">
                      <a16:creationId xmlns:a16="http://schemas.microsoft.com/office/drawing/2014/main" id="{A6157492-C8BB-4E3E-A987-DBC013FA13E8}"/>
                    </a:ext>
                  </a:extLst>
                </p:cNvPr>
                <p:cNvSpPr/>
                <p:nvPr/>
              </p:nvSpPr>
              <p:spPr>
                <a:xfrm>
                  <a:off x="13288" y="477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7" name="Freeform 320">
                  <a:extLst>
                    <a:ext uri="{FF2B5EF4-FFF2-40B4-BE49-F238E27FC236}">
                      <a16:creationId xmlns:a16="http://schemas.microsoft.com/office/drawing/2014/main" id="{900E52B9-012E-4F01-ADC0-A9E513493FC4}"/>
                    </a:ext>
                  </a:extLst>
                </p:cNvPr>
                <p:cNvSpPr/>
                <p:nvPr/>
              </p:nvSpPr>
              <p:spPr>
                <a:xfrm>
                  <a:off x="13288" y="5039"/>
                  <a:ext cx="167"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41935000" y="115982800"/>
                    </a:cxn>
                    <a:cxn ang="0">
                      <a:pos x="211693125" y="28996477"/>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8" name="Freeform 321">
                  <a:extLst>
                    <a:ext uri="{FF2B5EF4-FFF2-40B4-BE49-F238E27FC236}">
                      <a16:creationId xmlns:a16="http://schemas.microsoft.com/office/drawing/2014/main" id="{DC2CFD74-6CE7-4856-9E20-7966A6B37379}"/>
                    </a:ext>
                  </a:extLst>
                </p:cNvPr>
                <p:cNvSpPr/>
                <p:nvPr/>
              </p:nvSpPr>
              <p:spPr>
                <a:xfrm>
                  <a:off x="13807" y="5555"/>
                  <a:ext cx="164" cy="167"/>
                </a:xfrm>
                <a:custGeom>
                  <a:avLst/>
                  <a:gdLst/>
                  <a:ahLst/>
                  <a:cxnLst>
                    <a:cxn ang="0">
                      <a:pos x="193303630" y="30241875"/>
                    </a:cxn>
                    <a:cxn ang="0">
                      <a:pos x="115982800" y="0"/>
                    </a:cxn>
                    <a:cxn ang="0">
                      <a:pos x="38661970" y="30241875"/>
                    </a:cxn>
                    <a:cxn ang="0">
                      <a:pos x="0" y="110886875"/>
                    </a:cxn>
                    <a:cxn ang="0">
                      <a:pos x="38661970" y="201612500"/>
                    </a:cxn>
                    <a:cxn ang="0">
                      <a:pos x="115982800" y="241935000"/>
                    </a:cxn>
                    <a:cxn ang="0">
                      <a:pos x="193303630" y="201612500"/>
                    </a:cxn>
                    <a:cxn ang="0">
                      <a:pos x="231962490" y="110886875"/>
                    </a:cxn>
                    <a:cxn ang="0">
                      <a:pos x="193303630" y="30241875"/>
                    </a:cxn>
                  </a:cxnLst>
                  <a:rect l="0" t="0" r="0" b="0"/>
                  <a:pathLst>
                    <a:path w="24" h="24">
                      <a:moveTo>
                        <a:pt x="20" y="3"/>
                      </a:moveTo>
                      <a:cubicBezTo>
                        <a:pt x="18" y="1"/>
                        <a:pt x="16" y="0"/>
                        <a:pt x="12" y="0"/>
                      </a:cubicBezTo>
                      <a:cubicBezTo>
                        <a:pt x="8" y="0"/>
                        <a:pt x="6" y="1"/>
                        <a:pt x="4" y="3"/>
                      </a:cubicBezTo>
                      <a:cubicBezTo>
                        <a:pt x="1" y="5"/>
                        <a:pt x="0" y="8"/>
                        <a:pt x="0" y="11"/>
                      </a:cubicBezTo>
                      <a:cubicBezTo>
                        <a:pt x="0" y="15"/>
                        <a:pt x="1" y="18"/>
                        <a:pt x="4" y="20"/>
                      </a:cubicBezTo>
                      <a:cubicBezTo>
                        <a:pt x="6" y="23"/>
                        <a:pt x="8" y="24"/>
                        <a:pt x="12" y="24"/>
                      </a:cubicBezTo>
                      <a:cubicBezTo>
                        <a:pt x="16" y="24"/>
                        <a:pt x="18" y="23"/>
                        <a:pt x="20" y="20"/>
                      </a:cubicBezTo>
                      <a:cubicBezTo>
                        <a:pt x="23" y="18"/>
                        <a:pt x="24" y="15"/>
                        <a:pt x="24" y="11"/>
                      </a:cubicBezTo>
                      <a:cubicBezTo>
                        <a:pt x="24" y="8"/>
                        <a:pt x="23" y="5"/>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9" name="Freeform 322">
                  <a:extLst>
                    <a:ext uri="{FF2B5EF4-FFF2-40B4-BE49-F238E27FC236}">
                      <a16:creationId xmlns:a16="http://schemas.microsoft.com/office/drawing/2014/main" id="{9B300B33-6512-4D27-B6E1-ED43EF7B2A38}"/>
                    </a:ext>
                  </a:extLst>
                </p:cNvPr>
                <p:cNvSpPr/>
                <p:nvPr/>
              </p:nvSpPr>
              <p:spPr>
                <a:xfrm>
                  <a:off x="13807" y="5813"/>
                  <a:ext cx="164" cy="164"/>
                </a:xfrm>
                <a:custGeom>
                  <a:avLst/>
                  <a:gdLst/>
                  <a:ahLst/>
                  <a:cxnLst>
                    <a:cxn ang="0">
                      <a:pos x="193303630" y="38661970"/>
                    </a:cxn>
                    <a:cxn ang="0">
                      <a:pos x="115982800" y="0"/>
                    </a:cxn>
                    <a:cxn ang="0">
                      <a:pos x="38661970" y="38661970"/>
                    </a:cxn>
                    <a:cxn ang="0">
                      <a:pos x="0" y="115982800"/>
                    </a:cxn>
                    <a:cxn ang="0">
                      <a:pos x="38661970"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0"/>
                      </a:cubicBezTo>
                      <a:cubicBezTo>
                        <a:pt x="6" y="23"/>
                        <a:pt x="8"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0" name="Freeform 323">
                  <a:extLst>
                    <a:ext uri="{FF2B5EF4-FFF2-40B4-BE49-F238E27FC236}">
                      <a16:creationId xmlns:a16="http://schemas.microsoft.com/office/drawing/2014/main" id="{3D1711CA-8812-4E90-A249-06F59A984248}"/>
                    </a:ext>
                  </a:extLst>
                </p:cNvPr>
                <p:cNvSpPr/>
                <p:nvPr/>
              </p:nvSpPr>
              <p:spPr>
                <a:xfrm>
                  <a:off x="13542" y="2201"/>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1" name="Freeform 324">
                  <a:extLst>
                    <a:ext uri="{FF2B5EF4-FFF2-40B4-BE49-F238E27FC236}">
                      <a16:creationId xmlns:a16="http://schemas.microsoft.com/office/drawing/2014/main" id="{5853B01C-5184-4606-A17E-F90F23BA2B8F}"/>
                    </a:ext>
                  </a:extLst>
                </p:cNvPr>
                <p:cNvSpPr/>
                <p:nvPr/>
              </p:nvSpPr>
              <p:spPr>
                <a:xfrm>
                  <a:off x="13542" y="2459"/>
                  <a:ext cx="174" cy="164"/>
                </a:xfrm>
                <a:custGeom>
                  <a:avLst/>
                  <a:gdLst/>
                  <a:ahLst/>
                  <a:cxnLst>
                    <a:cxn ang="0">
                      <a:pos x="211693125" y="38661970"/>
                    </a:cxn>
                    <a:cxn ang="0">
                      <a:pos x="131048125" y="0"/>
                    </a:cxn>
                    <a:cxn ang="0">
                      <a:pos x="40322500" y="38661970"/>
                    </a:cxn>
                    <a:cxn ang="0">
                      <a:pos x="0" y="115982800"/>
                    </a:cxn>
                    <a:cxn ang="0">
                      <a:pos x="40322500" y="202966013"/>
                    </a:cxn>
                    <a:cxn ang="0">
                      <a:pos x="131048125" y="231962490"/>
                    </a:cxn>
                    <a:cxn ang="0">
                      <a:pos x="211693125" y="202966013"/>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2" name="Freeform 325">
                  <a:extLst>
                    <a:ext uri="{FF2B5EF4-FFF2-40B4-BE49-F238E27FC236}">
                      <a16:creationId xmlns:a16="http://schemas.microsoft.com/office/drawing/2014/main" id="{F62B30DE-EADC-4BB9-88ED-3D08DECA4D35}"/>
                    </a:ext>
                  </a:extLst>
                </p:cNvPr>
                <p:cNvSpPr/>
                <p:nvPr/>
              </p:nvSpPr>
              <p:spPr>
                <a:xfrm>
                  <a:off x="13542" y="2714"/>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3" name="Freeform 326">
                  <a:extLst>
                    <a:ext uri="{FF2B5EF4-FFF2-40B4-BE49-F238E27FC236}">
                      <a16:creationId xmlns:a16="http://schemas.microsoft.com/office/drawing/2014/main" id="{DA7869F0-03B8-4A3C-A897-645792C7D138}"/>
                    </a:ext>
                  </a:extLst>
                </p:cNvPr>
                <p:cNvSpPr/>
                <p:nvPr/>
              </p:nvSpPr>
              <p:spPr>
                <a:xfrm>
                  <a:off x="13542" y="2975"/>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4" name="Freeform 327">
                  <a:extLst>
                    <a:ext uri="{FF2B5EF4-FFF2-40B4-BE49-F238E27FC236}">
                      <a16:creationId xmlns:a16="http://schemas.microsoft.com/office/drawing/2014/main" id="{A15984F9-9EAA-4EF8-9BA6-4B442DD21973}"/>
                    </a:ext>
                  </a:extLst>
                </p:cNvPr>
                <p:cNvSpPr/>
                <p:nvPr/>
              </p:nvSpPr>
              <p:spPr>
                <a:xfrm>
                  <a:off x="13542" y="4003"/>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3"/>
                        <a:pt x="9" y="25"/>
                        <a:pt x="13"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5" name="Freeform 328">
                  <a:extLst>
                    <a:ext uri="{FF2B5EF4-FFF2-40B4-BE49-F238E27FC236}">
                      <a16:creationId xmlns:a16="http://schemas.microsoft.com/office/drawing/2014/main" id="{87076030-0E97-468F-9643-7B32304D1FA8}"/>
                    </a:ext>
                  </a:extLst>
                </p:cNvPr>
                <p:cNvSpPr/>
                <p:nvPr/>
              </p:nvSpPr>
              <p:spPr>
                <a:xfrm>
                  <a:off x="13542" y="4265"/>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6" name="Freeform 329">
                  <a:extLst>
                    <a:ext uri="{FF2B5EF4-FFF2-40B4-BE49-F238E27FC236}">
                      <a16:creationId xmlns:a16="http://schemas.microsoft.com/office/drawing/2014/main" id="{F08CEA9E-3587-4FE7-8B73-C6B4C42781FA}"/>
                    </a:ext>
                  </a:extLst>
                </p:cNvPr>
                <p:cNvSpPr/>
                <p:nvPr/>
              </p:nvSpPr>
              <p:spPr>
                <a:xfrm>
                  <a:off x="13542" y="4519"/>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7" name="Freeform 330">
                  <a:extLst>
                    <a:ext uri="{FF2B5EF4-FFF2-40B4-BE49-F238E27FC236}">
                      <a16:creationId xmlns:a16="http://schemas.microsoft.com/office/drawing/2014/main" id="{FECFF00C-15B3-4290-813C-16D297CB4D47}"/>
                    </a:ext>
                  </a:extLst>
                </p:cNvPr>
                <p:cNvSpPr/>
                <p:nvPr/>
              </p:nvSpPr>
              <p:spPr>
                <a:xfrm>
                  <a:off x="13542" y="4777"/>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8" name="Freeform 331">
                  <a:extLst>
                    <a:ext uri="{FF2B5EF4-FFF2-40B4-BE49-F238E27FC236}">
                      <a16:creationId xmlns:a16="http://schemas.microsoft.com/office/drawing/2014/main" id="{7C067BFF-B71C-4900-8A63-82570D7EDB70}"/>
                    </a:ext>
                  </a:extLst>
                </p:cNvPr>
                <p:cNvSpPr/>
                <p:nvPr/>
              </p:nvSpPr>
              <p:spPr>
                <a:xfrm>
                  <a:off x="13542" y="5039"/>
                  <a:ext cx="174" cy="164"/>
                </a:xfrm>
                <a:custGeom>
                  <a:avLst/>
                  <a:gdLst/>
                  <a:ahLst/>
                  <a:cxnLst>
                    <a:cxn ang="0">
                      <a:pos x="211693125" y="28996477"/>
                    </a:cxn>
                    <a:cxn ang="0">
                      <a:pos x="131048125" y="0"/>
                    </a:cxn>
                    <a:cxn ang="0">
                      <a:pos x="40322500" y="28996477"/>
                    </a:cxn>
                    <a:cxn ang="0">
                      <a:pos x="0" y="115982800"/>
                    </a:cxn>
                    <a:cxn ang="0">
                      <a:pos x="40322500" y="193303630"/>
                    </a:cxn>
                    <a:cxn ang="0">
                      <a:pos x="131048125" y="231962490"/>
                    </a:cxn>
                    <a:cxn ang="0">
                      <a:pos x="211693125" y="193303630"/>
                    </a:cxn>
                    <a:cxn ang="0">
                      <a:pos x="252015625" y="115982800"/>
                    </a:cxn>
                    <a:cxn ang="0">
                      <a:pos x="211693125" y="28996477"/>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9" name="Freeform 332">
                  <a:extLst>
                    <a:ext uri="{FF2B5EF4-FFF2-40B4-BE49-F238E27FC236}">
                      <a16:creationId xmlns:a16="http://schemas.microsoft.com/office/drawing/2014/main" id="{70E40B1C-3EDB-4EF9-A677-725F18DA18BA}"/>
                    </a:ext>
                  </a:extLst>
                </p:cNvPr>
                <p:cNvSpPr/>
                <p:nvPr/>
              </p:nvSpPr>
              <p:spPr>
                <a:xfrm>
                  <a:off x="13542" y="5293"/>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2"/>
                        <a:pt x="16" y="0"/>
                        <a:pt x="13" y="0"/>
                      </a:cubicBezTo>
                      <a:cubicBezTo>
                        <a:pt x="9" y="0"/>
                        <a:pt x="6" y="2"/>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0" name="Freeform 333">
                  <a:extLst>
                    <a:ext uri="{FF2B5EF4-FFF2-40B4-BE49-F238E27FC236}">
                      <a16:creationId xmlns:a16="http://schemas.microsoft.com/office/drawing/2014/main" id="{FF200B04-679C-4D42-AAAB-9A1D15FFC6BC}"/>
                    </a:ext>
                  </a:extLst>
                </p:cNvPr>
                <p:cNvSpPr/>
                <p:nvPr/>
              </p:nvSpPr>
              <p:spPr>
                <a:xfrm>
                  <a:off x="13807" y="2201"/>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1" name="Freeform 334">
                  <a:extLst>
                    <a:ext uri="{FF2B5EF4-FFF2-40B4-BE49-F238E27FC236}">
                      <a16:creationId xmlns:a16="http://schemas.microsoft.com/office/drawing/2014/main" id="{940D87A6-42A2-474F-B9CE-E2AF2F58CC35}"/>
                    </a:ext>
                  </a:extLst>
                </p:cNvPr>
                <p:cNvSpPr/>
                <p:nvPr/>
              </p:nvSpPr>
              <p:spPr>
                <a:xfrm>
                  <a:off x="13807" y="2459"/>
                  <a:ext cx="164" cy="164"/>
                </a:xfrm>
                <a:custGeom>
                  <a:avLst/>
                  <a:gdLst/>
                  <a:ahLst/>
                  <a:cxnLst>
                    <a:cxn ang="0">
                      <a:pos x="193303630" y="38661970"/>
                    </a:cxn>
                    <a:cxn ang="0">
                      <a:pos x="115982800" y="0"/>
                    </a:cxn>
                    <a:cxn ang="0">
                      <a:pos x="38661970" y="38661970"/>
                    </a:cxn>
                    <a:cxn ang="0">
                      <a:pos x="0" y="115982800"/>
                    </a:cxn>
                    <a:cxn ang="0">
                      <a:pos x="38661970" y="202966013"/>
                    </a:cxn>
                    <a:cxn ang="0">
                      <a:pos x="115982800" y="231962490"/>
                    </a:cxn>
                    <a:cxn ang="0">
                      <a:pos x="193303630" y="202966013"/>
                    </a:cxn>
                    <a:cxn ang="0">
                      <a:pos x="231962490" y="115982800"/>
                    </a:cxn>
                    <a:cxn ang="0">
                      <a:pos x="1933036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2" name="Freeform 335">
                  <a:extLst>
                    <a:ext uri="{FF2B5EF4-FFF2-40B4-BE49-F238E27FC236}">
                      <a16:creationId xmlns:a16="http://schemas.microsoft.com/office/drawing/2014/main" id="{B5845F51-CB77-4374-95D3-EA633123D0C7}"/>
                    </a:ext>
                  </a:extLst>
                </p:cNvPr>
                <p:cNvSpPr/>
                <p:nvPr/>
              </p:nvSpPr>
              <p:spPr>
                <a:xfrm>
                  <a:off x="13807" y="2714"/>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3" name="Freeform 336">
                  <a:extLst>
                    <a:ext uri="{FF2B5EF4-FFF2-40B4-BE49-F238E27FC236}">
                      <a16:creationId xmlns:a16="http://schemas.microsoft.com/office/drawing/2014/main" id="{07F1A5D3-D713-4475-9B06-918B2A96B589}"/>
                    </a:ext>
                  </a:extLst>
                </p:cNvPr>
                <p:cNvSpPr/>
                <p:nvPr/>
              </p:nvSpPr>
              <p:spPr>
                <a:xfrm>
                  <a:off x="13807" y="2975"/>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4" name="Freeform 337">
                  <a:extLst>
                    <a:ext uri="{FF2B5EF4-FFF2-40B4-BE49-F238E27FC236}">
                      <a16:creationId xmlns:a16="http://schemas.microsoft.com/office/drawing/2014/main" id="{9A4FD09C-C2DA-4E15-9105-C75272CB23BB}"/>
                    </a:ext>
                  </a:extLst>
                </p:cNvPr>
                <p:cNvSpPr/>
                <p:nvPr/>
              </p:nvSpPr>
              <p:spPr>
                <a:xfrm>
                  <a:off x="13807" y="4003"/>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3"/>
                        <a:pt x="8"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5" name="Freeform 338">
                  <a:extLst>
                    <a:ext uri="{FF2B5EF4-FFF2-40B4-BE49-F238E27FC236}">
                      <a16:creationId xmlns:a16="http://schemas.microsoft.com/office/drawing/2014/main" id="{019356E9-B929-42D5-B2D2-057235B9E877}"/>
                    </a:ext>
                  </a:extLst>
                </p:cNvPr>
                <p:cNvSpPr/>
                <p:nvPr/>
              </p:nvSpPr>
              <p:spPr>
                <a:xfrm>
                  <a:off x="13807" y="4265"/>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6" name="Freeform 339">
                  <a:extLst>
                    <a:ext uri="{FF2B5EF4-FFF2-40B4-BE49-F238E27FC236}">
                      <a16:creationId xmlns:a16="http://schemas.microsoft.com/office/drawing/2014/main" id="{EFF7ECDA-2620-4F0B-AAE4-071C73410887}"/>
                    </a:ext>
                  </a:extLst>
                </p:cNvPr>
                <p:cNvSpPr/>
                <p:nvPr/>
              </p:nvSpPr>
              <p:spPr>
                <a:xfrm>
                  <a:off x="13807" y="4519"/>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7" name="Freeform 340">
                  <a:extLst>
                    <a:ext uri="{FF2B5EF4-FFF2-40B4-BE49-F238E27FC236}">
                      <a16:creationId xmlns:a16="http://schemas.microsoft.com/office/drawing/2014/main" id="{1FD4B795-4CA3-4C63-A537-D97988C7EE1D}"/>
                    </a:ext>
                  </a:extLst>
                </p:cNvPr>
                <p:cNvSpPr/>
                <p:nvPr/>
              </p:nvSpPr>
              <p:spPr>
                <a:xfrm>
                  <a:off x="13807" y="4777"/>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8" name="Freeform 341">
                  <a:extLst>
                    <a:ext uri="{FF2B5EF4-FFF2-40B4-BE49-F238E27FC236}">
                      <a16:creationId xmlns:a16="http://schemas.microsoft.com/office/drawing/2014/main" id="{13DC13DF-AF7C-4723-A3F9-B18A032D75E5}"/>
                    </a:ext>
                  </a:extLst>
                </p:cNvPr>
                <p:cNvSpPr/>
                <p:nvPr/>
              </p:nvSpPr>
              <p:spPr>
                <a:xfrm>
                  <a:off x="13807" y="5039"/>
                  <a:ext cx="164" cy="164"/>
                </a:xfrm>
                <a:custGeom>
                  <a:avLst/>
                  <a:gdLst/>
                  <a:ahLst/>
                  <a:cxnLst>
                    <a:cxn ang="0">
                      <a:pos x="193303630" y="28996477"/>
                    </a:cxn>
                    <a:cxn ang="0">
                      <a:pos x="115982800" y="0"/>
                    </a:cxn>
                    <a:cxn ang="0">
                      <a:pos x="38661970" y="28996477"/>
                    </a:cxn>
                    <a:cxn ang="0">
                      <a:pos x="0" y="115982800"/>
                    </a:cxn>
                    <a:cxn ang="0">
                      <a:pos x="38661970"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9" name="Freeform 342">
                  <a:extLst>
                    <a:ext uri="{FF2B5EF4-FFF2-40B4-BE49-F238E27FC236}">
                      <a16:creationId xmlns:a16="http://schemas.microsoft.com/office/drawing/2014/main" id="{F6CC5AE4-59A9-4C36-AAF8-4EACE63F4FC7}"/>
                    </a:ext>
                  </a:extLst>
                </p:cNvPr>
                <p:cNvSpPr/>
                <p:nvPr/>
              </p:nvSpPr>
              <p:spPr>
                <a:xfrm>
                  <a:off x="14062" y="6329"/>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0" name="Freeform 343">
                  <a:extLst>
                    <a:ext uri="{FF2B5EF4-FFF2-40B4-BE49-F238E27FC236}">
                      <a16:creationId xmlns:a16="http://schemas.microsoft.com/office/drawing/2014/main" id="{C24C1CDE-7CD3-48CC-B815-E283782D464E}"/>
                    </a:ext>
                  </a:extLst>
                </p:cNvPr>
                <p:cNvSpPr/>
                <p:nvPr/>
              </p:nvSpPr>
              <p:spPr>
                <a:xfrm>
                  <a:off x="13807" y="6329"/>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1" name="Freeform 344">
                  <a:extLst>
                    <a:ext uri="{FF2B5EF4-FFF2-40B4-BE49-F238E27FC236}">
                      <a16:creationId xmlns:a16="http://schemas.microsoft.com/office/drawing/2014/main" id="{EECA72C0-8F2C-4158-8C72-7FD9936DBB0B}"/>
                    </a:ext>
                  </a:extLst>
                </p:cNvPr>
                <p:cNvSpPr/>
                <p:nvPr/>
              </p:nvSpPr>
              <p:spPr>
                <a:xfrm>
                  <a:off x="14323" y="6329"/>
                  <a:ext cx="167" cy="167"/>
                </a:xfrm>
                <a:custGeom>
                  <a:avLst/>
                  <a:gdLst/>
                  <a:ahLst/>
                  <a:cxnLst>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 ang="0">
                      <a:pos x="120967500" y="0"/>
                    </a:cxn>
                  </a:cxnLst>
                  <a:rect l="0" t="0" r="0" b="0"/>
                  <a:pathLst>
                    <a:path w="24" h="24">
                      <a:moveTo>
                        <a:pt x="12" y="0"/>
                      </a:move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cubicBezTo>
                        <a:pt x="18" y="1"/>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2" name="Freeform 345">
                  <a:extLst>
                    <a:ext uri="{FF2B5EF4-FFF2-40B4-BE49-F238E27FC236}">
                      <a16:creationId xmlns:a16="http://schemas.microsoft.com/office/drawing/2014/main" id="{F4D5F556-10D5-41F7-8843-B23E95647789}"/>
                    </a:ext>
                  </a:extLst>
                </p:cNvPr>
                <p:cNvSpPr/>
                <p:nvPr/>
              </p:nvSpPr>
              <p:spPr>
                <a:xfrm>
                  <a:off x="14062" y="6583"/>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2"/>
                        <a:pt x="16" y="0"/>
                        <a:pt x="13" y="0"/>
                      </a:cubicBezTo>
                      <a:cubicBezTo>
                        <a:pt x="9" y="0"/>
                        <a:pt x="6" y="2"/>
                        <a:pt x="4" y="4"/>
                      </a:cubicBezTo>
                      <a:cubicBezTo>
                        <a:pt x="1" y="6"/>
                        <a:pt x="0" y="9"/>
                        <a:pt x="0" y="12"/>
                      </a:cubicBezTo>
                      <a:cubicBezTo>
                        <a:pt x="0" y="15"/>
                        <a:pt x="1" y="18"/>
                        <a:pt x="4" y="21"/>
                      </a:cubicBezTo>
                      <a:cubicBezTo>
                        <a:pt x="6" y="23"/>
                        <a:pt x="9" y="24"/>
                        <a:pt x="13" y="24"/>
                      </a:cubicBezTo>
                      <a:cubicBezTo>
                        <a:pt x="16" y="24"/>
                        <a:pt x="19" y="23"/>
                        <a:pt x="21" y="21"/>
                      </a:cubicBezTo>
                      <a:cubicBezTo>
                        <a:pt x="23" y="18"/>
                        <a:pt x="25" y="15"/>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3" name="Freeform 346">
                  <a:extLst>
                    <a:ext uri="{FF2B5EF4-FFF2-40B4-BE49-F238E27FC236}">
                      <a16:creationId xmlns:a16="http://schemas.microsoft.com/office/drawing/2014/main" id="{58A9FB07-8DF4-41E2-874D-2B0F417B42A8}"/>
                    </a:ext>
                  </a:extLst>
                </p:cNvPr>
                <p:cNvSpPr/>
                <p:nvPr/>
              </p:nvSpPr>
              <p:spPr>
                <a:xfrm>
                  <a:off x="14062" y="1940"/>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2"/>
                        <a:pt x="16" y="0"/>
                        <a:pt x="13" y="0"/>
                      </a:cubicBezTo>
                      <a:cubicBezTo>
                        <a:pt x="9" y="0"/>
                        <a:pt x="6" y="2"/>
                        <a:pt x="4" y="4"/>
                      </a:cubicBezTo>
                      <a:cubicBezTo>
                        <a:pt x="1" y="6"/>
                        <a:pt x="0" y="9"/>
                        <a:pt x="0" y="12"/>
                      </a:cubicBezTo>
                      <a:cubicBezTo>
                        <a:pt x="0" y="16"/>
                        <a:pt x="1" y="19"/>
                        <a:pt x="4" y="21"/>
                      </a:cubicBezTo>
                      <a:cubicBezTo>
                        <a:pt x="6" y="23"/>
                        <a:pt x="9" y="24"/>
                        <a:pt x="13" y="24"/>
                      </a:cubicBezTo>
                      <a:cubicBezTo>
                        <a:pt x="16" y="24"/>
                        <a:pt x="19" y="23"/>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4" name="Freeform 347">
                  <a:extLst>
                    <a:ext uri="{FF2B5EF4-FFF2-40B4-BE49-F238E27FC236}">
                      <a16:creationId xmlns:a16="http://schemas.microsoft.com/office/drawing/2014/main" id="{DC5B23D3-C6EF-4515-9C50-FD535E154F05}"/>
                    </a:ext>
                  </a:extLst>
                </p:cNvPr>
                <p:cNvSpPr/>
                <p:nvPr/>
              </p:nvSpPr>
              <p:spPr>
                <a:xfrm>
                  <a:off x="14062" y="2201"/>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5" name="Freeform 348">
                  <a:extLst>
                    <a:ext uri="{FF2B5EF4-FFF2-40B4-BE49-F238E27FC236}">
                      <a16:creationId xmlns:a16="http://schemas.microsoft.com/office/drawing/2014/main" id="{98A47B22-BF89-4B31-8D85-B6BC0818DF2E}"/>
                    </a:ext>
                  </a:extLst>
                </p:cNvPr>
                <p:cNvSpPr/>
                <p:nvPr/>
              </p:nvSpPr>
              <p:spPr>
                <a:xfrm>
                  <a:off x="14062" y="2459"/>
                  <a:ext cx="171" cy="164"/>
                </a:xfrm>
                <a:custGeom>
                  <a:avLst/>
                  <a:gdLst/>
                  <a:ahLst/>
                  <a:cxnLst>
                    <a:cxn ang="0">
                      <a:pos x="203312940" y="38661970"/>
                    </a:cxn>
                    <a:cxn ang="0">
                      <a:pos x="125860984" y="0"/>
                    </a:cxn>
                    <a:cxn ang="0">
                      <a:pos x="38725978" y="38661970"/>
                    </a:cxn>
                    <a:cxn ang="0">
                      <a:pos x="0" y="115982800"/>
                    </a:cxn>
                    <a:cxn ang="0">
                      <a:pos x="38725978" y="202966013"/>
                    </a:cxn>
                    <a:cxn ang="0">
                      <a:pos x="125860984" y="231962490"/>
                    </a:cxn>
                    <a:cxn ang="0">
                      <a:pos x="203312940" y="202966013"/>
                    </a:cxn>
                    <a:cxn ang="0">
                      <a:pos x="242038918" y="115982800"/>
                    </a:cxn>
                    <a:cxn ang="0">
                      <a:pos x="203312940" y="3866197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6" name="Freeform 349">
                  <a:extLst>
                    <a:ext uri="{FF2B5EF4-FFF2-40B4-BE49-F238E27FC236}">
                      <a16:creationId xmlns:a16="http://schemas.microsoft.com/office/drawing/2014/main" id="{9117976D-8FDB-4CF3-A672-56917F777102}"/>
                    </a:ext>
                  </a:extLst>
                </p:cNvPr>
                <p:cNvSpPr/>
                <p:nvPr/>
              </p:nvSpPr>
              <p:spPr>
                <a:xfrm>
                  <a:off x="14062" y="2714"/>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7" name="Freeform 350">
                  <a:extLst>
                    <a:ext uri="{FF2B5EF4-FFF2-40B4-BE49-F238E27FC236}">
                      <a16:creationId xmlns:a16="http://schemas.microsoft.com/office/drawing/2014/main" id="{E25434CD-1ED5-4433-BFC1-5CB8468BD294}"/>
                    </a:ext>
                  </a:extLst>
                </p:cNvPr>
                <p:cNvSpPr/>
                <p:nvPr/>
              </p:nvSpPr>
              <p:spPr>
                <a:xfrm>
                  <a:off x="14062" y="2975"/>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8" name="Freeform 351">
                  <a:extLst>
                    <a:ext uri="{FF2B5EF4-FFF2-40B4-BE49-F238E27FC236}">
                      <a16:creationId xmlns:a16="http://schemas.microsoft.com/office/drawing/2014/main" id="{94A2A8C2-569C-4E44-823E-C48FFD1A97FD}"/>
                    </a:ext>
                  </a:extLst>
                </p:cNvPr>
                <p:cNvSpPr/>
                <p:nvPr/>
              </p:nvSpPr>
              <p:spPr>
                <a:xfrm>
                  <a:off x="14062" y="4003"/>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3"/>
                        <a:pt x="9" y="25"/>
                        <a:pt x="13" y="25"/>
                      </a:cubicBezTo>
                      <a:cubicBezTo>
                        <a:pt x="16" y="25"/>
                        <a:pt x="19" y="23"/>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9" name="Freeform 352">
                  <a:extLst>
                    <a:ext uri="{FF2B5EF4-FFF2-40B4-BE49-F238E27FC236}">
                      <a16:creationId xmlns:a16="http://schemas.microsoft.com/office/drawing/2014/main" id="{B9F240AF-7EB6-4C34-9F6F-E1CB3879D8E0}"/>
                    </a:ext>
                  </a:extLst>
                </p:cNvPr>
                <p:cNvSpPr/>
                <p:nvPr/>
              </p:nvSpPr>
              <p:spPr>
                <a:xfrm>
                  <a:off x="14062" y="4265"/>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0" name="Freeform 353">
                  <a:extLst>
                    <a:ext uri="{FF2B5EF4-FFF2-40B4-BE49-F238E27FC236}">
                      <a16:creationId xmlns:a16="http://schemas.microsoft.com/office/drawing/2014/main" id="{C295D7A3-9A44-4983-8FE3-700C4C9FBD1A}"/>
                    </a:ext>
                  </a:extLst>
                </p:cNvPr>
                <p:cNvSpPr/>
                <p:nvPr/>
              </p:nvSpPr>
              <p:spPr>
                <a:xfrm>
                  <a:off x="14062" y="4519"/>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1" name="Freeform 354">
                  <a:extLst>
                    <a:ext uri="{FF2B5EF4-FFF2-40B4-BE49-F238E27FC236}">
                      <a16:creationId xmlns:a16="http://schemas.microsoft.com/office/drawing/2014/main" id="{0378F91F-70DA-42ED-9C36-642C3828BDC1}"/>
                    </a:ext>
                  </a:extLst>
                </p:cNvPr>
                <p:cNvSpPr/>
                <p:nvPr/>
              </p:nvSpPr>
              <p:spPr>
                <a:xfrm>
                  <a:off x="14062" y="4777"/>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2" name="Freeform 355">
                  <a:extLst>
                    <a:ext uri="{FF2B5EF4-FFF2-40B4-BE49-F238E27FC236}">
                      <a16:creationId xmlns:a16="http://schemas.microsoft.com/office/drawing/2014/main" id="{732A903E-F91F-4880-842C-3083A73754C5}"/>
                    </a:ext>
                  </a:extLst>
                </p:cNvPr>
                <p:cNvSpPr/>
                <p:nvPr/>
              </p:nvSpPr>
              <p:spPr>
                <a:xfrm>
                  <a:off x="14062" y="5293"/>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2"/>
                        <a:pt x="16" y="0"/>
                        <a:pt x="13" y="0"/>
                      </a:cubicBezTo>
                      <a:cubicBezTo>
                        <a:pt x="9" y="0"/>
                        <a:pt x="6" y="2"/>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3" name="Freeform 356">
                  <a:extLst>
                    <a:ext uri="{FF2B5EF4-FFF2-40B4-BE49-F238E27FC236}">
                      <a16:creationId xmlns:a16="http://schemas.microsoft.com/office/drawing/2014/main" id="{22003D27-112F-475C-8CAF-A2E31CC3C7F2}"/>
                    </a:ext>
                  </a:extLst>
                </p:cNvPr>
                <p:cNvSpPr/>
                <p:nvPr/>
              </p:nvSpPr>
              <p:spPr>
                <a:xfrm>
                  <a:off x="14323" y="2459"/>
                  <a:ext cx="167" cy="164"/>
                </a:xfrm>
                <a:custGeom>
                  <a:avLst/>
                  <a:gdLst/>
                  <a:ahLst/>
                  <a:cxnLst>
                    <a:cxn ang="0">
                      <a:pos x="201612500" y="202966013"/>
                    </a:cxn>
                    <a:cxn ang="0">
                      <a:pos x="241935000" y="115982800"/>
                    </a:cxn>
                    <a:cxn ang="0">
                      <a:pos x="201612500" y="38661970"/>
                    </a:cxn>
                    <a:cxn ang="0">
                      <a:pos x="120967500" y="0"/>
                    </a:cxn>
                    <a:cxn ang="0">
                      <a:pos x="30241875" y="38661970"/>
                    </a:cxn>
                    <a:cxn ang="0">
                      <a:pos x="0" y="115982800"/>
                    </a:cxn>
                    <a:cxn ang="0">
                      <a:pos x="30241875" y="202966013"/>
                    </a:cxn>
                    <a:cxn ang="0">
                      <a:pos x="120967500" y="231962490"/>
                    </a:cxn>
                    <a:cxn ang="0">
                      <a:pos x="201612500" y="202966013"/>
                    </a:cxn>
                  </a:cxnLst>
                  <a:rect l="0" t="0" r="0" b="0"/>
                  <a:pathLst>
                    <a:path w="24" h="24">
                      <a:moveTo>
                        <a:pt x="20" y="21"/>
                      </a:moveTo>
                      <a:cubicBezTo>
                        <a:pt x="23" y="18"/>
                        <a:pt x="24" y="16"/>
                        <a:pt x="24" y="12"/>
                      </a:cubicBezTo>
                      <a:cubicBezTo>
                        <a:pt x="24" y="9"/>
                        <a:pt x="23" y="6"/>
                        <a:pt x="20" y="4"/>
                      </a:cubicBez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4" name="Freeform 357">
                  <a:extLst>
                    <a:ext uri="{FF2B5EF4-FFF2-40B4-BE49-F238E27FC236}">
                      <a16:creationId xmlns:a16="http://schemas.microsoft.com/office/drawing/2014/main" id="{F99D6AC2-FAAD-4AEC-9ACE-A6C916474526}"/>
                    </a:ext>
                  </a:extLst>
                </p:cNvPr>
                <p:cNvSpPr/>
                <p:nvPr/>
              </p:nvSpPr>
              <p:spPr>
                <a:xfrm>
                  <a:off x="14323" y="2714"/>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5" name="Freeform 358">
                  <a:extLst>
                    <a:ext uri="{FF2B5EF4-FFF2-40B4-BE49-F238E27FC236}">
                      <a16:creationId xmlns:a16="http://schemas.microsoft.com/office/drawing/2014/main" id="{9BC7EAB6-9600-4E49-81CB-CB5BFBCB46FB}"/>
                    </a:ext>
                  </a:extLst>
                </p:cNvPr>
                <p:cNvSpPr/>
                <p:nvPr/>
              </p:nvSpPr>
              <p:spPr>
                <a:xfrm>
                  <a:off x="14323" y="2975"/>
                  <a:ext cx="167" cy="167"/>
                </a:xfrm>
                <a:custGeom>
                  <a:avLst/>
                  <a:gdLst/>
                  <a:ahLst/>
                  <a:cxnLst>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 ang="0">
                      <a:pos x="120967500" y="0"/>
                    </a:cxn>
                  </a:cxnLst>
                  <a:rect l="0" t="0" r="0" b="0"/>
                  <a:pathLst>
                    <a:path w="24" h="24">
                      <a:moveTo>
                        <a:pt x="12" y="0"/>
                      </a:move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cubicBezTo>
                        <a:pt x="18" y="1"/>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6" name="Freeform 359">
                  <a:extLst>
                    <a:ext uri="{FF2B5EF4-FFF2-40B4-BE49-F238E27FC236}">
                      <a16:creationId xmlns:a16="http://schemas.microsoft.com/office/drawing/2014/main" id="{D7008860-BF05-4E3A-A646-6156E4664FE5}"/>
                    </a:ext>
                  </a:extLst>
                </p:cNvPr>
                <p:cNvSpPr/>
                <p:nvPr/>
              </p:nvSpPr>
              <p:spPr>
                <a:xfrm>
                  <a:off x="14323" y="4003"/>
                  <a:ext cx="167" cy="171"/>
                </a:xfrm>
                <a:custGeom>
                  <a:avLst/>
                  <a:gdLst/>
                  <a:ahLst/>
                  <a:cxnLst>
                    <a:cxn ang="0">
                      <a:pos x="201612500" y="203312940"/>
                    </a:cxn>
                    <a:cxn ang="0">
                      <a:pos x="241935000" y="116177934"/>
                    </a:cxn>
                    <a:cxn ang="0">
                      <a:pos x="201612500" y="38725978"/>
                    </a:cxn>
                    <a:cxn ang="0">
                      <a:pos x="120967500" y="0"/>
                    </a:cxn>
                    <a:cxn ang="0">
                      <a:pos x="30241875" y="38725978"/>
                    </a:cxn>
                    <a:cxn ang="0">
                      <a:pos x="0" y="116177934"/>
                    </a:cxn>
                    <a:cxn ang="0">
                      <a:pos x="30241875" y="203312940"/>
                    </a:cxn>
                    <a:cxn ang="0">
                      <a:pos x="120967500" y="242038918"/>
                    </a:cxn>
                    <a:cxn ang="0">
                      <a:pos x="20161250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7" name="Freeform 360">
                  <a:extLst>
                    <a:ext uri="{FF2B5EF4-FFF2-40B4-BE49-F238E27FC236}">
                      <a16:creationId xmlns:a16="http://schemas.microsoft.com/office/drawing/2014/main" id="{5ABDAD79-DC11-42D2-8C34-8C805EDA726E}"/>
                    </a:ext>
                  </a:extLst>
                </p:cNvPr>
                <p:cNvSpPr/>
                <p:nvPr/>
              </p:nvSpPr>
              <p:spPr>
                <a:xfrm>
                  <a:off x="14578"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8" name="Freeform 361">
                  <a:extLst>
                    <a:ext uri="{FF2B5EF4-FFF2-40B4-BE49-F238E27FC236}">
                      <a16:creationId xmlns:a16="http://schemas.microsoft.com/office/drawing/2014/main" id="{05E1F412-9CB9-41EB-A030-CC080BE1EC26}"/>
                    </a:ext>
                  </a:extLst>
                </p:cNvPr>
                <p:cNvSpPr/>
                <p:nvPr/>
              </p:nvSpPr>
              <p:spPr>
                <a:xfrm>
                  <a:off x="14578"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9" name="Freeform 362">
                  <a:extLst>
                    <a:ext uri="{FF2B5EF4-FFF2-40B4-BE49-F238E27FC236}">
                      <a16:creationId xmlns:a16="http://schemas.microsoft.com/office/drawing/2014/main" id="{59CB0B5E-0DD8-4AC9-904E-16CB7F2EBAC7}"/>
                    </a:ext>
                  </a:extLst>
                </p:cNvPr>
                <p:cNvSpPr/>
                <p:nvPr/>
              </p:nvSpPr>
              <p:spPr>
                <a:xfrm>
                  <a:off x="14578"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0" name="Freeform 363">
                  <a:extLst>
                    <a:ext uri="{FF2B5EF4-FFF2-40B4-BE49-F238E27FC236}">
                      <a16:creationId xmlns:a16="http://schemas.microsoft.com/office/drawing/2014/main" id="{0ACF88F3-0ABB-4187-8F22-B130F6B4E958}"/>
                    </a:ext>
                  </a:extLst>
                </p:cNvPr>
                <p:cNvSpPr/>
                <p:nvPr/>
              </p:nvSpPr>
              <p:spPr>
                <a:xfrm>
                  <a:off x="14578"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1" name="Freeform 364">
                  <a:extLst>
                    <a:ext uri="{FF2B5EF4-FFF2-40B4-BE49-F238E27FC236}">
                      <a16:creationId xmlns:a16="http://schemas.microsoft.com/office/drawing/2014/main" id="{53847318-6B64-4238-B068-31A5945D061D}"/>
                    </a:ext>
                  </a:extLst>
                </p:cNvPr>
                <p:cNvSpPr/>
                <p:nvPr/>
              </p:nvSpPr>
              <p:spPr>
                <a:xfrm>
                  <a:off x="14835" y="2714"/>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2" name="Freeform 365">
                  <a:extLst>
                    <a:ext uri="{FF2B5EF4-FFF2-40B4-BE49-F238E27FC236}">
                      <a16:creationId xmlns:a16="http://schemas.microsoft.com/office/drawing/2014/main" id="{7B8B47BC-8606-49EB-8B4F-E225D1DC0BEA}"/>
                    </a:ext>
                  </a:extLst>
                </p:cNvPr>
                <p:cNvSpPr/>
                <p:nvPr/>
              </p:nvSpPr>
              <p:spPr>
                <a:xfrm>
                  <a:off x="14835" y="2975"/>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3" name="Freeform 366">
                  <a:extLst>
                    <a:ext uri="{FF2B5EF4-FFF2-40B4-BE49-F238E27FC236}">
                      <a16:creationId xmlns:a16="http://schemas.microsoft.com/office/drawing/2014/main" id="{BD35B9CB-592B-46EB-A90C-959B8954A781}"/>
                    </a:ext>
                  </a:extLst>
                </p:cNvPr>
                <p:cNvSpPr/>
                <p:nvPr/>
              </p:nvSpPr>
              <p:spPr>
                <a:xfrm>
                  <a:off x="14835" y="4265"/>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4" name="Freeform 367">
                  <a:extLst>
                    <a:ext uri="{FF2B5EF4-FFF2-40B4-BE49-F238E27FC236}">
                      <a16:creationId xmlns:a16="http://schemas.microsoft.com/office/drawing/2014/main" id="{5CBC4199-00DA-46A4-A69D-DB6B296CC759}"/>
                    </a:ext>
                  </a:extLst>
                </p:cNvPr>
                <p:cNvSpPr/>
                <p:nvPr/>
              </p:nvSpPr>
              <p:spPr>
                <a:xfrm>
                  <a:off x="14578" y="477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5" name="Freeform 368">
                  <a:extLst>
                    <a:ext uri="{FF2B5EF4-FFF2-40B4-BE49-F238E27FC236}">
                      <a16:creationId xmlns:a16="http://schemas.microsoft.com/office/drawing/2014/main" id="{617C521E-3BAC-408D-9091-28D7E5498FD0}"/>
                    </a:ext>
                  </a:extLst>
                </p:cNvPr>
                <p:cNvSpPr/>
                <p:nvPr/>
              </p:nvSpPr>
              <p:spPr>
                <a:xfrm>
                  <a:off x="15606" y="3488"/>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6" name="Freeform 369">
                  <a:extLst>
                    <a:ext uri="{FF2B5EF4-FFF2-40B4-BE49-F238E27FC236}">
                      <a16:creationId xmlns:a16="http://schemas.microsoft.com/office/drawing/2014/main" id="{B4CEA80D-0CE4-4B59-A252-7962A40112A5}"/>
                    </a:ext>
                  </a:extLst>
                </p:cNvPr>
                <p:cNvSpPr/>
                <p:nvPr/>
              </p:nvSpPr>
              <p:spPr>
                <a:xfrm>
                  <a:off x="15606" y="3749"/>
                  <a:ext cx="174" cy="164"/>
                </a:xfrm>
                <a:custGeom>
                  <a:avLst/>
                  <a:gdLst/>
                  <a:ahLst/>
                  <a:cxnLst>
                    <a:cxn ang="0">
                      <a:pos x="211693125" y="38661970"/>
                    </a:cxn>
                    <a:cxn ang="0">
                      <a:pos x="131048125" y="0"/>
                    </a:cxn>
                    <a:cxn ang="0">
                      <a:pos x="40322500" y="38661970"/>
                    </a:cxn>
                    <a:cxn ang="0">
                      <a:pos x="0" y="115982800"/>
                    </a:cxn>
                    <a:cxn ang="0">
                      <a:pos x="40322500" y="193303630"/>
                    </a:cxn>
                    <a:cxn ang="0">
                      <a:pos x="131048125" y="231962490"/>
                    </a:cxn>
                    <a:cxn ang="0">
                      <a:pos x="211693125" y="193303630"/>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7" name="Freeform 370">
                  <a:extLst>
                    <a:ext uri="{FF2B5EF4-FFF2-40B4-BE49-F238E27FC236}">
                      <a16:creationId xmlns:a16="http://schemas.microsoft.com/office/drawing/2014/main" id="{A83285BE-5411-46AF-AD92-04304E8C2F84}"/>
                    </a:ext>
                  </a:extLst>
                </p:cNvPr>
                <p:cNvSpPr/>
                <p:nvPr/>
              </p:nvSpPr>
              <p:spPr>
                <a:xfrm>
                  <a:off x="15871" y="3230"/>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8" y="0"/>
                        <a:pt x="6" y="2"/>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8" name="Freeform 371">
                  <a:extLst>
                    <a:ext uri="{FF2B5EF4-FFF2-40B4-BE49-F238E27FC236}">
                      <a16:creationId xmlns:a16="http://schemas.microsoft.com/office/drawing/2014/main" id="{6D3973FD-EACA-459E-AF7F-5CC85B0A16E6}"/>
                    </a:ext>
                  </a:extLst>
                </p:cNvPr>
                <p:cNvSpPr/>
                <p:nvPr/>
              </p:nvSpPr>
              <p:spPr>
                <a:xfrm>
                  <a:off x="15871" y="3488"/>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9" name="Freeform 372">
                  <a:extLst>
                    <a:ext uri="{FF2B5EF4-FFF2-40B4-BE49-F238E27FC236}">
                      <a16:creationId xmlns:a16="http://schemas.microsoft.com/office/drawing/2014/main" id="{5C6FA784-E9A5-4778-98AB-F6B67E77EB97}"/>
                    </a:ext>
                  </a:extLst>
                </p:cNvPr>
                <p:cNvSpPr/>
                <p:nvPr/>
              </p:nvSpPr>
              <p:spPr>
                <a:xfrm>
                  <a:off x="16125" y="2975"/>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0" name="Freeform 373">
                  <a:extLst>
                    <a:ext uri="{FF2B5EF4-FFF2-40B4-BE49-F238E27FC236}">
                      <a16:creationId xmlns:a16="http://schemas.microsoft.com/office/drawing/2014/main" id="{1A6D1EBA-F1D5-4332-84B8-D6A5EEDAD9B2}"/>
                    </a:ext>
                  </a:extLst>
                </p:cNvPr>
                <p:cNvSpPr/>
                <p:nvPr/>
              </p:nvSpPr>
              <p:spPr>
                <a:xfrm>
                  <a:off x="16386" y="2975"/>
                  <a:ext cx="167" cy="167"/>
                </a:xfrm>
                <a:custGeom>
                  <a:avLst/>
                  <a:gdLst/>
                  <a:ahLst/>
                  <a:cxnLst>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 ang="0">
                      <a:pos x="120967500" y="0"/>
                    </a:cxn>
                  </a:cxnLst>
                  <a:rect l="0" t="0" r="0" b="0"/>
                  <a:pathLst>
                    <a:path w="24" h="24">
                      <a:moveTo>
                        <a:pt x="12" y="0"/>
                      </a:move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cubicBezTo>
                        <a:pt x="18" y="1"/>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1" name="Freeform 374">
                  <a:extLst>
                    <a:ext uri="{FF2B5EF4-FFF2-40B4-BE49-F238E27FC236}">
                      <a16:creationId xmlns:a16="http://schemas.microsoft.com/office/drawing/2014/main" id="{577FBEFF-CAC9-4392-B09D-EC71C43534F9}"/>
                    </a:ext>
                  </a:extLst>
                </p:cNvPr>
                <p:cNvSpPr/>
                <p:nvPr/>
              </p:nvSpPr>
              <p:spPr>
                <a:xfrm>
                  <a:off x="13807" y="6067"/>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3"/>
                        <a:pt x="8"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2" name="Freeform 375">
                  <a:extLst>
                    <a:ext uri="{FF2B5EF4-FFF2-40B4-BE49-F238E27FC236}">
                      <a16:creationId xmlns:a16="http://schemas.microsoft.com/office/drawing/2014/main" id="{DB3C6C78-42C7-40C3-B2F1-15D8D090D531}"/>
                    </a:ext>
                  </a:extLst>
                </p:cNvPr>
                <p:cNvSpPr/>
                <p:nvPr/>
              </p:nvSpPr>
              <p:spPr>
                <a:xfrm>
                  <a:off x="13807" y="5293"/>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8" y="0"/>
                        <a:pt x="6" y="2"/>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3" name="Freeform 376">
                  <a:extLst>
                    <a:ext uri="{FF2B5EF4-FFF2-40B4-BE49-F238E27FC236}">
                      <a16:creationId xmlns:a16="http://schemas.microsoft.com/office/drawing/2014/main" id="{A0F18CA1-E6F4-4562-BB8F-1B32D7AD750F}"/>
                    </a:ext>
                  </a:extLst>
                </p:cNvPr>
                <p:cNvSpPr/>
                <p:nvPr/>
              </p:nvSpPr>
              <p:spPr>
                <a:xfrm>
                  <a:off x="14062" y="5039"/>
                  <a:ext cx="171" cy="164"/>
                </a:xfrm>
                <a:custGeom>
                  <a:avLst/>
                  <a:gdLst/>
                  <a:ahLst/>
                  <a:cxnLst>
                    <a:cxn ang="0">
                      <a:pos x="203312940" y="28996477"/>
                    </a:cxn>
                    <a:cxn ang="0">
                      <a:pos x="125860984" y="0"/>
                    </a:cxn>
                    <a:cxn ang="0">
                      <a:pos x="38725978" y="28996477"/>
                    </a:cxn>
                    <a:cxn ang="0">
                      <a:pos x="0" y="115982800"/>
                    </a:cxn>
                    <a:cxn ang="0">
                      <a:pos x="38725978" y="193303630"/>
                    </a:cxn>
                    <a:cxn ang="0">
                      <a:pos x="125860984" y="231962490"/>
                    </a:cxn>
                    <a:cxn ang="0">
                      <a:pos x="203312940" y="193303630"/>
                    </a:cxn>
                    <a:cxn ang="0">
                      <a:pos x="242038918" y="115982800"/>
                    </a:cxn>
                    <a:cxn ang="0">
                      <a:pos x="203312940" y="28996477"/>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4" name="Freeform 377">
                  <a:extLst>
                    <a:ext uri="{FF2B5EF4-FFF2-40B4-BE49-F238E27FC236}">
                      <a16:creationId xmlns:a16="http://schemas.microsoft.com/office/drawing/2014/main" id="{F9EFCB99-5BB9-4972-9FE6-418F6A7B4E89}"/>
                    </a:ext>
                  </a:extLst>
                </p:cNvPr>
                <p:cNvSpPr/>
                <p:nvPr/>
              </p:nvSpPr>
              <p:spPr>
                <a:xfrm>
                  <a:off x="14578" y="606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5" name="Freeform 378">
                  <a:extLst>
                    <a:ext uri="{FF2B5EF4-FFF2-40B4-BE49-F238E27FC236}">
                      <a16:creationId xmlns:a16="http://schemas.microsoft.com/office/drawing/2014/main" id="{FEFD7DEC-970A-4C5D-92C9-34D6974FDC07}"/>
                    </a:ext>
                  </a:extLst>
                </p:cNvPr>
                <p:cNvSpPr/>
                <p:nvPr/>
              </p:nvSpPr>
              <p:spPr>
                <a:xfrm>
                  <a:off x="15097" y="4777"/>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6" name="Freeform 379">
                  <a:extLst>
                    <a:ext uri="{FF2B5EF4-FFF2-40B4-BE49-F238E27FC236}">
                      <a16:creationId xmlns:a16="http://schemas.microsoft.com/office/drawing/2014/main" id="{B3236256-E92F-4B24-A175-4D089BE55393}"/>
                    </a:ext>
                  </a:extLst>
                </p:cNvPr>
                <p:cNvSpPr/>
                <p:nvPr/>
              </p:nvSpPr>
              <p:spPr>
                <a:xfrm>
                  <a:off x="16125" y="2714"/>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7" name="Freeform 380">
                  <a:extLst>
                    <a:ext uri="{FF2B5EF4-FFF2-40B4-BE49-F238E27FC236}">
                      <a16:creationId xmlns:a16="http://schemas.microsoft.com/office/drawing/2014/main" id="{1BE185B8-7E11-4151-86E3-95E7281E18B0}"/>
                    </a:ext>
                  </a:extLst>
                </p:cNvPr>
                <p:cNvSpPr/>
                <p:nvPr/>
              </p:nvSpPr>
              <p:spPr>
                <a:xfrm>
                  <a:off x="16386" y="2714"/>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8" name="Freeform 381">
                  <a:extLst>
                    <a:ext uri="{FF2B5EF4-FFF2-40B4-BE49-F238E27FC236}">
                      <a16:creationId xmlns:a16="http://schemas.microsoft.com/office/drawing/2014/main" id="{6674E9DD-D3CF-44F4-8B97-F3C2AFAA568D}"/>
                    </a:ext>
                  </a:extLst>
                </p:cNvPr>
                <p:cNvSpPr/>
                <p:nvPr/>
              </p:nvSpPr>
              <p:spPr>
                <a:xfrm>
                  <a:off x="16125" y="2459"/>
                  <a:ext cx="174" cy="164"/>
                </a:xfrm>
                <a:custGeom>
                  <a:avLst/>
                  <a:gdLst/>
                  <a:ahLst/>
                  <a:cxnLst>
                    <a:cxn ang="0">
                      <a:pos x="211693125" y="38661970"/>
                    </a:cxn>
                    <a:cxn ang="0">
                      <a:pos x="131048125" y="0"/>
                    </a:cxn>
                    <a:cxn ang="0">
                      <a:pos x="40322500" y="38661970"/>
                    </a:cxn>
                    <a:cxn ang="0">
                      <a:pos x="0" y="115982800"/>
                    </a:cxn>
                    <a:cxn ang="0">
                      <a:pos x="40322500" y="202966013"/>
                    </a:cxn>
                    <a:cxn ang="0">
                      <a:pos x="131048125" y="231962490"/>
                    </a:cxn>
                    <a:cxn ang="0">
                      <a:pos x="211693125" y="202966013"/>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9" name="Freeform 382">
                  <a:extLst>
                    <a:ext uri="{FF2B5EF4-FFF2-40B4-BE49-F238E27FC236}">
                      <a16:creationId xmlns:a16="http://schemas.microsoft.com/office/drawing/2014/main" id="{51C83ABF-2526-4F18-9EB8-79120FF21604}"/>
                    </a:ext>
                  </a:extLst>
                </p:cNvPr>
                <p:cNvSpPr/>
                <p:nvPr/>
              </p:nvSpPr>
              <p:spPr>
                <a:xfrm>
                  <a:off x="16386" y="2459"/>
                  <a:ext cx="167" cy="164"/>
                </a:xfrm>
                <a:custGeom>
                  <a:avLst/>
                  <a:gdLst/>
                  <a:ahLst/>
                  <a:cxnLst>
                    <a:cxn ang="0">
                      <a:pos x="201612500" y="202966013"/>
                    </a:cxn>
                    <a:cxn ang="0">
                      <a:pos x="241935000" y="115982800"/>
                    </a:cxn>
                    <a:cxn ang="0">
                      <a:pos x="201612500" y="38661970"/>
                    </a:cxn>
                    <a:cxn ang="0">
                      <a:pos x="120967500" y="0"/>
                    </a:cxn>
                    <a:cxn ang="0">
                      <a:pos x="30241875" y="38661970"/>
                    </a:cxn>
                    <a:cxn ang="0">
                      <a:pos x="0" y="115982800"/>
                    </a:cxn>
                    <a:cxn ang="0">
                      <a:pos x="30241875" y="202966013"/>
                    </a:cxn>
                    <a:cxn ang="0">
                      <a:pos x="120967500" y="231962490"/>
                    </a:cxn>
                    <a:cxn ang="0">
                      <a:pos x="201612500" y="202966013"/>
                    </a:cxn>
                  </a:cxnLst>
                  <a:rect l="0" t="0" r="0" b="0"/>
                  <a:pathLst>
                    <a:path w="24" h="24">
                      <a:moveTo>
                        <a:pt x="20" y="21"/>
                      </a:moveTo>
                      <a:cubicBezTo>
                        <a:pt x="23" y="18"/>
                        <a:pt x="24" y="16"/>
                        <a:pt x="24" y="12"/>
                      </a:cubicBezTo>
                      <a:cubicBezTo>
                        <a:pt x="24" y="9"/>
                        <a:pt x="23" y="6"/>
                        <a:pt x="20" y="4"/>
                      </a:cubicBez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0" name="Freeform 383">
                  <a:extLst>
                    <a:ext uri="{FF2B5EF4-FFF2-40B4-BE49-F238E27FC236}">
                      <a16:creationId xmlns:a16="http://schemas.microsoft.com/office/drawing/2014/main" id="{89A02394-4E91-4B96-9673-4A01914D9AF0}"/>
                    </a:ext>
                  </a:extLst>
                </p:cNvPr>
                <p:cNvSpPr/>
                <p:nvPr/>
              </p:nvSpPr>
              <p:spPr>
                <a:xfrm>
                  <a:off x="12260" y="3230"/>
                  <a:ext cx="167" cy="167"/>
                </a:xfrm>
                <a:custGeom>
                  <a:avLst/>
                  <a:gdLst/>
                  <a:ahLst/>
                  <a:cxnLst>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 ang="0">
                      <a:pos x="120967500" y="0"/>
                    </a:cxn>
                    <a:cxn ang="0">
                      <a:pos x="30241875" y="40322500"/>
                    </a:cxn>
                  </a:cxnLst>
                  <a:rect l="0" t="0" r="0" b="0"/>
                  <a:pathLst>
                    <a:path w="24" h="24">
                      <a:moveTo>
                        <a:pt x="3" y="4"/>
                      </a:move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1" name="Freeform 384">
                  <a:extLst>
                    <a:ext uri="{FF2B5EF4-FFF2-40B4-BE49-F238E27FC236}">
                      <a16:creationId xmlns:a16="http://schemas.microsoft.com/office/drawing/2014/main" id="{955FC1EF-5A1A-4F5E-AE5F-F9D210BE6953}"/>
                    </a:ext>
                  </a:extLst>
                </p:cNvPr>
                <p:cNvSpPr/>
                <p:nvPr/>
              </p:nvSpPr>
              <p:spPr>
                <a:xfrm>
                  <a:off x="12514"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2" name="Freeform 385">
                  <a:extLst>
                    <a:ext uri="{FF2B5EF4-FFF2-40B4-BE49-F238E27FC236}">
                      <a16:creationId xmlns:a16="http://schemas.microsoft.com/office/drawing/2014/main" id="{196DB5A0-4762-435D-909A-1C25A2A5800D}"/>
                    </a:ext>
                  </a:extLst>
                </p:cNvPr>
                <p:cNvSpPr/>
                <p:nvPr/>
              </p:nvSpPr>
              <p:spPr>
                <a:xfrm>
                  <a:off x="12772" y="3230"/>
                  <a:ext cx="171" cy="167"/>
                </a:xfrm>
                <a:custGeom>
                  <a:avLst/>
                  <a:gdLst/>
                  <a:ahLst/>
                  <a:cxnLst>
                    <a:cxn ang="0">
                      <a:pos x="203312940" y="40322500"/>
                    </a:cxn>
                    <a:cxn ang="0">
                      <a:pos x="116177934" y="0"/>
                    </a:cxn>
                    <a:cxn ang="0">
                      <a:pos x="38725978" y="40322500"/>
                    </a:cxn>
                    <a:cxn ang="0">
                      <a:pos x="0" y="120967500"/>
                    </a:cxn>
                    <a:cxn ang="0">
                      <a:pos x="38725978" y="211693125"/>
                    </a:cxn>
                    <a:cxn ang="0">
                      <a:pos x="116177934" y="241935000"/>
                    </a:cxn>
                    <a:cxn ang="0">
                      <a:pos x="203312940" y="211693125"/>
                    </a:cxn>
                    <a:cxn ang="0">
                      <a:pos x="242038918" y="120967500"/>
                    </a:cxn>
                    <a:cxn ang="0">
                      <a:pos x="203312940"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3" name="Freeform 386">
                  <a:extLst>
                    <a:ext uri="{FF2B5EF4-FFF2-40B4-BE49-F238E27FC236}">
                      <a16:creationId xmlns:a16="http://schemas.microsoft.com/office/drawing/2014/main" id="{F3EE710E-3817-424C-B88C-3D13D4893EF4}"/>
                    </a:ext>
                  </a:extLst>
                </p:cNvPr>
                <p:cNvSpPr/>
                <p:nvPr/>
              </p:nvSpPr>
              <p:spPr>
                <a:xfrm>
                  <a:off x="13034" y="3230"/>
                  <a:ext cx="164" cy="167"/>
                </a:xfrm>
                <a:custGeom>
                  <a:avLst/>
                  <a:gdLst/>
                  <a:ahLst/>
                  <a:cxnLst>
                    <a:cxn ang="0">
                      <a:pos x="193303630" y="40322500"/>
                    </a:cxn>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5" y="0"/>
                        <a:pt x="12" y="0"/>
                      </a:cubicBez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4" name="Freeform 387">
                  <a:extLst>
                    <a:ext uri="{FF2B5EF4-FFF2-40B4-BE49-F238E27FC236}">
                      <a16:creationId xmlns:a16="http://schemas.microsoft.com/office/drawing/2014/main" id="{D808BFB7-A19F-4939-B9CB-763B9C1518E9}"/>
                    </a:ext>
                  </a:extLst>
                </p:cNvPr>
                <p:cNvSpPr/>
                <p:nvPr/>
              </p:nvSpPr>
              <p:spPr>
                <a:xfrm>
                  <a:off x="13288"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5" name="Freeform 388">
                  <a:extLst>
                    <a:ext uri="{FF2B5EF4-FFF2-40B4-BE49-F238E27FC236}">
                      <a16:creationId xmlns:a16="http://schemas.microsoft.com/office/drawing/2014/main" id="{80AD0174-ED88-4120-94A9-2AF36224314A}"/>
                    </a:ext>
                  </a:extLst>
                </p:cNvPr>
                <p:cNvSpPr/>
                <p:nvPr/>
              </p:nvSpPr>
              <p:spPr>
                <a:xfrm>
                  <a:off x="13542" y="3230"/>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2"/>
                        <a:pt x="16" y="0"/>
                        <a:pt x="13" y="0"/>
                      </a:cubicBezTo>
                      <a:cubicBezTo>
                        <a:pt x="9" y="0"/>
                        <a:pt x="6" y="2"/>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6" name="Freeform 389">
                  <a:extLst>
                    <a:ext uri="{FF2B5EF4-FFF2-40B4-BE49-F238E27FC236}">
                      <a16:creationId xmlns:a16="http://schemas.microsoft.com/office/drawing/2014/main" id="{8A7FB037-B480-469F-BA97-80AAA01628B3}"/>
                    </a:ext>
                  </a:extLst>
                </p:cNvPr>
                <p:cNvSpPr/>
                <p:nvPr/>
              </p:nvSpPr>
              <p:spPr>
                <a:xfrm>
                  <a:off x="13807" y="3230"/>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8" y="0"/>
                        <a:pt x="6" y="2"/>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7" name="Freeform 390">
                  <a:extLst>
                    <a:ext uri="{FF2B5EF4-FFF2-40B4-BE49-F238E27FC236}">
                      <a16:creationId xmlns:a16="http://schemas.microsoft.com/office/drawing/2014/main" id="{1A70665C-D2FC-45EC-A39A-F210D9FF9B58}"/>
                    </a:ext>
                  </a:extLst>
                </p:cNvPr>
                <p:cNvSpPr/>
                <p:nvPr/>
              </p:nvSpPr>
              <p:spPr>
                <a:xfrm>
                  <a:off x="14062" y="3230"/>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2"/>
                        <a:pt x="16" y="0"/>
                        <a:pt x="13" y="0"/>
                      </a:cubicBezTo>
                      <a:cubicBezTo>
                        <a:pt x="9" y="0"/>
                        <a:pt x="6" y="2"/>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8" name="Freeform 391">
                  <a:extLst>
                    <a:ext uri="{FF2B5EF4-FFF2-40B4-BE49-F238E27FC236}">
                      <a16:creationId xmlns:a16="http://schemas.microsoft.com/office/drawing/2014/main" id="{B31C5E31-DE56-471C-B24B-6DE55CC81247}"/>
                    </a:ext>
                  </a:extLst>
                </p:cNvPr>
                <p:cNvSpPr/>
                <p:nvPr/>
              </p:nvSpPr>
              <p:spPr>
                <a:xfrm>
                  <a:off x="14323" y="3230"/>
                  <a:ext cx="167" cy="167"/>
                </a:xfrm>
                <a:custGeom>
                  <a:avLst/>
                  <a:gdLst/>
                  <a:ahLst/>
                  <a:cxnLst>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 ang="0">
                      <a:pos x="120967500" y="0"/>
                    </a:cxn>
                  </a:cxnLst>
                  <a:rect l="0" t="0" r="0" b="0"/>
                  <a:pathLst>
                    <a:path w="24" h="24">
                      <a:moveTo>
                        <a:pt x="12" y="0"/>
                      </a:move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cubicBezTo>
                        <a:pt x="18" y="2"/>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9" name="Freeform 392">
                  <a:extLst>
                    <a:ext uri="{FF2B5EF4-FFF2-40B4-BE49-F238E27FC236}">
                      <a16:creationId xmlns:a16="http://schemas.microsoft.com/office/drawing/2014/main" id="{2782D9B4-9A5D-47E1-9024-6BA5A7B34555}"/>
                    </a:ext>
                  </a:extLst>
                </p:cNvPr>
                <p:cNvSpPr/>
                <p:nvPr/>
              </p:nvSpPr>
              <p:spPr>
                <a:xfrm>
                  <a:off x="14578"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0" name="Freeform 393">
                  <a:extLst>
                    <a:ext uri="{FF2B5EF4-FFF2-40B4-BE49-F238E27FC236}">
                      <a16:creationId xmlns:a16="http://schemas.microsoft.com/office/drawing/2014/main" id="{5A3115C8-3CC9-443E-A0F8-0CAB58AEA3A1}"/>
                    </a:ext>
                  </a:extLst>
                </p:cNvPr>
                <p:cNvSpPr/>
                <p:nvPr/>
              </p:nvSpPr>
              <p:spPr>
                <a:xfrm>
                  <a:off x="14835" y="3230"/>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2"/>
                        <a:pt x="16" y="0"/>
                        <a:pt x="13" y="0"/>
                      </a:cubicBezTo>
                      <a:cubicBezTo>
                        <a:pt x="9" y="0"/>
                        <a:pt x="6" y="2"/>
                        <a:pt x="4" y="4"/>
                      </a:cubicBezTo>
                      <a:cubicBezTo>
                        <a:pt x="1" y="6"/>
                        <a:pt x="0" y="9"/>
                        <a:pt x="0" y="12"/>
                      </a:cubicBezTo>
                      <a:cubicBezTo>
                        <a:pt x="0" y="16"/>
                        <a:pt x="1"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1" name="Freeform 394">
                  <a:extLst>
                    <a:ext uri="{FF2B5EF4-FFF2-40B4-BE49-F238E27FC236}">
                      <a16:creationId xmlns:a16="http://schemas.microsoft.com/office/drawing/2014/main" id="{6D40C08E-8CE1-4E21-8CE2-F637AE708FDD}"/>
                    </a:ext>
                  </a:extLst>
                </p:cNvPr>
                <p:cNvSpPr/>
                <p:nvPr/>
              </p:nvSpPr>
              <p:spPr>
                <a:xfrm>
                  <a:off x="12260" y="3488"/>
                  <a:ext cx="167" cy="171"/>
                </a:xfrm>
                <a:custGeom>
                  <a:avLst/>
                  <a:gdLst/>
                  <a:ahLst/>
                  <a:cxnLst>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 ang="0">
                      <a:pos x="30241875" y="38725978"/>
                    </a:cxn>
                  </a:cxnLst>
                  <a:rect l="0" t="0" r="0" b="0"/>
                  <a:pathLst>
                    <a:path w="24" h="25">
                      <a:moveTo>
                        <a:pt x="3" y="4"/>
                      </a:move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2" name="Freeform 395">
                  <a:extLst>
                    <a:ext uri="{FF2B5EF4-FFF2-40B4-BE49-F238E27FC236}">
                      <a16:creationId xmlns:a16="http://schemas.microsoft.com/office/drawing/2014/main" id="{E081C91E-B73F-43E2-9F3D-DFF02C568EE6}"/>
                    </a:ext>
                  </a:extLst>
                </p:cNvPr>
                <p:cNvSpPr/>
                <p:nvPr/>
              </p:nvSpPr>
              <p:spPr>
                <a:xfrm>
                  <a:off x="12514"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3" name="Freeform 396">
                  <a:extLst>
                    <a:ext uri="{FF2B5EF4-FFF2-40B4-BE49-F238E27FC236}">
                      <a16:creationId xmlns:a16="http://schemas.microsoft.com/office/drawing/2014/main" id="{597C1462-B618-49CB-99E0-8975E8783F51}"/>
                    </a:ext>
                  </a:extLst>
                </p:cNvPr>
                <p:cNvSpPr/>
                <p:nvPr/>
              </p:nvSpPr>
              <p:spPr>
                <a:xfrm>
                  <a:off x="12772" y="3488"/>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4" name="Freeform 397">
                  <a:extLst>
                    <a:ext uri="{FF2B5EF4-FFF2-40B4-BE49-F238E27FC236}">
                      <a16:creationId xmlns:a16="http://schemas.microsoft.com/office/drawing/2014/main" id="{88FB5C9A-9EFC-429A-ACBD-E1DFFADAFED7}"/>
                    </a:ext>
                  </a:extLst>
                </p:cNvPr>
                <p:cNvSpPr/>
                <p:nvPr/>
              </p:nvSpPr>
              <p:spPr>
                <a:xfrm>
                  <a:off x="13034" y="3488"/>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5" name="Freeform 398">
                  <a:extLst>
                    <a:ext uri="{FF2B5EF4-FFF2-40B4-BE49-F238E27FC236}">
                      <a16:creationId xmlns:a16="http://schemas.microsoft.com/office/drawing/2014/main" id="{9EDB09CC-FDE2-48D4-89DE-036C2C955291}"/>
                    </a:ext>
                  </a:extLst>
                </p:cNvPr>
                <p:cNvSpPr/>
                <p:nvPr/>
              </p:nvSpPr>
              <p:spPr>
                <a:xfrm>
                  <a:off x="13288"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6" name="Freeform 399">
                  <a:extLst>
                    <a:ext uri="{FF2B5EF4-FFF2-40B4-BE49-F238E27FC236}">
                      <a16:creationId xmlns:a16="http://schemas.microsoft.com/office/drawing/2014/main" id="{428E09F7-6AEC-4B1B-BC16-52871C0A1150}"/>
                    </a:ext>
                  </a:extLst>
                </p:cNvPr>
                <p:cNvSpPr/>
                <p:nvPr/>
              </p:nvSpPr>
              <p:spPr>
                <a:xfrm>
                  <a:off x="13542" y="3488"/>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7" name="Freeform 400">
                  <a:extLst>
                    <a:ext uri="{FF2B5EF4-FFF2-40B4-BE49-F238E27FC236}">
                      <a16:creationId xmlns:a16="http://schemas.microsoft.com/office/drawing/2014/main" id="{F9E9D188-DFCB-40C9-A42B-F504AE2077C0}"/>
                    </a:ext>
                  </a:extLst>
                </p:cNvPr>
                <p:cNvSpPr/>
                <p:nvPr/>
              </p:nvSpPr>
              <p:spPr>
                <a:xfrm>
                  <a:off x="13807" y="3488"/>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8" name="Freeform 401">
                  <a:extLst>
                    <a:ext uri="{FF2B5EF4-FFF2-40B4-BE49-F238E27FC236}">
                      <a16:creationId xmlns:a16="http://schemas.microsoft.com/office/drawing/2014/main" id="{C7A1DD58-D376-4028-B3BB-E342984946D7}"/>
                    </a:ext>
                  </a:extLst>
                </p:cNvPr>
                <p:cNvSpPr/>
                <p:nvPr/>
              </p:nvSpPr>
              <p:spPr>
                <a:xfrm>
                  <a:off x="14062" y="3488"/>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9" name="Freeform 402">
                  <a:extLst>
                    <a:ext uri="{FF2B5EF4-FFF2-40B4-BE49-F238E27FC236}">
                      <a16:creationId xmlns:a16="http://schemas.microsoft.com/office/drawing/2014/main" id="{A693FD1D-C3D9-4919-9203-F898DD8EBF4F}"/>
                    </a:ext>
                  </a:extLst>
                </p:cNvPr>
                <p:cNvSpPr/>
                <p:nvPr/>
              </p:nvSpPr>
              <p:spPr>
                <a:xfrm>
                  <a:off x="14323" y="3488"/>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0" name="Freeform 403">
                  <a:extLst>
                    <a:ext uri="{FF2B5EF4-FFF2-40B4-BE49-F238E27FC236}">
                      <a16:creationId xmlns:a16="http://schemas.microsoft.com/office/drawing/2014/main" id="{DF831C43-D64D-47CD-A83E-2C51EBEBBA30}"/>
                    </a:ext>
                  </a:extLst>
                </p:cNvPr>
                <p:cNvSpPr/>
                <p:nvPr/>
              </p:nvSpPr>
              <p:spPr>
                <a:xfrm>
                  <a:off x="14578"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1" name="Freeform 404">
                  <a:extLst>
                    <a:ext uri="{FF2B5EF4-FFF2-40B4-BE49-F238E27FC236}">
                      <a16:creationId xmlns:a16="http://schemas.microsoft.com/office/drawing/2014/main" id="{F89AE1CE-8C9C-4711-B899-010632BA0969}"/>
                    </a:ext>
                  </a:extLst>
                </p:cNvPr>
                <p:cNvSpPr/>
                <p:nvPr/>
              </p:nvSpPr>
              <p:spPr>
                <a:xfrm>
                  <a:off x="14835" y="3488"/>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2" name="Freeform 405">
                  <a:extLst>
                    <a:ext uri="{FF2B5EF4-FFF2-40B4-BE49-F238E27FC236}">
                      <a16:creationId xmlns:a16="http://schemas.microsoft.com/office/drawing/2014/main" id="{A1230FD1-FAC6-40BC-A0A0-0C23C15CABBC}"/>
                    </a:ext>
                  </a:extLst>
                </p:cNvPr>
                <p:cNvSpPr/>
                <p:nvPr/>
              </p:nvSpPr>
              <p:spPr>
                <a:xfrm>
                  <a:off x="12260" y="3749"/>
                  <a:ext cx="167" cy="164"/>
                </a:xfrm>
                <a:custGeom>
                  <a:avLst/>
                  <a:gdLst/>
                  <a:ahLst/>
                  <a:cxnLst>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 ang="0">
                      <a:pos x="120967500" y="0"/>
                    </a:cxn>
                    <a:cxn ang="0">
                      <a:pos x="30241875" y="38661970"/>
                    </a:cxn>
                  </a:cxnLst>
                  <a:rect l="0" t="0" r="0" b="0"/>
                  <a:pathLst>
                    <a:path w="24" h="24">
                      <a:moveTo>
                        <a:pt x="3" y="4"/>
                      </a:move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cubicBezTo>
                        <a:pt x="18" y="1"/>
                        <a:pt x="15" y="0"/>
                        <a:pt x="12" y="0"/>
                      </a:cubicBezTo>
                      <a:cubicBezTo>
                        <a:pt x="9" y="0"/>
                        <a:pt x="6" y="1"/>
                        <a:pt x="3"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3" name="Freeform 406">
                  <a:extLst>
                    <a:ext uri="{FF2B5EF4-FFF2-40B4-BE49-F238E27FC236}">
                      <a16:creationId xmlns:a16="http://schemas.microsoft.com/office/drawing/2014/main" id="{4FC9B726-695A-4023-9B00-ECFD5F31239B}"/>
                    </a:ext>
                  </a:extLst>
                </p:cNvPr>
                <p:cNvSpPr/>
                <p:nvPr/>
              </p:nvSpPr>
              <p:spPr>
                <a:xfrm>
                  <a:off x="12514"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4" name="Freeform 408">
                  <a:extLst>
                    <a:ext uri="{FF2B5EF4-FFF2-40B4-BE49-F238E27FC236}">
                      <a16:creationId xmlns:a16="http://schemas.microsoft.com/office/drawing/2014/main" id="{B8AE6AFF-E993-4769-A9BE-1F8EB3EBEE6F}"/>
                    </a:ext>
                  </a:extLst>
                </p:cNvPr>
                <p:cNvSpPr/>
                <p:nvPr/>
              </p:nvSpPr>
              <p:spPr>
                <a:xfrm>
                  <a:off x="12772" y="3749"/>
                  <a:ext cx="171" cy="164"/>
                </a:xfrm>
                <a:custGeom>
                  <a:avLst/>
                  <a:gdLst/>
                  <a:ahLst/>
                  <a:cxnLst>
                    <a:cxn ang="0">
                      <a:pos x="203307215" y="38661970"/>
                    </a:cxn>
                    <a:cxn ang="0">
                      <a:pos x="116176440" y="0"/>
                    </a:cxn>
                    <a:cxn ang="0">
                      <a:pos x="38725480" y="38661970"/>
                    </a:cxn>
                    <a:cxn ang="0">
                      <a:pos x="0" y="115982800"/>
                    </a:cxn>
                    <a:cxn ang="0">
                      <a:pos x="38725480" y="193303630"/>
                    </a:cxn>
                    <a:cxn ang="0">
                      <a:pos x="116176440" y="231962490"/>
                    </a:cxn>
                    <a:cxn ang="0">
                      <a:pos x="203307215" y="193303630"/>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5" name="Freeform 409">
                  <a:extLst>
                    <a:ext uri="{FF2B5EF4-FFF2-40B4-BE49-F238E27FC236}">
                      <a16:creationId xmlns:a16="http://schemas.microsoft.com/office/drawing/2014/main" id="{BF8515F8-7984-447F-92F5-D184B4086E5B}"/>
                    </a:ext>
                  </a:extLst>
                </p:cNvPr>
                <p:cNvSpPr/>
                <p:nvPr/>
              </p:nvSpPr>
              <p:spPr>
                <a:xfrm>
                  <a:off x="13034" y="3749"/>
                  <a:ext cx="164" cy="164"/>
                </a:xfrm>
                <a:custGeom>
                  <a:avLst/>
                  <a:gdLst/>
                  <a:ahLst/>
                  <a:cxnLst>
                    <a:cxn ang="0">
                      <a:pos x="193297930" y="38661970"/>
                    </a:cxn>
                    <a:cxn ang="0">
                      <a:pos x="115978136" y="0"/>
                    </a:cxn>
                    <a:cxn ang="0">
                      <a:pos x="28996089" y="38661970"/>
                    </a:cxn>
                    <a:cxn ang="0">
                      <a:pos x="0" y="115982800"/>
                    </a:cxn>
                    <a:cxn ang="0">
                      <a:pos x="28996089"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0"/>
                      </a:cubicBezTo>
                      <a:cubicBezTo>
                        <a:pt x="6" y="23"/>
                        <a:pt x="8"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6" name="Freeform 410">
                  <a:extLst>
                    <a:ext uri="{FF2B5EF4-FFF2-40B4-BE49-F238E27FC236}">
                      <a16:creationId xmlns:a16="http://schemas.microsoft.com/office/drawing/2014/main" id="{EDA57CCD-B862-49DB-8F34-C2355449BA1B}"/>
                    </a:ext>
                  </a:extLst>
                </p:cNvPr>
                <p:cNvSpPr/>
                <p:nvPr/>
              </p:nvSpPr>
              <p:spPr>
                <a:xfrm>
                  <a:off x="13288"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7" name="Freeform 411">
                  <a:extLst>
                    <a:ext uri="{FF2B5EF4-FFF2-40B4-BE49-F238E27FC236}">
                      <a16:creationId xmlns:a16="http://schemas.microsoft.com/office/drawing/2014/main" id="{416CCBAC-8B58-43FB-B37A-747CE7E4A682}"/>
                    </a:ext>
                  </a:extLst>
                </p:cNvPr>
                <p:cNvSpPr/>
                <p:nvPr/>
              </p:nvSpPr>
              <p:spPr>
                <a:xfrm>
                  <a:off x="13542" y="3749"/>
                  <a:ext cx="174" cy="164"/>
                </a:xfrm>
                <a:custGeom>
                  <a:avLst/>
                  <a:gdLst/>
                  <a:ahLst/>
                  <a:cxnLst>
                    <a:cxn ang="0">
                      <a:pos x="211693125" y="38661970"/>
                    </a:cxn>
                    <a:cxn ang="0">
                      <a:pos x="131048125" y="0"/>
                    </a:cxn>
                    <a:cxn ang="0">
                      <a:pos x="40322500" y="38661970"/>
                    </a:cxn>
                    <a:cxn ang="0">
                      <a:pos x="0" y="115982800"/>
                    </a:cxn>
                    <a:cxn ang="0">
                      <a:pos x="40322500" y="193303630"/>
                    </a:cxn>
                    <a:cxn ang="0">
                      <a:pos x="131048125" y="231962490"/>
                    </a:cxn>
                    <a:cxn ang="0">
                      <a:pos x="211693125" y="193303630"/>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8" name="Freeform 412">
                  <a:extLst>
                    <a:ext uri="{FF2B5EF4-FFF2-40B4-BE49-F238E27FC236}">
                      <a16:creationId xmlns:a16="http://schemas.microsoft.com/office/drawing/2014/main" id="{E0100AB9-818D-447E-9C71-64C0831C3B3A}"/>
                    </a:ext>
                  </a:extLst>
                </p:cNvPr>
                <p:cNvSpPr/>
                <p:nvPr/>
              </p:nvSpPr>
              <p:spPr>
                <a:xfrm>
                  <a:off x="13807" y="3749"/>
                  <a:ext cx="164" cy="164"/>
                </a:xfrm>
                <a:custGeom>
                  <a:avLst/>
                  <a:gdLst/>
                  <a:ahLst/>
                  <a:cxnLst>
                    <a:cxn ang="0">
                      <a:pos x="193297930" y="38661970"/>
                    </a:cxn>
                    <a:cxn ang="0">
                      <a:pos x="115978136" y="0"/>
                    </a:cxn>
                    <a:cxn ang="0">
                      <a:pos x="38658343" y="38661970"/>
                    </a:cxn>
                    <a:cxn ang="0">
                      <a:pos x="0" y="115982800"/>
                    </a:cxn>
                    <a:cxn ang="0">
                      <a:pos x="38658343"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0"/>
                      </a:cubicBezTo>
                      <a:cubicBezTo>
                        <a:pt x="6" y="23"/>
                        <a:pt x="8"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9" name="Freeform 413">
                  <a:extLst>
                    <a:ext uri="{FF2B5EF4-FFF2-40B4-BE49-F238E27FC236}">
                      <a16:creationId xmlns:a16="http://schemas.microsoft.com/office/drawing/2014/main" id="{E421CFA9-E434-4978-B142-7DC3164B4CD5}"/>
                    </a:ext>
                  </a:extLst>
                </p:cNvPr>
                <p:cNvSpPr/>
                <p:nvPr/>
              </p:nvSpPr>
              <p:spPr>
                <a:xfrm>
                  <a:off x="14062" y="3749"/>
                  <a:ext cx="171" cy="164"/>
                </a:xfrm>
                <a:custGeom>
                  <a:avLst/>
                  <a:gdLst/>
                  <a:ahLst/>
                  <a:cxnLst>
                    <a:cxn ang="0">
                      <a:pos x="203307215" y="38661970"/>
                    </a:cxn>
                    <a:cxn ang="0">
                      <a:pos x="125856255" y="0"/>
                    </a:cxn>
                    <a:cxn ang="0">
                      <a:pos x="38725480" y="38661970"/>
                    </a:cxn>
                    <a:cxn ang="0">
                      <a:pos x="0" y="115982800"/>
                    </a:cxn>
                    <a:cxn ang="0">
                      <a:pos x="38725480" y="193303630"/>
                    </a:cxn>
                    <a:cxn ang="0">
                      <a:pos x="125856255" y="231962490"/>
                    </a:cxn>
                    <a:cxn ang="0">
                      <a:pos x="203307215" y="193303630"/>
                    </a:cxn>
                    <a:cxn ang="0">
                      <a:pos x="242032695" y="115982800"/>
                    </a:cxn>
                    <a:cxn ang="0">
                      <a:pos x="203307215" y="3866197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0"/>
                      </a:cubicBezTo>
                      <a:cubicBezTo>
                        <a:pt x="6" y="23"/>
                        <a:pt x="9" y="24"/>
                        <a:pt x="13" y="24"/>
                      </a:cubicBezTo>
                      <a:cubicBezTo>
                        <a:pt x="16" y="24"/>
                        <a:pt x="19" y="23"/>
                        <a:pt x="21" y="20"/>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0" name="Freeform 414">
                  <a:extLst>
                    <a:ext uri="{FF2B5EF4-FFF2-40B4-BE49-F238E27FC236}">
                      <a16:creationId xmlns:a16="http://schemas.microsoft.com/office/drawing/2014/main" id="{3E6323DC-237C-45C0-A5B6-0F4B42298650}"/>
                    </a:ext>
                  </a:extLst>
                </p:cNvPr>
                <p:cNvSpPr/>
                <p:nvPr/>
              </p:nvSpPr>
              <p:spPr>
                <a:xfrm>
                  <a:off x="14323" y="3749"/>
                  <a:ext cx="167" cy="164"/>
                </a:xfrm>
                <a:custGeom>
                  <a:avLst/>
                  <a:gdLst/>
                  <a:ahLst/>
                  <a:cxnLst>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 ang="0">
                      <a:pos x="120967500" y="0"/>
                    </a:cxn>
                  </a:cxnLst>
                  <a:rect l="0" t="0" r="0" b="0"/>
                  <a:pathLst>
                    <a:path w="24" h="24">
                      <a:moveTo>
                        <a:pt x="12" y="0"/>
                      </a:moveTo>
                      <a:cubicBezTo>
                        <a:pt x="8" y="0"/>
                        <a:pt x="6" y="1"/>
                        <a:pt x="3" y="4"/>
                      </a:cubicBezTo>
                      <a:cubicBezTo>
                        <a:pt x="1" y="6"/>
                        <a:pt x="0" y="9"/>
                        <a:pt x="0" y="12"/>
                      </a:cubicBezTo>
                      <a:cubicBezTo>
                        <a:pt x="0" y="16"/>
                        <a:pt x="1" y="18"/>
                        <a:pt x="3" y="20"/>
                      </a:cubicBezTo>
                      <a:cubicBezTo>
                        <a:pt x="6" y="23"/>
                        <a:pt x="8" y="24"/>
                        <a:pt x="12" y="24"/>
                      </a:cubicBezTo>
                      <a:cubicBezTo>
                        <a:pt x="15" y="24"/>
                        <a:pt x="18" y="23"/>
                        <a:pt x="20" y="20"/>
                      </a:cubicBezTo>
                      <a:cubicBezTo>
                        <a:pt x="23" y="18"/>
                        <a:pt x="24" y="16"/>
                        <a:pt x="24" y="12"/>
                      </a:cubicBezTo>
                      <a:cubicBezTo>
                        <a:pt x="24" y="9"/>
                        <a:pt x="23" y="6"/>
                        <a:pt x="20" y="4"/>
                      </a:cubicBezTo>
                      <a:cubicBezTo>
                        <a:pt x="18" y="1"/>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1" name="Freeform 415">
                  <a:extLst>
                    <a:ext uri="{FF2B5EF4-FFF2-40B4-BE49-F238E27FC236}">
                      <a16:creationId xmlns:a16="http://schemas.microsoft.com/office/drawing/2014/main" id="{4F6A134D-1338-4E08-BB18-969FF8EC771C}"/>
                    </a:ext>
                  </a:extLst>
                </p:cNvPr>
                <p:cNvSpPr/>
                <p:nvPr/>
              </p:nvSpPr>
              <p:spPr>
                <a:xfrm>
                  <a:off x="14578"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2" name="Freeform 416">
                  <a:extLst>
                    <a:ext uri="{FF2B5EF4-FFF2-40B4-BE49-F238E27FC236}">
                      <a16:creationId xmlns:a16="http://schemas.microsoft.com/office/drawing/2014/main" id="{EDE6E4E2-5AD0-4791-9C62-31763EC5AB00}"/>
                    </a:ext>
                  </a:extLst>
                </p:cNvPr>
                <p:cNvSpPr/>
                <p:nvPr/>
              </p:nvSpPr>
              <p:spPr>
                <a:xfrm>
                  <a:off x="14835" y="3749"/>
                  <a:ext cx="171" cy="164"/>
                </a:xfrm>
                <a:custGeom>
                  <a:avLst/>
                  <a:gdLst/>
                  <a:ahLst/>
                  <a:cxnLst>
                    <a:cxn ang="0">
                      <a:pos x="203307215" y="38661970"/>
                    </a:cxn>
                    <a:cxn ang="0">
                      <a:pos x="125856255" y="0"/>
                    </a:cxn>
                    <a:cxn ang="0">
                      <a:pos x="38725480" y="38661970"/>
                    </a:cxn>
                    <a:cxn ang="0">
                      <a:pos x="0" y="115982800"/>
                    </a:cxn>
                    <a:cxn ang="0">
                      <a:pos x="38725480" y="193303630"/>
                    </a:cxn>
                    <a:cxn ang="0">
                      <a:pos x="125856255" y="231962490"/>
                    </a:cxn>
                    <a:cxn ang="0">
                      <a:pos x="203307215" y="193303630"/>
                    </a:cxn>
                    <a:cxn ang="0">
                      <a:pos x="242032695" y="115982800"/>
                    </a:cxn>
                    <a:cxn ang="0">
                      <a:pos x="203307215" y="3866197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3" name="Freeform 417">
                  <a:extLst>
                    <a:ext uri="{FF2B5EF4-FFF2-40B4-BE49-F238E27FC236}">
                      <a16:creationId xmlns:a16="http://schemas.microsoft.com/office/drawing/2014/main" id="{309AB40B-B504-4104-BC3F-67DBD368EE32}"/>
                    </a:ext>
                  </a:extLst>
                </p:cNvPr>
                <p:cNvSpPr/>
                <p:nvPr/>
              </p:nvSpPr>
              <p:spPr>
                <a:xfrm>
                  <a:off x="12260" y="194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4" name="Freeform 418">
                  <a:extLst>
                    <a:ext uri="{FF2B5EF4-FFF2-40B4-BE49-F238E27FC236}">
                      <a16:creationId xmlns:a16="http://schemas.microsoft.com/office/drawing/2014/main" id="{452AA559-84F3-401C-85D9-F0AFFE369717}"/>
                    </a:ext>
                  </a:extLst>
                </p:cNvPr>
                <p:cNvSpPr/>
                <p:nvPr/>
              </p:nvSpPr>
              <p:spPr>
                <a:xfrm>
                  <a:off x="12514" y="194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5" name="Freeform 419">
                  <a:extLst>
                    <a:ext uri="{FF2B5EF4-FFF2-40B4-BE49-F238E27FC236}">
                      <a16:creationId xmlns:a16="http://schemas.microsoft.com/office/drawing/2014/main" id="{7DE963EE-4546-4AB8-9B7A-199DE52B66C9}"/>
                    </a:ext>
                  </a:extLst>
                </p:cNvPr>
                <p:cNvSpPr/>
                <p:nvPr/>
              </p:nvSpPr>
              <p:spPr>
                <a:xfrm>
                  <a:off x="12772" y="194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6" name="Freeform 420">
                  <a:extLst>
                    <a:ext uri="{FF2B5EF4-FFF2-40B4-BE49-F238E27FC236}">
                      <a16:creationId xmlns:a16="http://schemas.microsoft.com/office/drawing/2014/main" id="{E1570852-B819-4BE0-9C13-C209A209885F}"/>
                    </a:ext>
                  </a:extLst>
                </p:cNvPr>
                <p:cNvSpPr/>
                <p:nvPr/>
              </p:nvSpPr>
              <p:spPr>
                <a:xfrm>
                  <a:off x="13034" y="1940"/>
                  <a:ext cx="164" cy="167"/>
                </a:xfrm>
                <a:custGeom>
                  <a:avLst/>
                  <a:gdLst/>
                  <a:ahLst/>
                  <a:cxnLst>
                    <a:cxn ang="0">
                      <a:pos x="193297930" y="40322500"/>
                    </a:cxn>
                    <a:cxn ang="0">
                      <a:pos x="115978136" y="0"/>
                    </a:cxn>
                    <a:cxn ang="0">
                      <a:pos x="28996089" y="40322500"/>
                    </a:cxn>
                    <a:cxn ang="0">
                      <a:pos x="0" y="120967500"/>
                    </a:cxn>
                    <a:cxn ang="0">
                      <a:pos x="28996089"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8" y="0"/>
                        <a:pt x="6" y="2"/>
                        <a:pt x="3" y="4"/>
                      </a:cubicBezTo>
                      <a:cubicBezTo>
                        <a:pt x="1" y="6"/>
                        <a:pt x="0" y="9"/>
                        <a:pt x="0" y="12"/>
                      </a:cubicBezTo>
                      <a:cubicBezTo>
                        <a:pt x="0" y="16"/>
                        <a:pt x="1" y="19"/>
                        <a:pt x="3" y="21"/>
                      </a:cubicBezTo>
                      <a:cubicBezTo>
                        <a:pt x="6" y="23"/>
                        <a:pt x="8"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7" name="Freeform 421">
                  <a:extLst>
                    <a:ext uri="{FF2B5EF4-FFF2-40B4-BE49-F238E27FC236}">
                      <a16:creationId xmlns:a16="http://schemas.microsoft.com/office/drawing/2014/main" id="{2E8E3DEF-5C43-4253-8F8D-F0A2072C7DC7}"/>
                    </a:ext>
                  </a:extLst>
                </p:cNvPr>
                <p:cNvSpPr/>
                <p:nvPr/>
              </p:nvSpPr>
              <p:spPr>
                <a:xfrm>
                  <a:off x="13288" y="194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8" name="Freeform 422">
                  <a:extLst>
                    <a:ext uri="{FF2B5EF4-FFF2-40B4-BE49-F238E27FC236}">
                      <a16:creationId xmlns:a16="http://schemas.microsoft.com/office/drawing/2014/main" id="{9263E3A4-C2A9-42BD-A77D-2D2BE8C54D50}"/>
                    </a:ext>
                  </a:extLst>
                </p:cNvPr>
                <p:cNvSpPr/>
                <p:nvPr/>
              </p:nvSpPr>
              <p:spPr>
                <a:xfrm>
                  <a:off x="13542" y="1940"/>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2"/>
                        <a:pt x="16" y="0"/>
                        <a:pt x="13" y="0"/>
                      </a:cubicBezTo>
                      <a:cubicBezTo>
                        <a:pt x="9" y="0"/>
                        <a:pt x="6" y="2"/>
                        <a:pt x="4" y="4"/>
                      </a:cubicBezTo>
                      <a:cubicBezTo>
                        <a:pt x="2" y="6"/>
                        <a:pt x="0" y="9"/>
                        <a:pt x="0" y="12"/>
                      </a:cubicBezTo>
                      <a:cubicBezTo>
                        <a:pt x="0" y="16"/>
                        <a:pt x="2" y="19"/>
                        <a:pt x="4" y="21"/>
                      </a:cubicBezTo>
                      <a:cubicBezTo>
                        <a:pt x="6" y="23"/>
                        <a:pt x="9" y="24"/>
                        <a:pt x="13" y="24"/>
                      </a:cubicBezTo>
                      <a:cubicBezTo>
                        <a:pt x="16" y="24"/>
                        <a:pt x="19" y="23"/>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9" name="Freeform 423">
                  <a:extLst>
                    <a:ext uri="{FF2B5EF4-FFF2-40B4-BE49-F238E27FC236}">
                      <a16:creationId xmlns:a16="http://schemas.microsoft.com/office/drawing/2014/main" id="{5BEF6F42-AFF1-4B34-8DA0-2AA84F1CA5C7}"/>
                    </a:ext>
                  </a:extLst>
                </p:cNvPr>
                <p:cNvSpPr/>
                <p:nvPr/>
              </p:nvSpPr>
              <p:spPr>
                <a:xfrm>
                  <a:off x="13807" y="1940"/>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6" y="0"/>
                        <a:pt x="12" y="0"/>
                      </a:cubicBezTo>
                      <a:cubicBezTo>
                        <a:pt x="8" y="0"/>
                        <a:pt x="6" y="2"/>
                        <a:pt x="4" y="4"/>
                      </a:cubicBezTo>
                      <a:cubicBezTo>
                        <a:pt x="1" y="6"/>
                        <a:pt x="0" y="9"/>
                        <a:pt x="0" y="12"/>
                      </a:cubicBezTo>
                      <a:cubicBezTo>
                        <a:pt x="0" y="16"/>
                        <a:pt x="1" y="19"/>
                        <a:pt x="4" y="21"/>
                      </a:cubicBezTo>
                      <a:cubicBezTo>
                        <a:pt x="6" y="23"/>
                        <a:pt x="8" y="24"/>
                        <a:pt x="12" y="24"/>
                      </a:cubicBezTo>
                      <a:cubicBezTo>
                        <a:pt x="16" y="24"/>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0" name="Freeform 424">
                  <a:extLst>
                    <a:ext uri="{FF2B5EF4-FFF2-40B4-BE49-F238E27FC236}">
                      <a16:creationId xmlns:a16="http://schemas.microsoft.com/office/drawing/2014/main" id="{12F1EB71-E175-4184-A011-55692089FE60}"/>
                    </a:ext>
                  </a:extLst>
                </p:cNvPr>
                <p:cNvSpPr/>
                <p:nvPr/>
              </p:nvSpPr>
              <p:spPr>
                <a:xfrm>
                  <a:off x="15097" y="1940"/>
                  <a:ext cx="164" cy="167"/>
                </a:xfrm>
                <a:custGeom>
                  <a:avLst/>
                  <a:gdLst/>
                  <a:ahLst/>
                  <a:cxnLst>
                    <a:cxn ang="0">
                      <a:pos x="193297930" y="40322500"/>
                    </a:cxn>
                    <a:cxn ang="0">
                      <a:pos x="115978136" y="0"/>
                    </a:cxn>
                    <a:cxn ang="0">
                      <a:pos x="28996089" y="40322500"/>
                    </a:cxn>
                    <a:cxn ang="0">
                      <a:pos x="0" y="120967500"/>
                    </a:cxn>
                    <a:cxn ang="0">
                      <a:pos x="28996089"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8" y="0"/>
                        <a:pt x="6" y="2"/>
                        <a:pt x="3" y="4"/>
                      </a:cubicBezTo>
                      <a:cubicBezTo>
                        <a:pt x="1" y="6"/>
                        <a:pt x="0" y="9"/>
                        <a:pt x="0" y="12"/>
                      </a:cubicBezTo>
                      <a:cubicBezTo>
                        <a:pt x="0" y="16"/>
                        <a:pt x="1" y="19"/>
                        <a:pt x="3" y="21"/>
                      </a:cubicBezTo>
                      <a:cubicBezTo>
                        <a:pt x="6" y="23"/>
                        <a:pt x="8"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1" name="Freeform 425">
                  <a:extLst>
                    <a:ext uri="{FF2B5EF4-FFF2-40B4-BE49-F238E27FC236}">
                      <a16:creationId xmlns:a16="http://schemas.microsoft.com/office/drawing/2014/main" id="{0A5DCFAC-0BB2-4251-A2D4-E4257E1C594E}"/>
                    </a:ext>
                  </a:extLst>
                </p:cNvPr>
                <p:cNvSpPr/>
                <p:nvPr/>
              </p:nvSpPr>
              <p:spPr>
                <a:xfrm>
                  <a:off x="15097" y="2201"/>
                  <a:ext cx="164" cy="167"/>
                </a:xfrm>
                <a:custGeom>
                  <a:avLst/>
                  <a:gdLst/>
                  <a:ahLst/>
                  <a:cxnLst>
                    <a:cxn ang="0">
                      <a:pos x="193297930" y="30241875"/>
                    </a:cxn>
                    <a:cxn ang="0">
                      <a:pos x="115978136" y="0"/>
                    </a:cxn>
                    <a:cxn ang="0">
                      <a:pos x="28996089" y="30241875"/>
                    </a:cxn>
                    <a:cxn ang="0">
                      <a:pos x="0" y="120967500"/>
                    </a:cxn>
                    <a:cxn ang="0">
                      <a:pos x="28996089"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2" name="Freeform 426">
                  <a:extLst>
                    <a:ext uri="{FF2B5EF4-FFF2-40B4-BE49-F238E27FC236}">
                      <a16:creationId xmlns:a16="http://schemas.microsoft.com/office/drawing/2014/main" id="{FE63B005-21DC-471B-8733-08AA3BB18C9B}"/>
                    </a:ext>
                  </a:extLst>
                </p:cNvPr>
                <p:cNvSpPr/>
                <p:nvPr/>
              </p:nvSpPr>
              <p:spPr>
                <a:xfrm>
                  <a:off x="15097" y="2459"/>
                  <a:ext cx="164" cy="164"/>
                </a:xfrm>
                <a:custGeom>
                  <a:avLst/>
                  <a:gdLst/>
                  <a:ahLst/>
                  <a:cxnLst>
                    <a:cxn ang="0">
                      <a:pos x="193297930" y="38661970"/>
                    </a:cxn>
                    <a:cxn ang="0">
                      <a:pos x="115978136" y="0"/>
                    </a:cxn>
                    <a:cxn ang="0">
                      <a:pos x="28996089" y="38661970"/>
                    </a:cxn>
                    <a:cxn ang="0">
                      <a:pos x="0" y="115982800"/>
                    </a:cxn>
                    <a:cxn ang="0">
                      <a:pos x="28996089"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3" name="Freeform 427">
                  <a:extLst>
                    <a:ext uri="{FF2B5EF4-FFF2-40B4-BE49-F238E27FC236}">
                      <a16:creationId xmlns:a16="http://schemas.microsoft.com/office/drawing/2014/main" id="{F9FE559A-06C2-4DD4-B75E-1C725347199F}"/>
                    </a:ext>
                  </a:extLst>
                </p:cNvPr>
                <p:cNvSpPr/>
                <p:nvPr/>
              </p:nvSpPr>
              <p:spPr>
                <a:xfrm>
                  <a:off x="15351" y="1940"/>
                  <a:ext cx="167" cy="167"/>
                </a:xfrm>
                <a:custGeom>
                  <a:avLst/>
                  <a:gdLst/>
                  <a:ahLst/>
                  <a:cxnLst>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 ang="0">
                      <a:pos x="120967500" y="0"/>
                    </a:cxn>
                  </a:cxnLst>
                  <a:rect l="0" t="0" r="0" b="0"/>
                  <a:pathLst>
                    <a:path w="24" h="24">
                      <a:moveTo>
                        <a:pt x="12" y="0"/>
                      </a:move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cubicBezTo>
                        <a:pt x="18" y="2"/>
                        <a:pt x="16"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4" name="Freeform 428">
                  <a:extLst>
                    <a:ext uri="{FF2B5EF4-FFF2-40B4-BE49-F238E27FC236}">
                      <a16:creationId xmlns:a16="http://schemas.microsoft.com/office/drawing/2014/main" id="{D9139AE3-A91F-4026-9EF2-B6080F6F1B71}"/>
                    </a:ext>
                  </a:extLst>
                </p:cNvPr>
                <p:cNvSpPr/>
                <p:nvPr/>
              </p:nvSpPr>
              <p:spPr>
                <a:xfrm>
                  <a:off x="15351" y="2201"/>
                  <a:ext cx="167" cy="167"/>
                </a:xfrm>
                <a:custGeom>
                  <a:avLst/>
                  <a:gdLst/>
                  <a:ahLst/>
                  <a:cxnLst>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 ang="0">
                      <a:pos x="120967500" y="0"/>
                    </a:cxn>
                  </a:cxnLst>
                  <a:rect l="0" t="0" r="0" b="0"/>
                  <a:pathLst>
                    <a:path w="24" h="24">
                      <a:moveTo>
                        <a:pt x="12" y="0"/>
                      </a:move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cubicBezTo>
                        <a:pt x="18" y="1"/>
                        <a:pt x="16"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5" name="Freeform 429">
                  <a:extLst>
                    <a:ext uri="{FF2B5EF4-FFF2-40B4-BE49-F238E27FC236}">
                      <a16:creationId xmlns:a16="http://schemas.microsoft.com/office/drawing/2014/main" id="{DAB8DFE7-F31C-42F0-86DB-48874B434F2E}"/>
                    </a:ext>
                  </a:extLst>
                </p:cNvPr>
                <p:cNvSpPr/>
                <p:nvPr/>
              </p:nvSpPr>
              <p:spPr>
                <a:xfrm>
                  <a:off x="15351" y="2459"/>
                  <a:ext cx="167" cy="164"/>
                </a:xfrm>
                <a:custGeom>
                  <a:avLst/>
                  <a:gdLst/>
                  <a:ahLst/>
                  <a:cxnLst>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 ang="0">
                      <a:pos x="120967500" y="0"/>
                    </a:cxn>
                  </a:cxnLst>
                  <a:rect l="0" t="0" r="0" b="0"/>
                  <a:pathLst>
                    <a:path w="24" h="24">
                      <a:moveTo>
                        <a:pt x="12" y="0"/>
                      </a:move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cubicBezTo>
                        <a:pt x="18" y="1"/>
                        <a:pt x="16"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6" name="Freeform 430">
                  <a:extLst>
                    <a:ext uri="{FF2B5EF4-FFF2-40B4-BE49-F238E27FC236}">
                      <a16:creationId xmlns:a16="http://schemas.microsoft.com/office/drawing/2014/main" id="{76BBD925-67FA-420B-B9C2-4A570BA621F8}"/>
                    </a:ext>
                  </a:extLst>
                </p:cNvPr>
                <p:cNvSpPr/>
                <p:nvPr/>
              </p:nvSpPr>
              <p:spPr>
                <a:xfrm>
                  <a:off x="15606" y="2201"/>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7" name="Freeform 431">
                  <a:extLst>
                    <a:ext uri="{FF2B5EF4-FFF2-40B4-BE49-F238E27FC236}">
                      <a16:creationId xmlns:a16="http://schemas.microsoft.com/office/drawing/2014/main" id="{E864B33E-4C2C-4907-9ADB-D33674105FAC}"/>
                    </a:ext>
                  </a:extLst>
                </p:cNvPr>
                <p:cNvSpPr/>
                <p:nvPr/>
              </p:nvSpPr>
              <p:spPr>
                <a:xfrm>
                  <a:off x="15606" y="2459"/>
                  <a:ext cx="174" cy="164"/>
                </a:xfrm>
                <a:custGeom>
                  <a:avLst/>
                  <a:gdLst/>
                  <a:ahLst/>
                  <a:cxnLst>
                    <a:cxn ang="0">
                      <a:pos x="211693125" y="38661970"/>
                    </a:cxn>
                    <a:cxn ang="0">
                      <a:pos x="131048125" y="0"/>
                    </a:cxn>
                    <a:cxn ang="0">
                      <a:pos x="40322500" y="38661970"/>
                    </a:cxn>
                    <a:cxn ang="0">
                      <a:pos x="0" y="115982800"/>
                    </a:cxn>
                    <a:cxn ang="0">
                      <a:pos x="40322500" y="202966013"/>
                    </a:cxn>
                    <a:cxn ang="0">
                      <a:pos x="131048125" y="231962490"/>
                    </a:cxn>
                    <a:cxn ang="0">
                      <a:pos x="211693125" y="202966013"/>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8" name="Freeform 432">
                  <a:extLst>
                    <a:ext uri="{FF2B5EF4-FFF2-40B4-BE49-F238E27FC236}">
                      <a16:creationId xmlns:a16="http://schemas.microsoft.com/office/drawing/2014/main" id="{C93BCF1A-CA11-47AE-B0DC-AB57979BA82F}"/>
                    </a:ext>
                  </a:extLst>
                </p:cNvPr>
                <p:cNvSpPr/>
                <p:nvPr/>
              </p:nvSpPr>
              <p:spPr>
                <a:xfrm>
                  <a:off x="15097" y="2714"/>
                  <a:ext cx="164" cy="171"/>
                </a:xfrm>
                <a:custGeom>
                  <a:avLst/>
                  <a:gdLst/>
                  <a:ahLst/>
                  <a:cxnLst>
                    <a:cxn ang="0">
                      <a:pos x="193297930" y="38725978"/>
                    </a:cxn>
                    <a:cxn ang="0">
                      <a:pos x="115978136" y="0"/>
                    </a:cxn>
                    <a:cxn ang="0">
                      <a:pos x="28996089" y="38725978"/>
                    </a:cxn>
                    <a:cxn ang="0">
                      <a:pos x="0" y="116177934"/>
                    </a:cxn>
                    <a:cxn ang="0">
                      <a:pos x="28996089"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9" name="Freeform 433">
                  <a:extLst>
                    <a:ext uri="{FF2B5EF4-FFF2-40B4-BE49-F238E27FC236}">
                      <a16:creationId xmlns:a16="http://schemas.microsoft.com/office/drawing/2014/main" id="{42887FEA-2959-4DA2-9AFD-B9439B45F9FA}"/>
                    </a:ext>
                  </a:extLst>
                </p:cNvPr>
                <p:cNvSpPr/>
                <p:nvPr/>
              </p:nvSpPr>
              <p:spPr>
                <a:xfrm>
                  <a:off x="15097" y="2975"/>
                  <a:ext cx="164" cy="167"/>
                </a:xfrm>
                <a:custGeom>
                  <a:avLst/>
                  <a:gdLst/>
                  <a:ahLst/>
                  <a:cxnLst>
                    <a:cxn ang="0">
                      <a:pos x="193297930" y="30241875"/>
                    </a:cxn>
                    <a:cxn ang="0">
                      <a:pos x="115978136" y="0"/>
                    </a:cxn>
                    <a:cxn ang="0">
                      <a:pos x="28996089" y="30241875"/>
                    </a:cxn>
                    <a:cxn ang="0">
                      <a:pos x="0" y="120967500"/>
                    </a:cxn>
                    <a:cxn ang="0">
                      <a:pos x="28996089"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0" name="Freeform 434">
                  <a:extLst>
                    <a:ext uri="{FF2B5EF4-FFF2-40B4-BE49-F238E27FC236}">
                      <a16:creationId xmlns:a16="http://schemas.microsoft.com/office/drawing/2014/main" id="{CDEC29D8-24A1-49DC-B966-15A1FA128212}"/>
                    </a:ext>
                  </a:extLst>
                </p:cNvPr>
                <p:cNvSpPr/>
                <p:nvPr/>
              </p:nvSpPr>
              <p:spPr>
                <a:xfrm>
                  <a:off x="15351" y="2714"/>
                  <a:ext cx="167" cy="171"/>
                </a:xfrm>
                <a:custGeom>
                  <a:avLst/>
                  <a:gdLst/>
                  <a:ahLst/>
                  <a:cxnLst>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 ang="0">
                      <a:pos x="120967500" y="0"/>
                    </a:cxn>
                  </a:cxnLst>
                  <a:rect l="0" t="0" r="0" b="0"/>
                  <a:pathLst>
                    <a:path w="24" h="25">
                      <a:moveTo>
                        <a:pt x="12" y="0"/>
                      </a:move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cubicBezTo>
                        <a:pt x="18" y="2"/>
                        <a:pt x="16"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1" name="Freeform 435">
                  <a:extLst>
                    <a:ext uri="{FF2B5EF4-FFF2-40B4-BE49-F238E27FC236}">
                      <a16:creationId xmlns:a16="http://schemas.microsoft.com/office/drawing/2014/main" id="{33AD0130-0D82-4707-B03A-DF449ED09210}"/>
                    </a:ext>
                  </a:extLst>
                </p:cNvPr>
                <p:cNvSpPr/>
                <p:nvPr/>
              </p:nvSpPr>
              <p:spPr>
                <a:xfrm>
                  <a:off x="15351" y="2975"/>
                  <a:ext cx="167" cy="167"/>
                </a:xfrm>
                <a:custGeom>
                  <a:avLst/>
                  <a:gdLst/>
                  <a:ahLst/>
                  <a:cxnLst>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 ang="0">
                      <a:pos x="120967500" y="0"/>
                    </a:cxn>
                  </a:cxnLst>
                  <a:rect l="0" t="0" r="0" b="0"/>
                  <a:pathLst>
                    <a:path w="24" h="24">
                      <a:moveTo>
                        <a:pt x="12" y="0"/>
                      </a:move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cubicBezTo>
                        <a:pt x="18" y="1"/>
                        <a:pt x="16"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2" name="Freeform 436">
                  <a:extLst>
                    <a:ext uri="{FF2B5EF4-FFF2-40B4-BE49-F238E27FC236}">
                      <a16:creationId xmlns:a16="http://schemas.microsoft.com/office/drawing/2014/main" id="{EDDA5E6B-6CD4-4A9A-8115-92E228628806}"/>
                    </a:ext>
                  </a:extLst>
                </p:cNvPr>
                <p:cNvSpPr/>
                <p:nvPr/>
              </p:nvSpPr>
              <p:spPr>
                <a:xfrm>
                  <a:off x="15606" y="2714"/>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3" name="Freeform 437">
                  <a:extLst>
                    <a:ext uri="{FF2B5EF4-FFF2-40B4-BE49-F238E27FC236}">
                      <a16:creationId xmlns:a16="http://schemas.microsoft.com/office/drawing/2014/main" id="{048D7D04-F3C0-4BEB-8CFB-EE8134FC7947}"/>
                    </a:ext>
                  </a:extLst>
                </p:cNvPr>
                <p:cNvSpPr/>
                <p:nvPr/>
              </p:nvSpPr>
              <p:spPr>
                <a:xfrm>
                  <a:off x="15606" y="2975"/>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4" name="Freeform 438">
                  <a:extLst>
                    <a:ext uri="{FF2B5EF4-FFF2-40B4-BE49-F238E27FC236}">
                      <a16:creationId xmlns:a16="http://schemas.microsoft.com/office/drawing/2014/main" id="{E8DE0D15-1442-4BAA-82AD-DF8FC28884C1}"/>
                    </a:ext>
                  </a:extLst>
                </p:cNvPr>
                <p:cNvSpPr/>
                <p:nvPr/>
              </p:nvSpPr>
              <p:spPr>
                <a:xfrm>
                  <a:off x="15097" y="3230"/>
                  <a:ext cx="164" cy="167"/>
                </a:xfrm>
                <a:custGeom>
                  <a:avLst/>
                  <a:gdLst/>
                  <a:ahLst/>
                  <a:cxnLst>
                    <a:cxn ang="0">
                      <a:pos x="193297930" y="40322500"/>
                    </a:cxn>
                    <a:cxn ang="0">
                      <a:pos x="115978136" y="0"/>
                    </a:cxn>
                    <a:cxn ang="0">
                      <a:pos x="28996089" y="40322500"/>
                    </a:cxn>
                    <a:cxn ang="0">
                      <a:pos x="0" y="120967500"/>
                    </a:cxn>
                    <a:cxn ang="0">
                      <a:pos x="28996089"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5" name="Freeform 439">
                  <a:extLst>
                    <a:ext uri="{FF2B5EF4-FFF2-40B4-BE49-F238E27FC236}">
                      <a16:creationId xmlns:a16="http://schemas.microsoft.com/office/drawing/2014/main" id="{FABB0DA8-C5EC-43EC-B76E-30391D60F0E4}"/>
                    </a:ext>
                  </a:extLst>
                </p:cNvPr>
                <p:cNvSpPr/>
                <p:nvPr/>
              </p:nvSpPr>
              <p:spPr>
                <a:xfrm>
                  <a:off x="15351" y="3230"/>
                  <a:ext cx="167" cy="167"/>
                </a:xfrm>
                <a:custGeom>
                  <a:avLst/>
                  <a:gdLst/>
                  <a:ahLst/>
                  <a:cxnLst>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 ang="0">
                      <a:pos x="120967500" y="0"/>
                    </a:cxn>
                  </a:cxnLst>
                  <a:rect l="0" t="0" r="0" b="0"/>
                  <a:pathLst>
                    <a:path w="24" h="24">
                      <a:moveTo>
                        <a:pt x="12" y="0"/>
                      </a:move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cubicBezTo>
                        <a:pt x="18" y="2"/>
                        <a:pt x="16"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6" name="Freeform 440">
                  <a:extLst>
                    <a:ext uri="{FF2B5EF4-FFF2-40B4-BE49-F238E27FC236}">
                      <a16:creationId xmlns:a16="http://schemas.microsoft.com/office/drawing/2014/main" id="{7765A964-07DA-490D-8AE8-CE7B94C97A54}"/>
                    </a:ext>
                  </a:extLst>
                </p:cNvPr>
                <p:cNvSpPr/>
                <p:nvPr/>
              </p:nvSpPr>
              <p:spPr>
                <a:xfrm>
                  <a:off x="15871" y="2459"/>
                  <a:ext cx="164" cy="164"/>
                </a:xfrm>
                <a:custGeom>
                  <a:avLst/>
                  <a:gdLst/>
                  <a:ahLst/>
                  <a:cxnLst>
                    <a:cxn ang="0">
                      <a:pos x="193297930" y="38661970"/>
                    </a:cxn>
                    <a:cxn ang="0">
                      <a:pos x="115978136" y="0"/>
                    </a:cxn>
                    <a:cxn ang="0">
                      <a:pos x="38658343" y="38661970"/>
                    </a:cxn>
                    <a:cxn ang="0">
                      <a:pos x="0" y="115982800"/>
                    </a:cxn>
                    <a:cxn ang="0">
                      <a:pos x="38658343"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7" name="Freeform 441">
                  <a:extLst>
                    <a:ext uri="{FF2B5EF4-FFF2-40B4-BE49-F238E27FC236}">
                      <a16:creationId xmlns:a16="http://schemas.microsoft.com/office/drawing/2014/main" id="{075FDAA6-122C-442E-AD2B-01C024B4CFB8}"/>
                    </a:ext>
                  </a:extLst>
                </p:cNvPr>
                <p:cNvSpPr/>
                <p:nvPr/>
              </p:nvSpPr>
              <p:spPr>
                <a:xfrm>
                  <a:off x="15871" y="2714"/>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8" name="Freeform 442">
                  <a:extLst>
                    <a:ext uri="{FF2B5EF4-FFF2-40B4-BE49-F238E27FC236}">
                      <a16:creationId xmlns:a16="http://schemas.microsoft.com/office/drawing/2014/main" id="{96E9F32D-88D5-4D25-A391-F15E70292A6A}"/>
                    </a:ext>
                  </a:extLst>
                </p:cNvPr>
                <p:cNvSpPr/>
                <p:nvPr/>
              </p:nvSpPr>
              <p:spPr>
                <a:xfrm>
                  <a:off x="15871" y="297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9" name="Freeform 443">
                  <a:extLst>
                    <a:ext uri="{FF2B5EF4-FFF2-40B4-BE49-F238E27FC236}">
                      <a16:creationId xmlns:a16="http://schemas.microsoft.com/office/drawing/2014/main" id="{B062F3F8-DCB9-400E-8360-B9FE316324F0}"/>
                    </a:ext>
                  </a:extLst>
                </p:cNvPr>
                <p:cNvSpPr/>
                <p:nvPr/>
              </p:nvSpPr>
              <p:spPr>
                <a:xfrm>
                  <a:off x="14323" y="2201"/>
                  <a:ext cx="167" cy="167"/>
                </a:xfrm>
                <a:custGeom>
                  <a:avLst/>
                  <a:gdLst/>
                  <a:ahLst/>
                  <a:cxnLst>
                    <a:cxn ang="0">
                      <a:pos x="201612500" y="201612500"/>
                    </a:cxn>
                    <a:cxn ang="0">
                      <a:pos x="241935000" y="120967500"/>
                    </a:cxn>
                    <a:cxn ang="0">
                      <a:pos x="201612500" y="30241875"/>
                    </a:cxn>
                    <a:cxn ang="0">
                      <a:pos x="120967500" y="0"/>
                    </a:cxn>
                    <a:cxn ang="0">
                      <a:pos x="30241875" y="30241875"/>
                    </a:cxn>
                    <a:cxn ang="0">
                      <a:pos x="0" y="120967500"/>
                    </a:cxn>
                    <a:cxn ang="0">
                      <a:pos x="30241875" y="201612500"/>
                    </a:cxn>
                    <a:cxn ang="0">
                      <a:pos x="120967500" y="241935000"/>
                    </a:cxn>
                    <a:cxn ang="0">
                      <a:pos x="201612500" y="201612500"/>
                    </a:cxn>
                  </a:cxnLst>
                  <a:rect l="0" t="0" r="0" b="0"/>
                  <a:pathLst>
                    <a:path w="24" h="24">
                      <a:moveTo>
                        <a:pt x="20" y="20"/>
                      </a:moveTo>
                      <a:cubicBezTo>
                        <a:pt x="23" y="18"/>
                        <a:pt x="24" y="15"/>
                        <a:pt x="24" y="12"/>
                      </a:cubicBezTo>
                      <a:cubicBezTo>
                        <a:pt x="24" y="9"/>
                        <a:pt x="23" y="6"/>
                        <a:pt x="20" y="3"/>
                      </a:cubicBez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0" name="Freeform 444">
                  <a:extLst>
                    <a:ext uri="{FF2B5EF4-FFF2-40B4-BE49-F238E27FC236}">
                      <a16:creationId xmlns:a16="http://schemas.microsoft.com/office/drawing/2014/main" id="{70D0D1F9-0506-49ED-8F8B-2627CA5F05CC}"/>
                    </a:ext>
                  </a:extLst>
                </p:cNvPr>
                <p:cNvSpPr/>
                <p:nvPr/>
              </p:nvSpPr>
              <p:spPr>
                <a:xfrm>
                  <a:off x="14578" y="194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1" name="Freeform 445">
                  <a:extLst>
                    <a:ext uri="{FF2B5EF4-FFF2-40B4-BE49-F238E27FC236}">
                      <a16:creationId xmlns:a16="http://schemas.microsoft.com/office/drawing/2014/main" id="{77081063-50DB-4C10-952C-869C69AD98C8}"/>
                    </a:ext>
                  </a:extLst>
                </p:cNvPr>
                <p:cNvSpPr/>
                <p:nvPr/>
              </p:nvSpPr>
              <p:spPr>
                <a:xfrm>
                  <a:off x="14578" y="2201"/>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2" name="Freeform 446">
                  <a:extLst>
                    <a:ext uri="{FF2B5EF4-FFF2-40B4-BE49-F238E27FC236}">
                      <a16:creationId xmlns:a16="http://schemas.microsoft.com/office/drawing/2014/main" id="{18C27F40-0171-442D-A62A-C24D10D50E73}"/>
                    </a:ext>
                  </a:extLst>
                </p:cNvPr>
                <p:cNvSpPr/>
                <p:nvPr/>
              </p:nvSpPr>
              <p:spPr>
                <a:xfrm>
                  <a:off x="14323" y="1940"/>
                  <a:ext cx="167" cy="167"/>
                </a:xfrm>
                <a:custGeom>
                  <a:avLst/>
                  <a:gdLst/>
                  <a:ahLst/>
                  <a:cxnLst>
                    <a:cxn ang="0">
                      <a:pos x="201612500" y="211693125"/>
                    </a:cxn>
                    <a:cxn ang="0">
                      <a:pos x="241935000" y="120967500"/>
                    </a:cxn>
                    <a:cxn ang="0">
                      <a:pos x="201612500" y="40322500"/>
                    </a:cxn>
                    <a:cxn ang="0">
                      <a:pos x="120967500" y="0"/>
                    </a:cxn>
                    <a:cxn ang="0">
                      <a:pos x="30241875" y="40322500"/>
                    </a:cxn>
                    <a:cxn ang="0">
                      <a:pos x="0" y="120967500"/>
                    </a:cxn>
                    <a:cxn ang="0">
                      <a:pos x="30241875" y="211693125"/>
                    </a:cxn>
                    <a:cxn ang="0">
                      <a:pos x="120967500" y="241935000"/>
                    </a:cxn>
                    <a:cxn ang="0">
                      <a:pos x="201612500" y="211693125"/>
                    </a:cxn>
                  </a:cxnLst>
                  <a:rect l="0" t="0" r="0" b="0"/>
                  <a:pathLst>
                    <a:path w="24" h="24">
                      <a:moveTo>
                        <a:pt x="20" y="21"/>
                      </a:moveTo>
                      <a:cubicBezTo>
                        <a:pt x="23" y="19"/>
                        <a:pt x="24" y="16"/>
                        <a:pt x="24" y="12"/>
                      </a:cubicBezTo>
                      <a:cubicBezTo>
                        <a:pt x="24" y="9"/>
                        <a:pt x="23" y="6"/>
                        <a:pt x="20" y="4"/>
                      </a:cubicBezTo>
                      <a:cubicBezTo>
                        <a:pt x="18" y="2"/>
                        <a:pt x="15" y="0"/>
                        <a:pt x="12" y="0"/>
                      </a:cubicBezTo>
                      <a:cubicBezTo>
                        <a:pt x="8" y="0"/>
                        <a:pt x="6" y="2"/>
                        <a:pt x="3" y="4"/>
                      </a:cubicBezTo>
                      <a:cubicBezTo>
                        <a:pt x="1" y="6"/>
                        <a:pt x="0" y="9"/>
                        <a:pt x="0" y="12"/>
                      </a:cubicBezTo>
                      <a:cubicBezTo>
                        <a:pt x="0" y="16"/>
                        <a:pt x="1" y="19"/>
                        <a:pt x="3" y="21"/>
                      </a:cubicBezTo>
                      <a:cubicBezTo>
                        <a:pt x="6" y="23"/>
                        <a:pt x="8" y="24"/>
                        <a:pt x="12" y="24"/>
                      </a:cubicBezTo>
                      <a:cubicBezTo>
                        <a:pt x="15" y="24"/>
                        <a:pt x="18" y="23"/>
                        <a:pt x="20" y="21"/>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3" name="Freeform 447">
                  <a:extLst>
                    <a:ext uri="{FF2B5EF4-FFF2-40B4-BE49-F238E27FC236}">
                      <a16:creationId xmlns:a16="http://schemas.microsoft.com/office/drawing/2014/main" id="{A887E85A-B94B-47DA-B7FA-F32613AD0808}"/>
                    </a:ext>
                  </a:extLst>
                </p:cNvPr>
                <p:cNvSpPr/>
                <p:nvPr/>
              </p:nvSpPr>
              <p:spPr>
                <a:xfrm>
                  <a:off x="14835" y="2459"/>
                  <a:ext cx="171" cy="164"/>
                </a:xfrm>
                <a:custGeom>
                  <a:avLst/>
                  <a:gdLst/>
                  <a:ahLst/>
                  <a:cxnLst>
                    <a:cxn ang="0">
                      <a:pos x="203307215" y="38661970"/>
                    </a:cxn>
                    <a:cxn ang="0">
                      <a:pos x="125856255" y="0"/>
                    </a:cxn>
                    <a:cxn ang="0">
                      <a:pos x="38725480" y="38661970"/>
                    </a:cxn>
                    <a:cxn ang="0">
                      <a:pos x="0" y="115982800"/>
                    </a:cxn>
                    <a:cxn ang="0">
                      <a:pos x="38725480" y="202966013"/>
                    </a:cxn>
                    <a:cxn ang="0">
                      <a:pos x="125856255" y="231962490"/>
                    </a:cxn>
                    <a:cxn ang="0">
                      <a:pos x="203307215" y="202966013"/>
                    </a:cxn>
                    <a:cxn ang="0">
                      <a:pos x="242032695" y="115982800"/>
                    </a:cxn>
                    <a:cxn ang="0">
                      <a:pos x="203307215" y="3866197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4" name="Freeform 448">
                  <a:extLst>
                    <a:ext uri="{FF2B5EF4-FFF2-40B4-BE49-F238E27FC236}">
                      <a16:creationId xmlns:a16="http://schemas.microsoft.com/office/drawing/2014/main" id="{29E3F1E1-84DE-4965-B6E0-85916DFD7759}"/>
                    </a:ext>
                  </a:extLst>
                </p:cNvPr>
                <p:cNvSpPr/>
                <p:nvPr/>
              </p:nvSpPr>
              <p:spPr>
                <a:xfrm>
                  <a:off x="14835" y="2201"/>
                  <a:ext cx="171" cy="167"/>
                </a:xfrm>
                <a:custGeom>
                  <a:avLst/>
                  <a:gdLst/>
                  <a:ahLst/>
                  <a:cxnLst>
                    <a:cxn ang="0">
                      <a:pos x="203307215" y="30241875"/>
                    </a:cxn>
                    <a:cxn ang="0">
                      <a:pos x="125856255" y="0"/>
                    </a:cxn>
                    <a:cxn ang="0">
                      <a:pos x="38725480" y="30241875"/>
                    </a:cxn>
                    <a:cxn ang="0">
                      <a:pos x="0" y="120967500"/>
                    </a:cxn>
                    <a:cxn ang="0">
                      <a:pos x="38725480" y="201612500"/>
                    </a:cxn>
                    <a:cxn ang="0">
                      <a:pos x="125856255" y="241935000"/>
                    </a:cxn>
                    <a:cxn ang="0">
                      <a:pos x="203307215" y="201612500"/>
                    </a:cxn>
                    <a:cxn ang="0">
                      <a:pos x="242032695" y="120967500"/>
                    </a:cxn>
                    <a:cxn ang="0">
                      <a:pos x="203307215"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5" name="Freeform 449">
                  <a:extLst>
                    <a:ext uri="{FF2B5EF4-FFF2-40B4-BE49-F238E27FC236}">
                      <a16:creationId xmlns:a16="http://schemas.microsoft.com/office/drawing/2014/main" id="{B31B8618-FC56-4E71-9651-EEC34A4E7E58}"/>
                    </a:ext>
                  </a:extLst>
                </p:cNvPr>
                <p:cNvSpPr/>
                <p:nvPr/>
              </p:nvSpPr>
              <p:spPr>
                <a:xfrm>
                  <a:off x="13034" y="1685"/>
                  <a:ext cx="164" cy="164"/>
                </a:xfrm>
                <a:custGeom>
                  <a:avLst/>
                  <a:gdLst/>
                  <a:ahLst/>
                  <a:cxnLst>
                    <a:cxn ang="0">
                      <a:pos x="193297930" y="38661970"/>
                    </a:cxn>
                    <a:cxn ang="0">
                      <a:pos x="115978136" y="0"/>
                    </a:cxn>
                    <a:cxn ang="0">
                      <a:pos x="28996089" y="38661970"/>
                    </a:cxn>
                    <a:cxn ang="0">
                      <a:pos x="0" y="115982800"/>
                    </a:cxn>
                    <a:cxn ang="0">
                      <a:pos x="28996089"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0"/>
                      </a:cubicBezTo>
                      <a:cubicBezTo>
                        <a:pt x="6" y="23"/>
                        <a:pt x="8"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6" name="Freeform 450">
                  <a:extLst>
                    <a:ext uri="{FF2B5EF4-FFF2-40B4-BE49-F238E27FC236}">
                      <a16:creationId xmlns:a16="http://schemas.microsoft.com/office/drawing/2014/main" id="{02858364-BCDD-4185-8120-3F8EB6153448}"/>
                    </a:ext>
                  </a:extLst>
                </p:cNvPr>
                <p:cNvSpPr/>
                <p:nvPr/>
              </p:nvSpPr>
              <p:spPr>
                <a:xfrm>
                  <a:off x="13288" y="142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7" name="Freeform 451">
                  <a:extLst>
                    <a:ext uri="{FF2B5EF4-FFF2-40B4-BE49-F238E27FC236}">
                      <a16:creationId xmlns:a16="http://schemas.microsoft.com/office/drawing/2014/main" id="{4059B2D5-E86F-4676-9E62-1453DA2E1D57}"/>
                    </a:ext>
                  </a:extLst>
                </p:cNvPr>
                <p:cNvSpPr/>
                <p:nvPr/>
              </p:nvSpPr>
              <p:spPr>
                <a:xfrm>
                  <a:off x="14323" y="4265"/>
                  <a:ext cx="167" cy="167"/>
                </a:xfrm>
                <a:custGeom>
                  <a:avLst/>
                  <a:gdLst/>
                  <a:ahLst/>
                  <a:cxnLst>
                    <a:cxn ang="0">
                      <a:pos x="201612500" y="201612500"/>
                    </a:cxn>
                    <a:cxn ang="0">
                      <a:pos x="241935000" y="120967500"/>
                    </a:cxn>
                    <a:cxn ang="0">
                      <a:pos x="201612500" y="30241875"/>
                    </a:cxn>
                    <a:cxn ang="0">
                      <a:pos x="120967500" y="0"/>
                    </a:cxn>
                    <a:cxn ang="0">
                      <a:pos x="30241875" y="30241875"/>
                    </a:cxn>
                    <a:cxn ang="0">
                      <a:pos x="0" y="120967500"/>
                    </a:cxn>
                    <a:cxn ang="0">
                      <a:pos x="30241875" y="201612500"/>
                    </a:cxn>
                    <a:cxn ang="0">
                      <a:pos x="120967500" y="241935000"/>
                    </a:cxn>
                    <a:cxn ang="0">
                      <a:pos x="201612500" y="201612500"/>
                    </a:cxn>
                  </a:cxnLst>
                  <a:rect l="0" t="0" r="0" b="0"/>
                  <a:pathLst>
                    <a:path w="24" h="24">
                      <a:moveTo>
                        <a:pt x="20" y="20"/>
                      </a:moveTo>
                      <a:cubicBezTo>
                        <a:pt x="23" y="18"/>
                        <a:pt x="24" y="15"/>
                        <a:pt x="24" y="12"/>
                      </a:cubicBezTo>
                      <a:cubicBezTo>
                        <a:pt x="24" y="9"/>
                        <a:pt x="23" y="6"/>
                        <a:pt x="20" y="3"/>
                      </a:cubicBez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8" name="Freeform 452">
                  <a:extLst>
                    <a:ext uri="{FF2B5EF4-FFF2-40B4-BE49-F238E27FC236}">
                      <a16:creationId xmlns:a16="http://schemas.microsoft.com/office/drawing/2014/main" id="{3A2EF187-ED70-4DE3-92BD-614BA6AF2D0A}"/>
                    </a:ext>
                  </a:extLst>
                </p:cNvPr>
                <p:cNvSpPr/>
                <p:nvPr/>
              </p:nvSpPr>
              <p:spPr>
                <a:xfrm>
                  <a:off x="14323" y="4519"/>
                  <a:ext cx="167" cy="167"/>
                </a:xfrm>
                <a:custGeom>
                  <a:avLst/>
                  <a:gdLst/>
                  <a:ahLst/>
                  <a:cxnLst>
                    <a:cxn ang="0">
                      <a:pos x="201612500" y="211693125"/>
                    </a:cxn>
                    <a:cxn ang="0">
                      <a:pos x="241935000" y="120967500"/>
                    </a:cxn>
                    <a:cxn ang="0">
                      <a:pos x="201612500" y="40322500"/>
                    </a:cxn>
                    <a:cxn ang="0">
                      <a:pos x="120967500" y="0"/>
                    </a:cxn>
                    <a:cxn ang="0">
                      <a:pos x="30241875" y="40322500"/>
                    </a:cxn>
                    <a:cxn ang="0">
                      <a:pos x="0" y="120967500"/>
                    </a:cxn>
                    <a:cxn ang="0">
                      <a:pos x="30241875" y="211693125"/>
                    </a:cxn>
                    <a:cxn ang="0">
                      <a:pos x="120967500" y="241935000"/>
                    </a:cxn>
                    <a:cxn ang="0">
                      <a:pos x="201612500" y="211693125"/>
                    </a:cxn>
                  </a:cxnLst>
                  <a:rect l="0" t="0" r="0" b="0"/>
                  <a:pathLst>
                    <a:path w="24" h="24">
                      <a:moveTo>
                        <a:pt x="20" y="21"/>
                      </a:moveTo>
                      <a:cubicBezTo>
                        <a:pt x="23" y="18"/>
                        <a:pt x="24" y="16"/>
                        <a:pt x="24" y="12"/>
                      </a:cubicBezTo>
                      <a:cubicBezTo>
                        <a:pt x="24" y="9"/>
                        <a:pt x="23" y="6"/>
                        <a:pt x="20" y="4"/>
                      </a:cubicBez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9" name="Freeform 453">
                  <a:extLst>
                    <a:ext uri="{FF2B5EF4-FFF2-40B4-BE49-F238E27FC236}">
                      <a16:creationId xmlns:a16="http://schemas.microsoft.com/office/drawing/2014/main" id="{B803746F-C346-4138-A3D3-CEC93796FC43}"/>
                    </a:ext>
                  </a:extLst>
                </p:cNvPr>
                <p:cNvSpPr/>
                <p:nvPr/>
              </p:nvSpPr>
              <p:spPr>
                <a:xfrm>
                  <a:off x="14578"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0" name="Freeform 454">
                  <a:extLst>
                    <a:ext uri="{FF2B5EF4-FFF2-40B4-BE49-F238E27FC236}">
                      <a16:creationId xmlns:a16="http://schemas.microsoft.com/office/drawing/2014/main" id="{945A137F-E0C5-41EC-BF09-8E8E4A7C6754}"/>
                    </a:ext>
                  </a:extLst>
                </p:cNvPr>
                <p:cNvSpPr/>
                <p:nvPr/>
              </p:nvSpPr>
              <p:spPr>
                <a:xfrm>
                  <a:off x="14578"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1" name="Freeform 455">
                  <a:extLst>
                    <a:ext uri="{FF2B5EF4-FFF2-40B4-BE49-F238E27FC236}">
                      <a16:creationId xmlns:a16="http://schemas.microsoft.com/office/drawing/2014/main" id="{88CBF85C-0F9A-402B-BE36-A55856C6FB5B}"/>
                    </a:ext>
                  </a:extLst>
                </p:cNvPr>
                <p:cNvSpPr/>
                <p:nvPr/>
              </p:nvSpPr>
              <p:spPr>
                <a:xfrm>
                  <a:off x="14835" y="4003"/>
                  <a:ext cx="171" cy="171"/>
                </a:xfrm>
                <a:custGeom>
                  <a:avLst/>
                  <a:gdLst/>
                  <a:ahLst/>
                  <a:cxnLst>
                    <a:cxn ang="0">
                      <a:pos x="203307215" y="38725978"/>
                    </a:cxn>
                    <a:cxn ang="0">
                      <a:pos x="125856255" y="0"/>
                    </a:cxn>
                    <a:cxn ang="0">
                      <a:pos x="38725480" y="38725978"/>
                    </a:cxn>
                    <a:cxn ang="0">
                      <a:pos x="0" y="116177934"/>
                    </a:cxn>
                    <a:cxn ang="0">
                      <a:pos x="38725480" y="203312940"/>
                    </a:cxn>
                    <a:cxn ang="0">
                      <a:pos x="125856255" y="242038918"/>
                    </a:cxn>
                    <a:cxn ang="0">
                      <a:pos x="203307215" y="203312940"/>
                    </a:cxn>
                    <a:cxn ang="0">
                      <a:pos x="242032695" y="116177934"/>
                    </a:cxn>
                    <a:cxn ang="0">
                      <a:pos x="203307215"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3"/>
                        <a:pt x="9" y="25"/>
                        <a:pt x="13"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2" name="Freeform 456">
                  <a:extLst>
                    <a:ext uri="{FF2B5EF4-FFF2-40B4-BE49-F238E27FC236}">
                      <a16:creationId xmlns:a16="http://schemas.microsoft.com/office/drawing/2014/main" id="{698B8E8D-2F54-42FB-8C57-81E5AC9FB1E5}"/>
                    </a:ext>
                  </a:extLst>
                </p:cNvPr>
                <p:cNvSpPr/>
                <p:nvPr/>
              </p:nvSpPr>
              <p:spPr>
                <a:xfrm>
                  <a:off x="15351" y="4519"/>
                  <a:ext cx="167" cy="167"/>
                </a:xfrm>
                <a:custGeom>
                  <a:avLst/>
                  <a:gdLst/>
                  <a:ahLst/>
                  <a:cxnLst>
                    <a:cxn ang="0">
                      <a:pos x="211693125" y="211693125"/>
                    </a:cxn>
                    <a:cxn ang="0">
                      <a:pos x="241935000" y="120967500"/>
                    </a:cxn>
                    <a:cxn ang="0">
                      <a:pos x="211693125" y="40322500"/>
                    </a:cxn>
                    <a:cxn ang="0">
                      <a:pos x="120967500" y="0"/>
                    </a:cxn>
                    <a:cxn ang="0">
                      <a:pos x="40322500" y="40322500"/>
                    </a:cxn>
                    <a:cxn ang="0">
                      <a:pos x="0" y="120967500"/>
                    </a:cxn>
                    <a:cxn ang="0">
                      <a:pos x="40322500" y="211693125"/>
                    </a:cxn>
                    <a:cxn ang="0">
                      <a:pos x="120967500" y="241935000"/>
                    </a:cxn>
                    <a:cxn ang="0">
                      <a:pos x="211693125" y="211693125"/>
                    </a:cxn>
                  </a:cxnLst>
                  <a:rect l="0" t="0" r="0" b="0"/>
                  <a:pathLst>
                    <a:path w="24" h="24">
                      <a:moveTo>
                        <a:pt x="21" y="21"/>
                      </a:moveTo>
                      <a:cubicBezTo>
                        <a:pt x="23" y="18"/>
                        <a:pt x="24" y="16"/>
                        <a:pt x="24" y="12"/>
                      </a:cubicBezTo>
                      <a:cubicBezTo>
                        <a:pt x="24" y="9"/>
                        <a:pt x="23" y="6"/>
                        <a:pt x="21" y="4"/>
                      </a:cubicBez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3" name="Freeform 457">
                  <a:extLst>
                    <a:ext uri="{FF2B5EF4-FFF2-40B4-BE49-F238E27FC236}">
                      <a16:creationId xmlns:a16="http://schemas.microsoft.com/office/drawing/2014/main" id="{6D9FF9AF-2305-4F29-8D5C-0C42261AD29A}"/>
                    </a:ext>
                  </a:extLst>
                </p:cNvPr>
                <p:cNvSpPr/>
                <p:nvPr/>
              </p:nvSpPr>
              <p:spPr>
                <a:xfrm>
                  <a:off x="15351" y="4265"/>
                  <a:ext cx="167" cy="167"/>
                </a:xfrm>
                <a:custGeom>
                  <a:avLst/>
                  <a:gdLst/>
                  <a:ahLst/>
                  <a:cxnLst>
                    <a:cxn ang="0">
                      <a:pos x="211693125" y="201612500"/>
                    </a:cxn>
                    <a:cxn ang="0">
                      <a:pos x="241935000" y="120967500"/>
                    </a:cxn>
                    <a:cxn ang="0">
                      <a:pos x="211693125" y="30241875"/>
                    </a:cxn>
                    <a:cxn ang="0">
                      <a:pos x="120967500" y="0"/>
                    </a:cxn>
                    <a:cxn ang="0">
                      <a:pos x="40322500" y="30241875"/>
                    </a:cxn>
                    <a:cxn ang="0">
                      <a:pos x="0" y="120967500"/>
                    </a:cxn>
                    <a:cxn ang="0">
                      <a:pos x="40322500" y="201612500"/>
                    </a:cxn>
                    <a:cxn ang="0">
                      <a:pos x="120967500" y="241935000"/>
                    </a:cxn>
                    <a:cxn ang="0">
                      <a:pos x="211693125" y="201612500"/>
                    </a:cxn>
                  </a:cxnLst>
                  <a:rect l="0" t="0" r="0" b="0"/>
                  <a:pathLst>
                    <a:path w="24" h="24">
                      <a:moveTo>
                        <a:pt x="21" y="20"/>
                      </a:moveTo>
                      <a:cubicBezTo>
                        <a:pt x="23" y="18"/>
                        <a:pt x="24" y="15"/>
                        <a:pt x="24" y="12"/>
                      </a:cubicBezTo>
                      <a:cubicBezTo>
                        <a:pt x="24" y="9"/>
                        <a:pt x="23" y="6"/>
                        <a:pt x="21" y="3"/>
                      </a:cubicBez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4" name="Freeform 458">
                  <a:extLst>
                    <a:ext uri="{FF2B5EF4-FFF2-40B4-BE49-F238E27FC236}">
                      <a16:creationId xmlns:a16="http://schemas.microsoft.com/office/drawing/2014/main" id="{97EF0E2B-F52B-4E3C-B2CB-A121EC94368D}"/>
                    </a:ext>
                  </a:extLst>
                </p:cNvPr>
                <p:cNvSpPr/>
                <p:nvPr/>
              </p:nvSpPr>
              <p:spPr>
                <a:xfrm>
                  <a:off x="14323" y="6067"/>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5" name="Freeform 459">
                  <a:extLst>
                    <a:ext uri="{FF2B5EF4-FFF2-40B4-BE49-F238E27FC236}">
                      <a16:creationId xmlns:a16="http://schemas.microsoft.com/office/drawing/2014/main" id="{1A226E1D-7E4B-4AC5-9442-A7395A0E8CEF}"/>
                    </a:ext>
                  </a:extLst>
                </p:cNvPr>
                <p:cNvSpPr/>
                <p:nvPr/>
              </p:nvSpPr>
              <p:spPr>
                <a:xfrm>
                  <a:off x="14323" y="5293"/>
                  <a:ext cx="167" cy="167"/>
                </a:xfrm>
                <a:custGeom>
                  <a:avLst/>
                  <a:gdLst/>
                  <a:ahLst/>
                  <a:cxnLst>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 ang="0">
                      <a:pos x="120967500" y="0"/>
                    </a:cxn>
                  </a:cxnLst>
                  <a:rect l="0" t="0" r="0" b="0"/>
                  <a:pathLst>
                    <a:path w="24" h="24">
                      <a:moveTo>
                        <a:pt x="12" y="0"/>
                      </a:move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cubicBezTo>
                        <a:pt x="18" y="2"/>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6" name="Freeform 460">
                  <a:extLst>
                    <a:ext uri="{FF2B5EF4-FFF2-40B4-BE49-F238E27FC236}">
                      <a16:creationId xmlns:a16="http://schemas.microsoft.com/office/drawing/2014/main" id="{DE6E4A97-20B0-4022-B3DF-440BA1DE0391}"/>
                    </a:ext>
                  </a:extLst>
                </p:cNvPr>
                <p:cNvSpPr/>
                <p:nvPr/>
              </p:nvSpPr>
              <p:spPr>
                <a:xfrm>
                  <a:off x="14323" y="5039"/>
                  <a:ext cx="167" cy="164"/>
                </a:xfrm>
                <a:custGeom>
                  <a:avLst/>
                  <a:gdLst/>
                  <a:ahLst/>
                  <a:cxnLst>
                    <a:cxn ang="0">
                      <a:pos x="201612500" y="193303630"/>
                    </a:cxn>
                    <a:cxn ang="0">
                      <a:pos x="241935000" y="115982800"/>
                    </a:cxn>
                    <a:cxn ang="0">
                      <a:pos x="201612500" y="28996477"/>
                    </a:cxn>
                    <a:cxn ang="0">
                      <a:pos x="120967500" y="0"/>
                    </a:cxn>
                    <a:cxn ang="0">
                      <a:pos x="30241875" y="28996477"/>
                    </a:cxn>
                    <a:cxn ang="0">
                      <a:pos x="0" y="115982800"/>
                    </a:cxn>
                    <a:cxn ang="0">
                      <a:pos x="30241875" y="193303630"/>
                    </a:cxn>
                    <a:cxn ang="0">
                      <a:pos x="120967500" y="231962490"/>
                    </a:cxn>
                    <a:cxn ang="0">
                      <a:pos x="201612500" y="193303630"/>
                    </a:cxn>
                  </a:cxnLst>
                  <a:rect l="0" t="0" r="0" b="0"/>
                  <a:pathLst>
                    <a:path w="24" h="24">
                      <a:moveTo>
                        <a:pt x="20" y="20"/>
                      </a:moveTo>
                      <a:cubicBezTo>
                        <a:pt x="23" y="18"/>
                        <a:pt x="24" y="15"/>
                        <a:pt x="24" y="12"/>
                      </a:cubicBezTo>
                      <a:cubicBezTo>
                        <a:pt x="24" y="9"/>
                        <a:pt x="23" y="6"/>
                        <a:pt x="20" y="3"/>
                      </a:cubicBez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7" name="Freeform 461">
                  <a:extLst>
                    <a:ext uri="{FF2B5EF4-FFF2-40B4-BE49-F238E27FC236}">
                      <a16:creationId xmlns:a16="http://schemas.microsoft.com/office/drawing/2014/main" id="{AD728528-2742-42AF-ACBA-392B57842D5B}"/>
                    </a:ext>
                  </a:extLst>
                </p:cNvPr>
                <p:cNvSpPr/>
                <p:nvPr/>
              </p:nvSpPr>
              <p:spPr>
                <a:xfrm>
                  <a:off x="11999" y="2459"/>
                  <a:ext cx="164" cy="164"/>
                </a:xfrm>
                <a:custGeom>
                  <a:avLst/>
                  <a:gdLst/>
                  <a:ahLst/>
                  <a:cxnLst>
                    <a:cxn ang="0">
                      <a:pos x="202963293" y="38661970"/>
                    </a:cxn>
                    <a:cxn ang="0">
                      <a:pos x="115978136" y="0"/>
                    </a:cxn>
                    <a:cxn ang="0">
                      <a:pos x="38658343" y="38661970"/>
                    </a:cxn>
                    <a:cxn ang="0">
                      <a:pos x="0" y="115982800"/>
                    </a:cxn>
                    <a:cxn ang="0">
                      <a:pos x="38658343" y="202966013"/>
                    </a:cxn>
                    <a:cxn ang="0">
                      <a:pos x="115978136" y="231962490"/>
                    </a:cxn>
                    <a:cxn ang="0">
                      <a:pos x="202963293" y="202966013"/>
                    </a:cxn>
                    <a:cxn ang="0">
                      <a:pos x="231956273" y="115982800"/>
                    </a:cxn>
                    <a:cxn ang="0">
                      <a:pos x="202963293" y="3866197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8" name="Freeform 462">
                  <a:extLst>
                    <a:ext uri="{FF2B5EF4-FFF2-40B4-BE49-F238E27FC236}">
                      <a16:creationId xmlns:a16="http://schemas.microsoft.com/office/drawing/2014/main" id="{45B78F8D-BBD7-4356-B2A2-9CE189120BC0}"/>
                    </a:ext>
                  </a:extLst>
                </p:cNvPr>
                <p:cNvSpPr/>
                <p:nvPr/>
              </p:nvSpPr>
              <p:spPr>
                <a:xfrm>
                  <a:off x="11999" y="2714"/>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9" name="Freeform 463">
                  <a:extLst>
                    <a:ext uri="{FF2B5EF4-FFF2-40B4-BE49-F238E27FC236}">
                      <a16:creationId xmlns:a16="http://schemas.microsoft.com/office/drawing/2014/main" id="{328DA319-C737-4BDA-86EA-DCAC0DE6AE65}"/>
                    </a:ext>
                  </a:extLst>
                </p:cNvPr>
                <p:cNvSpPr/>
                <p:nvPr/>
              </p:nvSpPr>
              <p:spPr>
                <a:xfrm>
                  <a:off x="14323" y="7357"/>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2"/>
                        <a:pt x="15" y="0"/>
                        <a:pt x="12" y="0"/>
                      </a:cubicBezTo>
                      <a:cubicBezTo>
                        <a:pt x="8" y="0"/>
                        <a:pt x="6" y="2"/>
                        <a:pt x="3" y="4"/>
                      </a:cubicBezTo>
                      <a:cubicBezTo>
                        <a:pt x="1" y="6"/>
                        <a:pt x="0" y="9"/>
                        <a:pt x="0" y="12"/>
                      </a:cubicBezTo>
                      <a:cubicBezTo>
                        <a:pt x="0" y="15"/>
                        <a:pt x="1" y="18"/>
                        <a:pt x="3" y="21"/>
                      </a:cubicBezTo>
                      <a:cubicBezTo>
                        <a:pt x="6" y="23"/>
                        <a:pt x="8"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0" name="Freeform 464">
                  <a:extLst>
                    <a:ext uri="{FF2B5EF4-FFF2-40B4-BE49-F238E27FC236}">
                      <a16:creationId xmlns:a16="http://schemas.microsoft.com/office/drawing/2014/main" id="{858A8B3C-95D6-47E3-AD2C-216B886BB3CB}"/>
                    </a:ext>
                  </a:extLst>
                </p:cNvPr>
                <p:cNvSpPr/>
                <p:nvPr/>
              </p:nvSpPr>
              <p:spPr>
                <a:xfrm>
                  <a:off x="14323" y="7618"/>
                  <a:ext cx="167" cy="167"/>
                </a:xfrm>
                <a:custGeom>
                  <a:avLst/>
                  <a:gdLst/>
                  <a:ahLst/>
                  <a:cxnLst>
                    <a:cxn ang="0">
                      <a:pos x="201612500" y="30241875"/>
                    </a:cxn>
                    <a:cxn ang="0">
                      <a:pos x="120967500" y="0"/>
                    </a:cxn>
                    <a:cxn ang="0">
                      <a:pos x="30241875" y="30241875"/>
                    </a:cxn>
                    <a:cxn ang="0">
                      <a:pos x="0" y="110886875"/>
                    </a:cxn>
                    <a:cxn ang="0">
                      <a:pos x="30241875"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5" y="0"/>
                        <a:pt x="12" y="0"/>
                      </a:cubicBezTo>
                      <a:cubicBezTo>
                        <a:pt x="8" y="0"/>
                        <a:pt x="6" y="1"/>
                        <a:pt x="3" y="3"/>
                      </a:cubicBezTo>
                      <a:cubicBezTo>
                        <a:pt x="1" y="6"/>
                        <a:pt x="0" y="9"/>
                        <a:pt x="0" y="11"/>
                      </a:cubicBezTo>
                      <a:cubicBezTo>
                        <a:pt x="0" y="15"/>
                        <a:pt x="1" y="18"/>
                        <a:pt x="3" y="20"/>
                      </a:cubicBezTo>
                      <a:cubicBezTo>
                        <a:pt x="6" y="23"/>
                        <a:pt x="8" y="24"/>
                        <a:pt x="12" y="24"/>
                      </a:cubicBezTo>
                      <a:cubicBezTo>
                        <a:pt x="15" y="24"/>
                        <a:pt x="18" y="23"/>
                        <a:pt x="20" y="20"/>
                      </a:cubicBezTo>
                      <a:cubicBezTo>
                        <a:pt x="23" y="18"/>
                        <a:pt x="24" y="15"/>
                        <a:pt x="24" y="11"/>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1" name="Freeform 465">
                  <a:extLst>
                    <a:ext uri="{FF2B5EF4-FFF2-40B4-BE49-F238E27FC236}">
                      <a16:creationId xmlns:a16="http://schemas.microsoft.com/office/drawing/2014/main" id="{2B60EC32-B3FB-4E35-A700-8E3AB56E8863}"/>
                    </a:ext>
                  </a:extLst>
                </p:cNvPr>
                <p:cNvSpPr/>
                <p:nvPr/>
              </p:nvSpPr>
              <p:spPr>
                <a:xfrm>
                  <a:off x="14578" y="7102"/>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2" name="Freeform 466">
                  <a:extLst>
                    <a:ext uri="{FF2B5EF4-FFF2-40B4-BE49-F238E27FC236}">
                      <a16:creationId xmlns:a16="http://schemas.microsoft.com/office/drawing/2014/main" id="{76E867D2-3C50-4C48-88DA-3624384A259C}"/>
                    </a:ext>
                  </a:extLst>
                </p:cNvPr>
                <p:cNvSpPr/>
                <p:nvPr/>
              </p:nvSpPr>
              <p:spPr>
                <a:xfrm>
                  <a:off x="14578" y="7357"/>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3" name="Freeform 467">
                  <a:extLst>
                    <a:ext uri="{FF2B5EF4-FFF2-40B4-BE49-F238E27FC236}">
                      <a16:creationId xmlns:a16="http://schemas.microsoft.com/office/drawing/2014/main" id="{65A305A0-99F2-44FB-BB16-C7348A255E55}"/>
                    </a:ext>
                  </a:extLst>
                </p:cNvPr>
                <p:cNvSpPr/>
                <p:nvPr/>
              </p:nvSpPr>
              <p:spPr>
                <a:xfrm>
                  <a:off x="14835" y="7102"/>
                  <a:ext cx="171" cy="164"/>
                </a:xfrm>
                <a:custGeom>
                  <a:avLst/>
                  <a:gdLst/>
                  <a:ahLst/>
                  <a:cxnLst>
                    <a:cxn ang="0">
                      <a:pos x="203307215" y="38661970"/>
                    </a:cxn>
                    <a:cxn ang="0">
                      <a:pos x="125856255" y="0"/>
                    </a:cxn>
                    <a:cxn ang="0">
                      <a:pos x="38725480" y="38661970"/>
                    </a:cxn>
                    <a:cxn ang="0">
                      <a:pos x="0" y="115982800"/>
                    </a:cxn>
                    <a:cxn ang="0">
                      <a:pos x="38725480" y="193303630"/>
                    </a:cxn>
                    <a:cxn ang="0">
                      <a:pos x="125856255" y="231962490"/>
                    </a:cxn>
                    <a:cxn ang="0">
                      <a:pos x="203307215" y="193303630"/>
                    </a:cxn>
                    <a:cxn ang="0">
                      <a:pos x="242032695" y="115982800"/>
                    </a:cxn>
                    <a:cxn ang="0">
                      <a:pos x="203307215" y="38661970"/>
                    </a:cxn>
                  </a:cxnLst>
                  <a:rect l="0" t="0" r="0" b="0"/>
                  <a:pathLst>
                    <a:path w="25" h="24">
                      <a:moveTo>
                        <a:pt x="21" y="4"/>
                      </a:moveTo>
                      <a:cubicBezTo>
                        <a:pt x="19" y="1"/>
                        <a:pt x="16" y="0"/>
                        <a:pt x="13" y="0"/>
                      </a:cubicBezTo>
                      <a:cubicBezTo>
                        <a:pt x="9" y="0"/>
                        <a:pt x="6" y="1"/>
                        <a:pt x="4" y="4"/>
                      </a:cubicBezTo>
                      <a:cubicBezTo>
                        <a:pt x="1" y="6"/>
                        <a:pt x="0" y="9"/>
                        <a:pt x="0" y="12"/>
                      </a:cubicBezTo>
                      <a:cubicBezTo>
                        <a:pt x="0" y="15"/>
                        <a:pt x="1" y="18"/>
                        <a:pt x="4" y="20"/>
                      </a:cubicBezTo>
                      <a:cubicBezTo>
                        <a:pt x="6" y="23"/>
                        <a:pt x="9" y="24"/>
                        <a:pt x="13" y="24"/>
                      </a:cubicBezTo>
                      <a:cubicBezTo>
                        <a:pt x="16" y="24"/>
                        <a:pt x="19" y="23"/>
                        <a:pt x="21" y="20"/>
                      </a:cubicBezTo>
                      <a:cubicBezTo>
                        <a:pt x="24" y="18"/>
                        <a:pt x="25" y="15"/>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4" name="Freeform 468">
                  <a:extLst>
                    <a:ext uri="{FF2B5EF4-FFF2-40B4-BE49-F238E27FC236}">
                      <a16:creationId xmlns:a16="http://schemas.microsoft.com/office/drawing/2014/main" id="{ADAE0231-BBE4-4CBF-8636-114D205CC6FB}"/>
                    </a:ext>
                  </a:extLst>
                </p:cNvPr>
                <p:cNvSpPr/>
                <p:nvPr/>
              </p:nvSpPr>
              <p:spPr>
                <a:xfrm>
                  <a:off x="14835" y="7357"/>
                  <a:ext cx="171" cy="164"/>
                </a:xfrm>
                <a:custGeom>
                  <a:avLst/>
                  <a:gdLst/>
                  <a:ahLst/>
                  <a:cxnLst>
                    <a:cxn ang="0">
                      <a:pos x="203307215" y="38661970"/>
                    </a:cxn>
                    <a:cxn ang="0">
                      <a:pos x="125856255" y="0"/>
                    </a:cxn>
                    <a:cxn ang="0">
                      <a:pos x="38725480" y="38661970"/>
                    </a:cxn>
                    <a:cxn ang="0">
                      <a:pos x="0" y="115982800"/>
                    </a:cxn>
                    <a:cxn ang="0">
                      <a:pos x="38725480" y="202966013"/>
                    </a:cxn>
                    <a:cxn ang="0">
                      <a:pos x="125856255" y="231962490"/>
                    </a:cxn>
                    <a:cxn ang="0">
                      <a:pos x="203307215" y="202966013"/>
                    </a:cxn>
                    <a:cxn ang="0">
                      <a:pos x="242032695" y="115982800"/>
                    </a:cxn>
                    <a:cxn ang="0">
                      <a:pos x="203307215" y="38661970"/>
                    </a:cxn>
                  </a:cxnLst>
                  <a:rect l="0" t="0" r="0" b="0"/>
                  <a:pathLst>
                    <a:path w="25" h="24">
                      <a:moveTo>
                        <a:pt x="21" y="4"/>
                      </a:moveTo>
                      <a:cubicBezTo>
                        <a:pt x="19" y="2"/>
                        <a:pt x="16" y="0"/>
                        <a:pt x="13" y="0"/>
                      </a:cubicBezTo>
                      <a:cubicBezTo>
                        <a:pt x="9" y="0"/>
                        <a:pt x="6" y="2"/>
                        <a:pt x="4" y="4"/>
                      </a:cubicBezTo>
                      <a:cubicBezTo>
                        <a:pt x="1" y="6"/>
                        <a:pt x="0" y="9"/>
                        <a:pt x="0" y="12"/>
                      </a:cubicBezTo>
                      <a:cubicBezTo>
                        <a:pt x="0" y="15"/>
                        <a:pt x="1" y="18"/>
                        <a:pt x="4" y="21"/>
                      </a:cubicBezTo>
                      <a:cubicBezTo>
                        <a:pt x="6" y="23"/>
                        <a:pt x="9" y="24"/>
                        <a:pt x="13"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5" name="Freeform 469">
                  <a:extLst>
                    <a:ext uri="{FF2B5EF4-FFF2-40B4-BE49-F238E27FC236}">
                      <a16:creationId xmlns:a16="http://schemas.microsoft.com/office/drawing/2014/main" id="{E21A8F69-DDF1-4BEE-B4EC-B18C74B52D50}"/>
                    </a:ext>
                  </a:extLst>
                </p:cNvPr>
                <p:cNvSpPr/>
                <p:nvPr/>
              </p:nvSpPr>
              <p:spPr>
                <a:xfrm>
                  <a:off x="14835" y="7618"/>
                  <a:ext cx="171" cy="167"/>
                </a:xfrm>
                <a:custGeom>
                  <a:avLst/>
                  <a:gdLst/>
                  <a:ahLst/>
                  <a:cxnLst>
                    <a:cxn ang="0">
                      <a:pos x="203307215" y="30241875"/>
                    </a:cxn>
                    <a:cxn ang="0">
                      <a:pos x="125856255" y="0"/>
                    </a:cxn>
                    <a:cxn ang="0">
                      <a:pos x="38725480" y="30241875"/>
                    </a:cxn>
                    <a:cxn ang="0">
                      <a:pos x="0" y="110886875"/>
                    </a:cxn>
                    <a:cxn ang="0">
                      <a:pos x="38725480" y="201612500"/>
                    </a:cxn>
                    <a:cxn ang="0">
                      <a:pos x="125856255" y="241935000"/>
                    </a:cxn>
                    <a:cxn ang="0">
                      <a:pos x="203307215" y="201612500"/>
                    </a:cxn>
                    <a:cxn ang="0">
                      <a:pos x="242032695" y="110886875"/>
                    </a:cxn>
                    <a:cxn ang="0">
                      <a:pos x="203307215" y="30241875"/>
                    </a:cxn>
                  </a:cxnLst>
                  <a:rect l="0" t="0" r="0" b="0"/>
                  <a:pathLst>
                    <a:path w="25" h="24">
                      <a:moveTo>
                        <a:pt x="21" y="3"/>
                      </a:moveTo>
                      <a:cubicBezTo>
                        <a:pt x="19" y="1"/>
                        <a:pt x="16" y="0"/>
                        <a:pt x="13" y="0"/>
                      </a:cubicBezTo>
                      <a:cubicBezTo>
                        <a:pt x="9" y="0"/>
                        <a:pt x="6" y="1"/>
                        <a:pt x="4" y="3"/>
                      </a:cubicBezTo>
                      <a:cubicBezTo>
                        <a:pt x="1" y="6"/>
                        <a:pt x="0" y="9"/>
                        <a:pt x="0" y="11"/>
                      </a:cubicBezTo>
                      <a:cubicBezTo>
                        <a:pt x="0" y="15"/>
                        <a:pt x="1" y="18"/>
                        <a:pt x="4" y="20"/>
                      </a:cubicBezTo>
                      <a:cubicBezTo>
                        <a:pt x="6" y="23"/>
                        <a:pt x="9" y="24"/>
                        <a:pt x="13" y="24"/>
                      </a:cubicBezTo>
                      <a:cubicBezTo>
                        <a:pt x="16" y="24"/>
                        <a:pt x="19" y="23"/>
                        <a:pt x="21" y="20"/>
                      </a:cubicBezTo>
                      <a:cubicBezTo>
                        <a:pt x="24" y="18"/>
                        <a:pt x="25" y="15"/>
                        <a:pt x="25" y="11"/>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6" name="Freeform 470">
                  <a:extLst>
                    <a:ext uri="{FF2B5EF4-FFF2-40B4-BE49-F238E27FC236}">
                      <a16:creationId xmlns:a16="http://schemas.microsoft.com/office/drawing/2014/main" id="{229F18A6-7B8D-489B-B76F-B116EEF73258}"/>
                    </a:ext>
                  </a:extLst>
                </p:cNvPr>
                <p:cNvSpPr/>
                <p:nvPr/>
              </p:nvSpPr>
              <p:spPr>
                <a:xfrm>
                  <a:off x="15351" y="7357"/>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7" name="Freeform 471">
                  <a:extLst>
                    <a:ext uri="{FF2B5EF4-FFF2-40B4-BE49-F238E27FC236}">
                      <a16:creationId xmlns:a16="http://schemas.microsoft.com/office/drawing/2014/main" id="{B9EE4837-F74D-461A-8EF7-87FCAEDFF810}"/>
                    </a:ext>
                  </a:extLst>
                </p:cNvPr>
                <p:cNvSpPr/>
                <p:nvPr/>
              </p:nvSpPr>
              <p:spPr>
                <a:xfrm>
                  <a:off x="15351" y="7618"/>
                  <a:ext cx="167"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41935000" y="110886875"/>
                    </a:cxn>
                    <a:cxn ang="0">
                      <a:pos x="211693125" y="30241875"/>
                    </a:cxn>
                  </a:cxnLst>
                  <a:rect l="0" t="0" r="0" b="0"/>
                  <a:pathLst>
                    <a:path w="24" h="24">
                      <a:moveTo>
                        <a:pt x="21" y="3"/>
                      </a:moveTo>
                      <a:cubicBezTo>
                        <a:pt x="18" y="1"/>
                        <a:pt x="16" y="0"/>
                        <a:pt x="12" y="0"/>
                      </a:cubicBezTo>
                      <a:cubicBezTo>
                        <a:pt x="9" y="0"/>
                        <a:pt x="6" y="1"/>
                        <a:pt x="4" y="3"/>
                      </a:cubicBezTo>
                      <a:cubicBezTo>
                        <a:pt x="1" y="6"/>
                        <a:pt x="0" y="9"/>
                        <a:pt x="0" y="11"/>
                      </a:cubicBezTo>
                      <a:cubicBezTo>
                        <a:pt x="0" y="15"/>
                        <a:pt x="1" y="18"/>
                        <a:pt x="4" y="20"/>
                      </a:cubicBezTo>
                      <a:cubicBezTo>
                        <a:pt x="6" y="23"/>
                        <a:pt x="9" y="24"/>
                        <a:pt x="12" y="24"/>
                      </a:cubicBezTo>
                      <a:cubicBezTo>
                        <a:pt x="16" y="24"/>
                        <a:pt x="18" y="23"/>
                        <a:pt x="21" y="20"/>
                      </a:cubicBezTo>
                      <a:cubicBezTo>
                        <a:pt x="23" y="18"/>
                        <a:pt x="24" y="15"/>
                        <a:pt x="24" y="11"/>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8" name="Freeform 472">
                  <a:extLst>
                    <a:ext uri="{FF2B5EF4-FFF2-40B4-BE49-F238E27FC236}">
                      <a16:creationId xmlns:a16="http://schemas.microsoft.com/office/drawing/2014/main" id="{17D47E4C-1D6C-4CD2-9F92-BD97912492BC}"/>
                    </a:ext>
                  </a:extLst>
                </p:cNvPr>
                <p:cNvSpPr/>
                <p:nvPr/>
              </p:nvSpPr>
              <p:spPr>
                <a:xfrm>
                  <a:off x="15351" y="7873"/>
                  <a:ext cx="167" cy="167"/>
                </a:xfrm>
                <a:custGeom>
                  <a:avLst/>
                  <a:gdLst/>
                  <a:ahLst/>
                  <a:cxnLst>
                    <a:cxn ang="0">
                      <a:pos x="211693125" y="40322500"/>
                    </a:cxn>
                    <a:cxn ang="0">
                      <a:pos x="120967500" y="0"/>
                    </a:cxn>
                    <a:cxn ang="0">
                      <a:pos x="40322500" y="40322500"/>
                    </a:cxn>
                    <a:cxn ang="0">
                      <a:pos x="0" y="120967500"/>
                    </a:cxn>
                    <a:cxn ang="0">
                      <a:pos x="40322500" y="201612500"/>
                    </a:cxn>
                    <a:cxn ang="0">
                      <a:pos x="120967500" y="241935000"/>
                    </a:cxn>
                    <a:cxn ang="0">
                      <a:pos x="211693125" y="201612500"/>
                    </a:cxn>
                    <a:cxn ang="0">
                      <a:pos x="241935000" y="120967500"/>
                    </a:cxn>
                    <a:cxn ang="0">
                      <a:pos x="211693125" y="40322500"/>
                    </a:cxn>
                  </a:cxnLst>
                  <a:rect l="0" t="0" r="0" b="0"/>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9" name="Freeform 473">
                  <a:extLst>
                    <a:ext uri="{FF2B5EF4-FFF2-40B4-BE49-F238E27FC236}">
                      <a16:creationId xmlns:a16="http://schemas.microsoft.com/office/drawing/2014/main" id="{E7F75D8B-4630-4620-A7F6-CA117C597E18}"/>
                    </a:ext>
                  </a:extLst>
                </p:cNvPr>
                <p:cNvSpPr/>
                <p:nvPr/>
              </p:nvSpPr>
              <p:spPr>
                <a:xfrm>
                  <a:off x="16386" y="8131"/>
                  <a:ext cx="167" cy="171"/>
                </a:xfrm>
                <a:custGeom>
                  <a:avLst/>
                  <a:gdLst/>
                  <a:ahLst/>
                  <a:cxnLst>
                    <a:cxn ang="0">
                      <a:pos x="201612500" y="203312940"/>
                    </a:cxn>
                    <a:cxn ang="0">
                      <a:pos x="241935000" y="116177934"/>
                    </a:cxn>
                    <a:cxn ang="0">
                      <a:pos x="201612500" y="38725978"/>
                    </a:cxn>
                    <a:cxn ang="0">
                      <a:pos x="120967500" y="0"/>
                    </a:cxn>
                    <a:cxn ang="0">
                      <a:pos x="30241875" y="38725978"/>
                    </a:cxn>
                    <a:cxn ang="0">
                      <a:pos x="0" y="116177934"/>
                    </a:cxn>
                    <a:cxn ang="0">
                      <a:pos x="30241875" y="203312940"/>
                    </a:cxn>
                    <a:cxn ang="0">
                      <a:pos x="120967500" y="242038918"/>
                    </a:cxn>
                    <a:cxn ang="0">
                      <a:pos x="20161250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0" name="Freeform 474">
                  <a:extLst>
                    <a:ext uri="{FF2B5EF4-FFF2-40B4-BE49-F238E27FC236}">
                      <a16:creationId xmlns:a16="http://schemas.microsoft.com/office/drawing/2014/main" id="{3C16A056-3ECD-4213-9A56-2480D2E53823}"/>
                    </a:ext>
                  </a:extLst>
                </p:cNvPr>
                <p:cNvSpPr/>
                <p:nvPr/>
              </p:nvSpPr>
              <p:spPr>
                <a:xfrm>
                  <a:off x="16644" y="7873"/>
                  <a:ext cx="164" cy="167"/>
                </a:xfrm>
                <a:custGeom>
                  <a:avLst/>
                  <a:gdLst/>
                  <a:ahLst/>
                  <a:cxnLst>
                    <a:cxn ang="0">
                      <a:pos x="202963293" y="40322500"/>
                    </a:cxn>
                    <a:cxn ang="0">
                      <a:pos x="115978136" y="0"/>
                    </a:cxn>
                    <a:cxn ang="0">
                      <a:pos x="38658343" y="40322500"/>
                    </a:cxn>
                    <a:cxn ang="0">
                      <a:pos x="0" y="120967500"/>
                    </a:cxn>
                    <a:cxn ang="0">
                      <a:pos x="38658343" y="201612500"/>
                    </a:cxn>
                    <a:cxn ang="0">
                      <a:pos x="115978136" y="241935000"/>
                    </a:cxn>
                    <a:cxn ang="0">
                      <a:pos x="202963293" y="201612500"/>
                    </a:cxn>
                    <a:cxn ang="0">
                      <a:pos x="231956273" y="120967500"/>
                    </a:cxn>
                    <a:cxn ang="0">
                      <a:pos x="202963293" y="40322500"/>
                    </a:cxn>
                  </a:cxnLst>
                  <a:rect l="0" t="0" r="0" b="0"/>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1" name="Freeform 475">
                  <a:extLst>
                    <a:ext uri="{FF2B5EF4-FFF2-40B4-BE49-F238E27FC236}">
                      <a16:creationId xmlns:a16="http://schemas.microsoft.com/office/drawing/2014/main" id="{0580D100-0101-433D-8AB3-5641B5FD3EB0}"/>
                    </a:ext>
                  </a:extLst>
                </p:cNvPr>
                <p:cNvSpPr/>
                <p:nvPr/>
              </p:nvSpPr>
              <p:spPr>
                <a:xfrm>
                  <a:off x="15606" y="7618"/>
                  <a:ext cx="174" cy="167"/>
                </a:xfrm>
                <a:custGeom>
                  <a:avLst/>
                  <a:gdLst/>
                  <a:ahLst/>
                  <a:cxnLst>
                    <a:cxn ang="0">
                      <a:pos x="211693125" y="30241875"/>
                    </a:cxn>
                    <a:cxn ang="0">
                      <a:pos x="131048125" y="0"/>
                    </a:cxn>
                    <a:cxn ang="0">
                      <a:pos x="40322500" y="30241875"/>
                    </a:cxn>
                    <a:cxn ang="0">
                      <a:pos x="0" y="110886875"/>
                    </a:cxn>
                    <a:cxn ang="0">
                      <a:pos x="40322500" y="201612500"/>
                    </a:cxn>
                    <a:cxn ang="0">
                      <a:pos x="131048125" y="241935000"/>
                    </a:cxn>
                    <a:cxn ang="0">
                      <a:pos x="211693125" y="201612500"/>
                    </a:cxn>
                    <a:cxn ang="0">
                      <a:pos x="252015625" y="110886875"/>
                    </a:cxn>
                    <a:cxn ang="0">
                      <a:pos x="211693125" y="30241875"/>
                    </a:cxn>
                  </a:cxnLst>
                  <a:rect l="0" t="0" r="0" b="0"/>
                  <a:pathLst>
                    <a:path w="25" h="24">
                      <a:moveTo>
                        <a:pt x="21" y="3"/>
                      </a:moveTo>
                      <a:cubicBezTo>
                        <a:pt x="19" y="1"/>
                        <a:pt x="16" y="0"/>
                        <a:pt x="13" y="0"/>
                      </a:cubicBezTo>
                      <a:cubicBezTo>
                        <a:pt x="9" y="0"/>
                        <a:pt x="6" y="1"/>
                        <a:pt x="4" y="3"/>
                      </a:cubicBezTo>
                      <a:cubicBezTo>
                        <a:pt x="2" y="6"/>
                        <a:pt x="0" y="9"/>
                        <a:pt x="0" y="11"/>
                      </a:cubicBezTo>
                      <a:cubicBezTo>
                        <a:pt x="0" y="15"/>
                        <a:pt x="2" y="18"/>
                        <a:pt x="4" y="20"/>
                      </a:cubicBezTo>
                      <a:cubicBezTo>
                        <a:pt x="6" y="23"/>
                        <a:pt x="9" y="24"/>
                        <a:pt x="13" y="24"/>
                      </a:cubicBezTo>
                      <a:cubicBezTo>
                        <a:pt x="16" y="24"/>
                        <a:pt x="19" y="23"/>
                        <a:pt x="21" y="20"/>
                      </a:cubicBezTo>
                      <a:cubicBezTo>
                        <a:pt x="24" y="18"/>
                        <a:pt x="25" y="15"/>
                        <a:pt x="25" y="11"/>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2" name="Freeform 476">
                  <a:extLst>
                    <a:ext uri="{FF2B5EF4-FFF2-40B4-BE49-F238E27FC236}">
                      <a16:creationId xmlns:a16="http://schemas.microsoft.com/office/drawing/2014/main" id="{EAB43F4E-2CAF-4B55-AD09-8D05084471D0}"/>
                    </a:ext>
                  </a:extLst>
                </p:cNvPr>
                <p:cNvSpPr/>
                <p:nvPr/>
              </p:nvSpPr>
              <p:spPr>
                <a:xfrm>
                  <a:off x="15606" y="7102"/>
                  <a:ext cx="174" cy="164"/>
                </a:xfrm>
                <a:custGeom>
                  <a:avLst/>
                  <a:gdLst/>
                  <a:ahLst/>
                  <a:cxnLst>
                    <a:cxn ang="0">
                      <a:pos x="211693125" y="38661970"/>
                    </a:cxn>
                    <a:cxn ang="0">
                      <a:pos x="131048125" y="0"/>
                    </a:cxn>
                    <a:cxn ang="0">
                      <a:pos x="40322500" y="38661970"/>
                    </a:cxn>
                    <a:cxn ang="0">
                      <a:pos x="0" y="115982800"/>
                    </a:cxn>
                    <a:cxn ang="0">
                      <a:pos x="40322500" y="193303630"/>
                    </a:cxn>
                    <a:cxn ang="0">
                      <a:pos x="131048125" y="231962490"/>
                    </a:cxn>
                    <a:cxn ang="0">
                      <a:pos x="211693125" y="193303630"/>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3" name="Freeform 477">
                  <a:extLst>
                    <a:ext uri="{FF2B5EF4-FFF2-40B4-BE49-F238E27FC236}">
                      <a16:creationId xmlns:a16="http://schemas.microsoft.com/office/drawing/2014/main" id="{6ECB1F69-B5DF-4FA8-A3D5-54C39847A18F}"/>
                    </a:ext>
                  </a:extLst>
                </p:cNvPr>
                <p:cNvSpPr/>
                <p:nvPr/>
              </p:nvSpPr>
              <p:spPr>
                <a:xfrm>
                  <a:off x="14323" y="7102"/>
                  <a:ext cx="167" cy="164"/>
                </a:xfrm>
                <a:custGeom>
                  <a:avLst/>
                  <a:gdLst/>
                  <a:ahLst/>
                  <a:cxnLst>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 ang="0">
                      <a:pos x="120967500" y="0"/>
                    </a:cxn>
                    <a:cxn ang="0">
                      <a:pos x="30241875" y="38661970"/>
                    </a:cxn>
                  </a:cxnLst>
                  <a:rect l="0" t="0" r="0" b="0"/>
                  <a:pathLst>
                    <a:path w="24" h="24">
                      <a:moveTo>
                        <a:pt x="3" y="4"/>
                      </a:move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4"/>
                      </a:cubicBezTo>
                      <a:cubicBezTo>
                        <a:pt x="18" y="1"/>
                        <a:pt x="15" y="0"/>
                        <a:pt x="12" y="0"/>
                      </a:cubicBezTo>
                      <a:cubicBezTo>
                        <a:pt x="8" y="0"/>
                        <a:pt x="6" y="1"/>
                        <a:pt x="3"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4" name="Freeform 478">
                  <a:extLst>
                    <a:ext uri="{FF2B5EF4-FFF2-40B4-BE49-F238E27FC236}">
                      <a16:creationId xmlns:a16="http://schemas.microsoft.com/office/drawing/2014/main" id="{C9860715-8C84-40DF-A54A-11941767CAA9}"/>
                    </a:ext>
                  </a:extLst>
                </p:cNvPr>
                <p:cNvSpPr/>
                <p:nvPr/>
              </p:nvSpPr>
              <p:spPr>
                <a:xfrm>
                  <a:off x="14062" y="7618"/>
                  <a:ext cx="171" cy="167"/>
                </a:xfrm>
                <a:custGeom>
                  <a:avLst/>
                  <a:gdLst/>
                  <a:ahLst/>
                  <a:cxnLst>
                    <a:cxn ang="0">
                      <a:pos x="203307215" y="30241875"/>
                    </a:cxn>
                    <a:cxn ang="0">
                      <a:pos x="125856255" y="0"/>
                    </a:cxn>
                    <a:cxn ang="0">
                      <a:pos x="38725480" y="30241875"/>
                    </a:cxn>
                    <a:cxn ang="0">
                      <a:pos x="0" y="110886875"/>
                    </a:cxn>
                    <a:cxn ang="0">
                      <a:pos x="38725480" y="201612500"/>
                    </a:cxn>
                    <a:cxn ang="0">
                      <a:pos x="125856255" y="241935000"/>
                    </a:cxn>
                    <a:cxn ang="0">
                      <a:pos x="203307215" y="201612500"/>
                    </a:cxn>
                    <a:cxn ang="0">
                      <a:pos x="242032695" y="110886875"/>
                    </a:cxn>
                    <a:cxn ang="0">
                      <a:pos x="203307215" y="30241875"/>
                    </a:cxn>
                  </a:cxnLst>
                  <a:rect l="0" t="0" r="0" b="0"/>
                  <a:pathLst>
                    <a:path w="25" h="24">
                      <a:moveTo>
                        <a:pt x="21" y="3"/>
                      </a:moveTo>
                      <a:cubicBezTo>
                        <a:pt x="19" y="1"/>
                        <a:pt x="16" y="0"/>
                        <a:pt x="13" y="0"/>
                      </a:cubicBezTo>
                      <a:cubicBezTo>
                        <a:pt x="9" y="0"/>
                        <a:pt x="6" y="1"/>
                        <a:pt x="4" y="3"/>
                      </a:cubicBezTo>
                      <a:cubicBezTo>
                        <a:pt x="1" y="6"/>
                        <a:pt x="0" y="9"/>
                        <a:pt x="0" y="11"/>
                      </a:cubicBezTo>
                      <a:cubicBezTo>
                        <a:pt x="0" y="15"/>
                        <a:pt x="1" y="18"/>
                        <a:pt x="4" y="20"/>
                      </a:cubicBezTo>
                      <a:cubicBezTo>
                        <a:pt x="6" y="23"/>
                        <a:pt x="9" y="24"/>
                        <a:pt x="13" y="24"/>
                      </a:cubicBezTo>
                      <a:cubicBezTo>
                        <a:pt x="16" y="24"/>
                        <a:pt x="19" y="23"/>
                        <a:pt x="21" y="20"/>
                      </a:cubicBezTo>
                      <a:cubicBezTo>
                        <a:pt x="23" y="18"/>
                        <a:pt x="25" y="15"/>
                        <a:pt x="25" y="11"/>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5" name="Freeform 479">
                  <a:extLst>
                    <a:ext uri="{FF2B5EF4-FFF2-40B4-BE49-F238E27FC236}">
                      <a16:creationId xmlns:a16="http://schemas.microsoft.com/office/drawing/2014/main" id="{0CB5A447-C7BB-40B1-B343-84C7A53F8E8D}"/>
                    </a:ext>
                  </a:extLst>
                </p:cNvPr>
                <p:cNvSpPr/>
                <p:nvPr/>
              </p:nvSpPr>
              <p:spPr>
                <a:xfrm>
                  <a:off x="14578" y="7618"/>
                  <a:ext cx="167"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41935000" y="110886875"/>
                    </a:cxn>
                    <a:cxn ang="0">
                      <a:pos x="211693125" y="30241875"/>
                    </a:cxn>
                  </a:cxnLst>
                  <a:rect l="0" t="0" r="0" b="0"/>
                  <a:pathLst>
                    <a:path w="24" h="24">
                      <a:moveTo>
                        <a:pt x="21" y="3"/>
                      </a:moveTo>
                      <a:cubicBezTo>
                        <a:pt x="18" y="1"/>
                        <a:pt x="16" y="0"/>
                        <a:pt x="12" y="0"/>
                      </a:cubicBezTo>
                      <a:cubicBezTo>
                        <a:pt x="9" y="0"/>
                        <a:pt x="6" y="1"/>
                        <a:pt x="4" y="3"/>
                      </a:cubicBezTo>
                      <a:cubicBezTo>
                        <a:pt x="1" y="6"/>
                        <a:pt x="0" y="9"/>
                        <a:pt x="0" y="11"/>
                      </a:cubicBezTo>
                      <a:cubicBezTo>
                        <a:pt x="0" y="15"/>
                        <a:pt x="1" y="18"/>
                        <a:pt x="4" y="20"/>
                      </a:cubicBezTo>
                      <a:cubicBezTo>
                        <a:pt x="6" y="23"/>
                        <a:pt x="9" y="24"/>
                        <a:pt x="12" y="24"/>
                      </a:cubicBezTo>
                      <a:cubicBezTo>
                        <a:pt x="16" y="24"/>
                        <a:pt x="18" y="23"/>
                        <a:pt x="21" y="20"/>
                      </a:cubicBezTo>
                      <a:cubicBezTo>
                        <a:pt x="23" y="18"/>
                        <a:pt x="24" y="15"/>
                        <a:pt x="24" y="11"/>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6" name="Freeform 480">
                  <a:extLst>
                    <a:ext uri="{FF2B5EF4-FFF2-40B4-BE49-F238E27FC236}">
                      <a16:creationId xmlns:a16="http://schemas.microsoft.com/office/drawing/2014/main" id="{39F6C7D6-DE86-47CD-9618-C50FEA7533A2}"/>
                    </a:ext>
                  </a:extLst>
                </p:cNvPr>
                <p:cNvSpPr/>
                <p:nvPr/>
              </p:nvSpPr>
              <p:spPr>
                <a:xfrm>
                  <a:off x="15606" y="7873"/>
                  <a:ext cx="174" cy="167"/>
                </a:xfrm>
                <a:custGeom>
                  <a:avLst/>
                  <a:gdLst/>
                  <a:ahLst/>
                  <a:cxnLst>
                    <a:cxn ang="0">
                      <a:pos x="211693125" y="40322500"/>
                    </a:cxn>
                    <a:cxn ang="0">
                      <a:pos x="131048125" y="0"/>
                    </a:cxn>
                    <a:cxn ang="0">
                      <a:pos x="40322500" y="40322500"/>
                    </a:cxn>
                    <a:cxn ang="0">
                      <a:pos x="0" y="120967500"/>
                    </a:cxn>
                    <a:cxn ang="0">
                      <a:pos x="40322500" y="201612500"/>
                    </a:cxn>
                    <a:cxn ang="0">
                      <a:pos x="131048125" y="241935000"/>
                    </a:cxn>
                    <a:cxn ang="0">
                      <a:pos x="211693125" y="201612500"/>
                    </a:cxn>
                    <a:cxn ang="0">
                      <a:pos x="252015625" y="120967500"/>
                    </a:cxn>
                    <a:cxn ang="0">
                      <a:pos x="211693125" y="40322500"/>
                    </a:cxn>
                  </a:cxnLst>
                  <a:rect l="0" t="0" r="0" b="0"/>
                  <a:pathLst>
                    <a:path w="25" h="24">
                      <a:moveTo>
                        <a:pt x="21" y="4"/>
                      </a:moveTo>
                      <a:cubicBezTo>
                        <a:pt x="19" y="1"/>
                        <a:pt x="16" y="0"/>
                        <a:pt x="13" y="0"/>
                      </a:cubicBezTo>
                      <a:cubicBezTo>
                        <a:pt x="9" y="0"/>
                        <a:pt x="6" y="1"/>
                        <a:pt x="4" y="4"/>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7" name="Freeform 481">
                  <a:extLst>
                    <a:ext uri="{FF2B5EF4-FFF2-40B4-BE49-F238E27FC236}">
                      <a16:creationId xmlns:a16="http://schemas.microsoft.com/office/drawing/2014/main" id="{EAB4ED19-0987-4F00-A027-3BFF9ADB8B50}"/>
                    </a:ext>
                  </a:extLst>
                </p:cNvPr>
                <p:cNvSpPr/>
                <p:nvPr/>
              </p:nvSpPr>
              <p:spPr>
                <a:xfrm>
                  <a:off x="15351" y="8131"/>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8" name="Freeform 482">
                  <a:extLst>
                    <a:ext uri="{FF2B5EF4-FFF2-40B4-BE49-F238E27FC236}">
                      <a16:creationId xmlns:a16="http://schemas.microsoft.com/office/drawing/2014/main" id="{5D1E1F72-3DD9-437B-85A5-A90CAFE75985}"/>
                    </a:ext>
                  </a:extLst>
                </p:cNvPr>
                <p:cNvSpPr/>
                <p:nvPr/>
              </p:nvSpPr>
              <p:spPr>
                <a:xfrm>
                  <a:off x="16386" y="8392"/>
                  <a:ext cx="167" cy="164"/>
                </a:xfrm>
                <a:custGeom>
                  <a:avLst/>
                  <a:gdLst/>
                  <a:ahLst/>
                  <a:cxnLst>
                    <a:cxn ang="0">
                      <a:pos x="201612500" y="193303630"/>
                    </a:cxn>
                    <a:cxn ang="0">
                      <a:pos x="241935000" y="115982800"/>
                    </a:cxn>
                    <a:cxn ang="0">
                      <a:pos x="201612500" y="28996477"/>
                    </a:cxn>
                    <a:cxn ang="0">
                      <a:pos x="120967500" y="0"/>
                    </a:cxn>
                    <a:cxn ang="0">
                      <a:pos x="30241875" y="28996477"/>
                    </a:cxn>
                    <a:cxn ang="0">
                      <a:pos x="0" y="115982800"/>
                    </a:cxn>
                    <a:cxn ang="0">
                      <a:pos x="30241875" y="193303630"/>
                    </a:cxn>
                    <a:cxn ang="0">
                      <a:pos x="120967500" y="231962490"/>
                    </a:cxn>
                    <a:cxn ang="0">
                      <a:pos x="201612500" y="193303630"/>
                    </a:cxn>
                  </a:cxnLst>
                  <a:rect l="0" t="0" r="0" b="0"/>
                  <a:pathLst>
                    <a:path w="24" h="24">
                      <a:moveTo>
                        <a:pt x="20" y="20"/>
                      </a:moveTo>
                      <a:cubicBezTo>
                        <a:pt x="23" y="18"/>
                        <a:pt x="24" y="15"/>
                        <a:pt x="24" y="12"/>
                      </a:cubicBezTo>
                      <a:cubicBezTo>
                        <a:pt x="24" y="9"/>
                        <a:pt x="23" y="6"/>
                        <a:pt x="20" y="3"/>
                      </a:cubicBez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9" name="Freeform 483">
                  <a:extLst>
                    <a:ext uri="{FF2B5EF4-FFF2-40B4-BE49-F238E27FC236}">
                      <a16:creationId xmlns:a16="http://schemas.microsoft.com/office/drawing/2014/main" id="{F330DC43-9770-4333-BCD4-EB06A3780771}"/>
                    </a:ext>
                  </a:extLst>
                </p:cNvPr>
                <p:cNvSpPr/>
                <p:nvPr/>
              </p:nvSpPr>
              <p:spPr>
                <a:xfrm>
                  <a:off x="15871" y="7618"/>
                  <a:ext cx="164" cy="167"/>
                </a:xfrm>
                <a:custGeom>
                  <a:avLst/>
                  <a:gdLst/>
                  <a:ahLst/>
                  <a:cxnLst>
                    <a:cxn ang="0">
                      <a:pos x="193297930" y="30241875"/>
                    </a:cxn>
                    <a:cxn ang="0">
                      <a:pos x="115978136" y="0"/>
                    </a:cxn>
                    <a:cxn ang="0">
                      <a:pos x="38658343" y="30241875"/>
                    </a:cxn>
                    <a:cxn ang="0">
                      <a:pos x="0" y="110886875"/>
                    </a:cxn>
                    <a:cxn ang="0">
                      <a:pos x="38658343" y="201612500"/>
                    </a:cxn>
                    <a:cxn ang="0">
                      <a:pos x="115978136" y="241935000"/>
                    </a:cxn>
                    <a:cxn ang="0">
                      <a:pos x="193297930" y="201612500"/>
                    </a:cxn>
                    <a:cxn ang="0">
                      <a:pos x="231956273" y="110886875"/>
                    </a:cxn>
                    <a:cxn ang="0">
                      <a:pos x="193297930" y="30241875"/>
                    </a:cxn>
                  </a:cxnLst>
                  <a:rect l="0" t="0" r="0" b="0"/>
                  <a:pathLst>
                    <a:path w="24" h="24">
                      <a:moveTo>
                        <a:pt x="20" y="3"/>
                      </a:moveTo>
                      <a:cubicBezTo>
                        <a:pt x="18" y="1"/>
                        <a:pt x="16" y="0"/>
                        <a:pt x="12" y="0"/>
                      </a:cubicBezTo>
                      <a:cubicBezTo>
                        <a:pt x="8" y="0"/>
                        <a:pt x="6" y="1"/>
                        <a:pt x="4" y="3"/>
                      </a:cubicBezTo>
                      <a:cubicBezTo>
                        <a:pt x="1" y="6"/>
                        <a:pt x="0" y="9"/>
                        <a:pt x="0" y="11"/>
                      </a:cubicBezTo>
                      <a:cubicBezTo>
                        <a:pt x="0" y="15"/>
                        <a:pt x="1" y="18"/>
                        <a:pt x="4" y="20"/>
                      </a:cubicBezTo>
                      <a:cubicBezTo>
                        <a:pt x="6" y="23"/>
                        <a:pt x="8" y="24"/>
                        <a:pt x="12" y="24"/>
                      </a:cubicBezTo>
                      <a:cubicBezTo>
                        <a:pt x="16" y="24"/>
                        <a:pt x="18" y="23"/>
                        <a:pt x="20" y="20"/>
                      </a:cubicBezTo>
                      <a:cubicBezTo>
                        <a:pt x="23" y="18"/>
                        <a:pt x="24" y="15"/>
                        <a:pt x="24" y="11"/>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0" name="Freeform 484">
                  <a:extLst>
                    <a:ext uri="{FF2B5EF4-FFF2-40B4-BE49-F238E27FC236}">
                      <a16:creationId xmlns:a16="http://schemas.microsoft.com/office/drawing/2014/main" id="{D7D1DCAF-8972-4406-917C-6FDD604E26AE}"/>
                    </a:ext>
                  </a:extLst>
                </p:cNvPr>
                <p:cNvSpPr/>
                <p:nvPr/>
              </p:nvSpPr>
              <p:spPr>
                <a:xfrm>
                  <a:off x="14062" y="7357"/>
                  <a:ext cx="171" cy="164"/>
                </a:xfrm>
                <a:custGeom>
                  <a:avLst/>
                  <a:gdLst/>
                  <a:ahLst/>
                  <a:cxnLst>
                    <a:cxn ang="0">
                      <a:pos x="203307215" y="38661970"/>
                    </a:cxn>
                    <a:cxn ang="0">
                      <a:pos x="125856255" y="0"/>
                    </a:cxn>
                    <a:cxn ang="0">
                      <a:pos x="38725480" y="38661970"/>
                    </a:cxn>
                    <a:cxn ang="0">
                      <a:pos x="0" y="115982800"/>
                    </a:cxn>
                    <a:cxn ang="0">
                      <a:pos x="38725480" y="202966013"/>
                    </a:cxn>
                    <a:cxn ang="0">
                      <a:pos x="125856255" y="231962490"/>
                    </a:cxn>
                    <a:cxn ang="0">
                      <a:pos x="203307215" y="202966013"/>
                    </a:cxn>
                    <a:cxn ang="0">
                      <a:pos x="242032695" y="115982800"/>
                    </a:cxn>
                    <a:cxn ang="0">
                      <a:pos x="203307215" y="38661970"/>
                    </a:cxn>
                  </a:cxnLst>
                  <a:rect l="0" t="0" r="0" b="0"/>
                  <a:pathLst>
                    <a:path w="25" h="24">
                      <a:moveTo>
                        <a:pt x="21" y="4"/>
                      </a:moveTo>
                      <a:cubicBezTo>
                        <a:pt x="19" y="2"/>
                        <a:pt x="16" y="0"/>
                        <a:pt x="13" y="0"/>
                      </a:cubicBezTo>
                      <a:cubicBezTo>
                        <a:pt x="9" y="0"/>
                        <a:pt x="6" y="2"/>
                        <a:pt x="4" y="4"/>
                      </a:cubicBezTo>
                      <a:cubicBezTo>
                        <a:pt x="1" y="6"/>
                        <a:pt x="0" y="9"/>
                        <a:pt x="0" y="12"/>
                      </a:cubicBezTo>
                      <a:cubicBezTo>
                        <a:pt x="0" y="15"/>
                        <a:pt x="1" y="18"/>
                        <a:pt x="4" y="21"/>
                      </a:cubicBezTo>
                      <a:cubicBezTo>
                        <a:pt x="6" y="23"/>
                        <a:pt x="9" y="24"/>
                        <a:pt x="13" y="24"/>
                      </a:cubicBezTo>
                      <a:cubicBezTo>
                        <a:pt x="16" y="24"/>
                        <a:pt x="19" y="23"/>
                        <a:pt x="21" y="21"/>
                      </a:cubicBezTo>
                      <a:cubicBezTo>
                        <a:pt x="23" y="18"/>
                        <a:pt x="25" y="15"/>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1" name="Freeform 485">
                  <a:extLst>
                    <a:ext uri="{FF2B5EF4-FFF2-40B4-BE49-F238E27FC236}">
                      <a16:creationId xmlns:a16="http://schemas.microsoft.com/office/drawing/2014/main" id="{83E00E88-82E8-446E-84B8-EA98D91D24A1}"/>
                    </a:ext>
                  </a:extLst>
                </p:cNvPr>
                <p:cNvSpPr/>
                <p:nvPr/>
              </p:nvSpPr>
              <p:spPr>
                <a:xfrm>
                  <a:off x="15097" y="7357"/>
                  <a:ext cx="164" cy="164"/>
                </a:xfrm>
                <a:custGeom>
                  <a:avLst/>
                  <a:gdLst/>
                  <a:ahLst/>
                  <a:cxnLst>
                    <a:cxn ang="0">
                      <a:pos x="193297930" y="38661970"/>
                    </a:cxn>
                    <a:cxn ang="0">
                      <a:pos x="115978136" y="0"/>
                    </a:cxn>
                    <a:cxn ang="0">
                      <a:pos x="28996089" y="38661970"/>
                    </a:cxn>
                    <a:cxn ang="0">
                      <a:pos x="0" y="115982800"/>
                    </a:cxn>
                    <a:cxn ang="0">
                      <a:pos x="28996089"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2"/>
                        <a:pt x="15" y="0"/>
                        <a:pt x="12" y="0"/>
                      </a:cubicBezTo>
                      <a:cubicBezTo>
                        <a:pt x="8" y="0"/>
                        <a:pt x="6" y="2"/>
                        <a:pt x="3" y="4"/>
                      </a:cubicBezTo>
                      <a:cubicBezTo>
                        <a:pt x="1" y="6"/>
                        <a:pt x="0" y="9"/>
                        <a:pt x="0" y="12"/>
                      </a:cubicBezTo>
                      <a:cubicBezTo>
                        <a:pt x="0" y="15"/>
                        <a:pt x="1" y="18"/>
                        <a:pt x="3" y="21"/>
                      </a:cubicBezTo>
                      <a:cubicBezTo>
                        <a:pt x="6" y="23"/>
                        <a:pt x="8"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2" name="Freeform 486">
                  <a:extLst>
                    <a:ext uri="{FF2B5EF4-FFF2-40B4-BE49-F238E27FC236}">
                      <a16:creationId xmlns:a16="http://schemas.microsoft.com/office/drawing/2014/main" id="{A12663ED-25E7-4CA9-BAC8-1D27EDDFE4DA}"/>
                    </a:ext>
                  </a:extLst>
                </p:cNvPr>
                <p:cNvSpPr/>
                <p:nvPr/>
              </p:nvSpPr>
              <p:spPr>
                <a:xfrm>
                  <a:off x="15097" y="7618"/>
                  <a:ext cx="164" cy="167"/>
                </a:xfrm>
                <a:custGeom>
                  <a:avLst/>
                  <a:gdLst/>
                  <a:ahLst/>
                  <a:cxnLst>
                    <a:cxn ang="0">
                      <a:pos x="193297930" y="30241875"/>
                    </a:cxn>
                    <a:cxn ang="0">
                      <a:pos x="115978136" y="0"/>
                    </a:cxn>
                    <a:cxn ang="0">
                      <a:pos x="28996089" y="30241875"/>
                    </a:cxn>
                    <a:cxn ang="0">
                      <a:pos x="0" y="110886875"/>
                    </a:cxn>
                    <a:cxn ang="0">
                      <a:pos x="28996089" y="201612500"/>
                    </a:cxn>
                    <a:cxn ang="0">
                      <a:pos x="115978136" y="241935000"/>
                    </a:cxn>
                    <a:cxn ang="0">
                      <a:pos x="193297930" y="201612500"/>
                    </a:cxn>
                    <a:cxn ang="0">
                      <a:pos x="231956273" y="110886875"/>
                    </a:cxn>
                    <a:cxn ang="0">
                      <a:pos x="193297930" y="30241875"/>
                    </a:cxn>
                  </a:cxnLst>
                  <a:rect l="0" t="0" r="0" b="0"/>
                  <a:pathLst>
                    <a:path w="24" h="24">
                      <a:moveTo>
                        <a:pt x="20" y="3"/>
                      </a:moveTo>
                      <a:cubicBezTo>
                        <a:pt x="18" y="1"/>
                        <a:pt x="15" y="0"/>
                        <a:pt x="12" y="0"/>
                      </a:cubicBezTo>
                      <a:cubicBezTo>
                        <a:pt x="8" y="0"/>
                        <a:pt x="6" y="1"/>
                        <a:pt x="3" y="3"/>
                      </a:cubicBezTo>
                      <a:cubicBezTo>
                        <a:pt x="1" y="6"/>
                        <a:pt x="0" y="9"/>
                        <a:pt x="0" y="11"/>
                      </a:cubicBezTo>
                      <a:cubicBezTo>
                        <a:pt x="0" y="15"/>
                        <a:pt x="1" y="18"/>
                        <a:pt x="3" y="20"/>
                      </a:cubicBezTo>
                      <a:cubicBezTo>
                        <a:pt x="6" y="23"/>
                        <a:pt x="8" y="24"/>
                        <a:pt x="12" y="24"/>
                      </a:cubicBezTo>
                      <a:cubicBezTo>
                        <a:pt x="15" y="24"/>
                        <a:pt x="18" y="23"/>
                        <a:pt x="20" y="20"/>
                      </a:cubicBezTo>
                      <a:cubicBezTo>
                        <a:pt x="23" y="18"/>
                        <a:pt x="24" y="15"/>
                        <a:pt x="24" y="11"/>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3" name="Freeform 487">
                  <a:extLst>
                    <a:ext uri="{FF2B5EF4-FFF2-40B4-BE49-F238E27FC236}">
                      <a16:creationId xmlns:a16="http://schemas.microsoft.com/office/drawing/2014/main" id="{3C29711D-0405-48BA-AF13-951602A809D2}"/>
                    </a:ext>
                  </a:extLst>
                </p:cNvPr>
                <p:cNvSpPr/>
                <p:nvPr/>
              </p:nvSpPr>
              <p:spPr>
                <a:xfrm>
                  <a:off x="15606" y="7357"/>
                  <a:ext cx="174" cy="164"/>
                </a:xfrm>
                <a:custGeom>
                  <a:avLst/>
                  <a:gdLst/>
                  <a:ahLst/>
                  <a:cxnLst>
                    <a:cxn ang="0">
                      <a:pos x="211693125" y="38661970"/>
                    </a:cxn>
                    <a:cxn ang="0">
                      <a:pos x="131048125" y="0"/>
                    </a:cxn>
                    <a:cxn ang="0">
                      <a:pos x="40322500" y="38661970"/>
                    </a:cxn>
                    <a:cxn ang="0">
                      <a:pos x="0" y="115982800"/>
                    </a:cxn>
                    <a:cxn ang="0">
                      <a:pos x="40322500" y="202966013"/>
                    </a:cxn>
                    <a:cxn ang="0">
                      <a:pos x="131048125" y="231962490"/>
                    </a:cxn>
                    <a:cxn ang="0">
                      <a:pos x="211693125" y="202966013"/>
                    </a:cxn>
                    <a:cxn ang="0">
                      <a:pos x="252015625" y="115982800"/>
                    </a:cxn>
                    <a:cxn ang="0">
                      <a:pos x="211693125" y="38661970"/>
                    </a:cxn>
                  </a:cxnLst>
                  <a:rect l="0" t="0" r="0" b="0"/>
                  <a:pathLst>
                    <a:path w="25" h="24">
                      <a:moveTo>
                        <a:pt x="21" y="4"/>
                      </a:moveTo>
                      <a:cubicBezTo>
                        <a:pt x="19" y="2"/>
                        <a:pt x="16" y="0"/>
                        <a:pt x="13" y="0"/>
                      </a:cubicBezTo>
                      <a:cubicBezTo>
                        <a:pt x="9" y="0"/>
                        <a:pt x="6" y="2"/>
                        <a:pt x="4" y="4"/>
                      </a:cubicBezTo>
                      <a:cubicBezTo>
                        <a:pt x="2" y="6"/>
                        <a:pt x="0" y="9"/>
                        <a:pt x="0" y="12"/>
                      </a:cubicBezTo>
                      <a:cubicBezTo>
                        <a:pt x="0" y="15"/>
                        <a:pt x="2" y="18"/>
                        <a:pt x="4" y="21"/>
                      </a:cubicBezTo>
                      <a:cubicBezTo>
                        <a:pt x="6" y="23"/>
                        <a:pt x="9" y="24"/>
                        <a:pt x="13"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4" name="Freeform 488">
                  <a:extLst>
                    <a:ext uri="{FF2B5EF4-FFF2-40B4-BE49-F238E27FC236}">
                      <a16:creationId xmlns:a16="http://schemas.microsoft.com/office/drawing/2014/main" id="{9756A419-B778-48DD-9610-6C0EED24A587}"/>
                    </a:ext>
                  </a:extLst>
                </p:cNvPr>
                <p:cNvSpPr/>
                <p:nvPr/>
              </p:nvSpPr>
              <p:spPr>
                <a:xfrm>
                  <a:off x="15871" y="7357"/>
                  <a:ext cx="164" cy="164"/>
                </a:xfrm>
                <a:custGeom>
                  <a:avLst/>
                  <a:gdLst/>
                  <a:ahLst/>
                  <a:cxnLst>
                    <a:cxn ang="0">
                      <a:pos x="193297930" y="38661970"/>
                    </a:cxn>
                    <a:cxn ang="0">
                      <a:pos x="115978136" y="0"/>
                    </a:cxn>
                    <a:cxn ang="0">
                      <a:pos x="38658343" y="38661970"/>
                    </a:cxn>
                    <a:cxn ang="0">
                      <a:pos x="0" y="115982800"/>
                    </a:cxn>
                    <a:cxn ang="0">
                      <a:pos x="38658343"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2"/>
                        <a:pt x="16" y="0"/>
                        <a:pt x="12" y="0"/>
                      </a:cubicBezTo>
                      <a:cubicBezTo>
                        <a:pt x="8" y="0"/>
                        <a:pt x="6" y="2"/>
                        <a:pt x="4" y="4"/>
                      </a:cubicBezTo>
                      <a:cubicBezTo>
                        <a:pt x="1" y="6"/>
                        <a:pt x="0" y="9"/>
                        <a:pt x="0" y="12"/>
                      </a:cubicBezTo>
                      <a:cubicBezTo>
                        <a:pt x="0" y="15"/>
                        <a:pt x="1" y="18"/>
                        <a:pt x="4" y="21"/>
                      </a:cubicBezTo>
                      <a:cubicBezTo>
                        <a:pt x="6" y="23"/>
                        <a:pt x="8"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5" name="Freeform 489">
                  <a:extLst>
                    <a:ext uri="{FF2B5EF4-FFF2-40B4-BE49-F238E27FC236}">
                      <a16:creationId xmlns:a16="http://schemas.microsoft.com/office/drawing/2014/main" id="{77C5D28D-068D-43C8-807D-9369CF32A8DC}"/>
                    </a:ext>
                  </a:extLst>
                </p:cNvPr>
                <p:cNvSpPr/>
                <p:nvPr/>
              </p:nvSpPr>
              <p:spPr>
                <a:xfrm>
                  <a:off x="14323" y="7873"/>
                  <a:ext cx="167" cy="167"/>
                </a:xfrm>
                <a:custGeom>
                  <a:avLst/>
                  <a:gdLst/>
                  <a:ahLst/>
                  <a:cxnLst>
                    <a:cxn ang="0">
                      <a:pos x="201612500" y="40322500"/>
                    </a:cxn>
                    <a:cxn ang="0">
                      <a:pos x="120967500" y="0"/>
                    </a:cxn>
                    <a:cxn ang="0">
                      <a:pos x="30241875" y="40322500"/>
                    </a:cxn>
                    <a:cxn ang="0">
                      <a:pos x="0" y="120967500"/>
                    </a:cxn>
                    <a:cxn ang="0">
                      <a:pos x="30241875" y="201612500"/>
                    </a:cxn>
                    <a:cxn ang="0">
                      <a:pos x="120967500" y="241935000"/>
                    </a:cxn>
                    <a:cxn ang="0">
                      <a:pos x="201612500" y="201612500"/>
                    </a:cxn>
                    <a:cxn ang="0">
                      <a:pos x="241935000" y="120967500"/>
                    </a:cxn>
                    <a:cxn ang="0">
                      <a:pos x="201612500" y="40322500"/>
                    </a:cxn>
                  </a:cxnLst>
                  <a:rect l="0" t="0" r="0" b="0"/>
                  <a:pathLst>
                    <a:path w="24" h="24">
                      <a:moveTo>
                        <a:pt x="20" y="4"/>
                      </a:moveTo>
                      <a:cubicBezTo>
                        <a:pt x="18" y="1"/>
                        <a:pt x="15" y="0"/>
                        <a:pt x="12" y="0"/>
                      </a:cubicBezTo>
                      <a:cubicBezTo>
                        <a:pt x="8" y="0"/>
                        <a:pt x="6" y="1"/>
                        <a:pt x="3" y="4"/>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6" name="Freeform 490">
                  <a:extLst>
                    <a:ext uri="{FF2B5EF4-FFF2-40B4-BE49-F238E27FC236}">
                      <a16:creationId xmlns:a16="http://schemas.microsoft.com/office/drawing/2014/main" id="{85AADB24-C9AE-48C2-A20F-11CCC3B0388C}"/>
                    </a:ext>
                  </a:extLst>
                </p:cNvPr>
                <p:cNvSpPr/>
                <p:nvPr/>
              </p:nvSpPr>
              <p:spPr>
                <a:xfrm>
                  <a:off x="14062" y="7873"/>
                  <a:ext cx="171" cy="167"/>
                </a:xfrm>
                <a:custGeom>
                  <a:avLst/>
                  <a:gdLst/>
                  <a:ahLst/>
                  <a:cxnLst>
                    <a:cxn ang="0">
                      <a:pos x="203307215" y="40322500"/>
                    </a:cxn>
                    <a:cxn ang="0">
                      <a:pos x="125856255" y="0"/>
                    </a:cxn>
                    <a:cxn ang="0">
                      <a:pos x="38725480" y="40322500"/>
                    </a:cxn>
                    <a:cxn ang="0">
                      <a:pos x="0" y="120967500"/>
                    </a:cxn>
                    <a:cxn ang="0">
                      <a:pos x="38725480" y="201612500"/>
                    </a:cxn>
                    <a:cxn ang="0">
                      <a:pos x="125856255" y="241935000"/>
                    </a:cxn>
                    <a:cxn ang="0">
                      <a:pos x="203307215" y="201612500"/>
                    </a:cxn>
                    <a:cxn ang="0">
                      <a:pos x="242032695" y="120967500"/>
                    </a:cxn>
                    <a:cxn ang="0">
                      <a:pos x="203307215" y="40322500"/>
                    </a:cxn>
                  </a:cxnLst>
                  <a:rect l="0" t="0" r="0" b="0"/>
                  <a:pathLst>
                    <a:path w="25" h="24">
                      <a:moveTo>
                        <a:pt x="21" y="4"/>
                      </a:moveTo>
                      <a:cubicBezTo>
                        <a:pt x="19" y="1"/>
                        <a:pt x="16" y="0"/>
                        <a:pt x="13" y="0"/>
                      </a:cubicBezTo>
                      <a:cubicBezTo>
                        <a:pt x="9" y="0"/>
                        <a:pt x="6" y="1"/>
                        <a:pt x="4" y="4"/>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7" name="Freeform 491">
                  <a:extLst>
                    <a:ext uri="{FF2B5EF4-FFF2-40B4-BE49-F238E27FC236}">
                      <a16:creationId xmlns:a16="http://schemas.microsoft.com/office/drawing/2014/main" id="{76A5B2A5-75CA-42CE-865B-ABA5E46DB571}"/>
                    </a:ext>
                  </a:extLst>
                </p:cNvPr>
                <p:cNvSpPr/>
                <p:nvPr/>
              </p:nvSpPr>
              <p:spPr>
                <a:xfrm>
                  <a:off x="15097" y="7873"/>
                  <a:ext cx="164" cy="167"/>
                </a:xfrm>
                <a:custGeom>
                  <a:avLst/>
                  <a:gdLst/>
                  <a:ahLst/>
                  <a:cxnLst>
                    <a:cxn ang="0">
                      <a:pos x="193297930" y="40322500"/>
                    </a:cxn>
                    <a:cxn ang="0">
                      <a:pos x="115978136" y="0"/>
                    </a:cxn>
                    <a:cxn ang="0">
                      <a:pos x="28996089" y="40322500"/>
                    </a:cxn>
                    <a:cxn ang="0">
                      <a:pos x="0" y="120967500"/>
                    </a:cxn>
                    <a:cxn ang="0">
                      <a:pos x="28996089" y="201612500"/>
                    </a:cxn>
                    <a:cxn ang="0">
                      <a:pos x="115978136" y="241935000"/>
                    </a:cxn>
                    <a:cxn ang="0">
                      <a:pos x="193297930" y="201612500"/>
                    </a:cxn>
                    <a:cxn ang="0">
                      <a:pos x="231956273" y="120967500"/>
                    </a:cxn>
                    <a:cxn ang="0">
                      <a:pos x="193297930" y="40322500"/>
                    </a:cxn>
                  </a:cxnLst>
                  <a:rect l="0" t="0" r="0" b="0"/>
                  <a:pathLst>
                    <a:path w="24" h="24">
                      <a:moveTo>
                        <a:pt x="20" y="4"/>
                      </a:moveTo>
                      <a:cubicBezTo>
                        <a:pt x="18" y="1"/>
                        <a:pt x="15" y="0"/>
                        <a:pt x="12" y="0"/>
                      </a:cubicBezTo>
                      <a:cubicBezTo>
                        <a:pt x="8" y="0"/>
                        <a:pt x="6" y="1"/>
                        <a:pt x="3" y="4"/>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8" name="Freeform 492">
                  <a:extLst>
                    <a:ext uri="{FF2B5EF4-FFF2-40B4-BE49-F238E27FC236}">
                      <a16:creationId xmlns:a16="http://schemas.microsoft.com/office/drawing/2014/main" id="{410BFBAA-1489-4057-B990-8C54206205FB}"/>
                    </a:ext>
                  </a:extLst>
                </p:cNvPr>
                <p:cNvSpPr/>
                <p:nvPr/>
              </p:nvSpPr>
              <p:spPr>
                <a:xfrm>
                  <a:off x="15097" y="8131"/>
                  <a:ext cx="164" cy="171"/>
                </a:xfrm>
                <a:custGeom>
                  <a:avLst/>
                  <a:gdLst/>
                  <a:ahLst/>
                  <a:cxnLst>
                    <a:cxn ang="0">
                      <a:pos x="193297930" y="38725978"/>
                    </a:cxn>
                    <a:cxn ang="0">
                      <a:pos x="115978136" y="0"/>
                    </a:cxn>
                    <a:cxn ang="0">
                      <a:pos x="28996089" y="38725978"/>
                    </a:cxn>
                    <a:cxn ang="0">
                      <a:pos x="0" y="116177934"/>
                    </a:cxn>
                    <a:cxn ang="0">
                      <a:pos x="28996089"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9" name="Freeform 493">
                  <a:extLst>
                    <a:ext uri="{FF2B5EF4-FFF2-40B4-BE49-F238E27FC236}">
                      <a16:creationId xmlns:a16="http://schemas.microsoft.com/office/drawing/2014/main" id="{9D3CDE61-83D1-444F-BBF7-0FA8BAFC970A}"/>
                    </a:ext>
                  </a:extLst>
                </p:cNvPr>
                <p:cNvSpPr/>
                <p:nvPr/>
              </p:nvSpPr>
              <p:spPr>
                <a:xfrm>
                  <a:off x="14835" y="6841"/>
                  <a:ext cx="171" cy="171"/>
                </a:xfrm>
                <a:custGeom>
                  <a:avLst/>
                  <a:gdLst/>
                  <a:ahLst/>
                  <a:cxnLst>
                    <a:cxn ang="0">
                      <a:pos x="203307215" y="38725978"/>
                    </a:cxn>
                    <a:cxn ang="0">
                      <a:pos x="125856255" y="0"/>
                    </a:cxn>
                    <a:cxn ang="0">
                      <a:pos x="38725480" y="38725978"/>
                    </a:cxn>
                    <a:cxn ang="0">
                      <a:pos x="0" y="116177934"/>
                    </a:cxn>
                    <a:cxn ang="0">
                      <a:pos x="38725480" y="203312940"/>
                    </a:cxn>
                    <a:cxn ang="0">
                      <a:pos x="125856255" y="242038918"/>
                    </a:cxn>
                    <a:cxn ang="0">
                      <a:pos x="203307215" y="203312940"/>
                    </a:cxn>
                    <a:cxn ang="0">
                      <a:pos x="242032695" y="116177934"/>
                    </a:cxn>
                    <a:cxn ang="0">
                      <a:pos x="203307215"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0" name="Freeform 494">
                  <a:extLst>
                    <a:ext uri="{FF2B5EF4-FFF2-40B4-BE49-F238E27FC236}">
                      <a16:creationId xmlns:a16="http://schemas.microsoft.com/office/drawing/2014/main" id="{327CEC54-5FAE-41A1-912C-D2E4D303C90E}"/>
                    </a:ext>
                  </a:extLst>
                </p:cNvPr>
                <p:cNvSpPr/>
                <p:nvPr/>
              </p:nvSpPr>
              <p:spPr>
                <a:xfrm>
                  <a:off x="15097" y="6841"/>
                  <a:ext cx="164" cy="171"/>
                </a:xfrm>
                <a:custGeom>
                  <a:avLst/>
                  <a:gdLst/>
                  <a:ahLst/>
                  <a:cxnLst>
                    <a:cxn ang="0">
                      <a:pos x="193297930" y="38725978"/>
                    </a:cxn>
                    <a:cxn ang="0">
                      <a:pos x="115978136" y="0"/>
                    </a:cxn>
                    <a:cxn ang="0">
                      <a:pos x="28996089" y="38725978"/>
                    </a:cxn>
                    <a:cxn ang="0">
                      <a:pos x="0" y="116177934"/>
                    </a:cxn>
                    <a:cxn ang="0">
                      <a:pos x="28996089"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1" name="Freeform 495">
                  <a:extLst>
                    <a:ext uri="{FF2B5EF4-FFF2-40B4-BE49-F238E27FC236}">
                      <a16:creationId xmlns:a16="http://schemas.microsoft.com/office/drawing/2014/main" id="{804A23BF-3C56-4B0E-9EAB-D8F856BC69C1}"/>
                    </a:ext>
                  </a:extLst>
                </p:cNvPr>
                <p:cNvSpPr/>
                <p:nvPr/>
              </p:nvSpPr>
              <p:spPr>
                <a:xfrm>
                  <a:off x="15097" y="7102"/>
                  <a:ext cx="164" cy="164"/>
                </a:xfrm>
                <a:custGeom>
                  <a:avLst/>
                  <a:gdLst/>
                  <a:ahLst/>
                  <a:cxnLst>
                    <a:cxn ang="0">
                      <a:pos x="193297930" y="38661970"/>
                    </a:cxn>
                    <a:cxn ang="0">
                      <a:pos x="115978136" y="0"/>
                    </a:cxn>
                    <a:cxn ang="0">
                      <a:pos x="28996089" y="38661970"/>
                    </a:cxn>
                    <a:cxn ang="0">
                      <a:pos x="0" y="115982800"/>
                    </a:cxn>
                    <a:cxn ang="0">
                      <a:pos x="28996089"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2" name="Freeform 496">
                  <a:extLst>
                    <a:ext uri="{FF2B5EF4-FFF2-40B4-BE49-F238E27FC236}">
                      <a16:creationId xmlns:a16="http://schemas.microsoft.com/office/drawing/2014/main" id="{A5DE6AE4-77EE-49C8-9438-8153EC297BD7}"/>
                    </a:ext>
                  </a:extLst>
                </p:cNvPr>
                <p:cNvSpPr/>
                <p:nvPr/>
              </p:nvSpPr>
              <p:spPr>
                <a:xfrm>
                  <a:off x="15606" y="6841"/>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3" name="Freeform 497">
                  <a:extLst>
                    <a:ext uri="{FF2B5EF4-FFF2-40B4-BE49-F238E27FC236}">
                      <a16:creationId xmlns:a16="http://schemas.microsoft.com/office/drawing/2014/main" id="{9A2FD23C-2239-471D-B190-7C7A71AAB59A}"/>
                    </a:ext>
                  </a:extLst>
                </p:cNvPr>
                <p:cNvSpPr/>
                <p:nvPr/>
              </p:nvSpPr>
              <p:spPr>
                <a:xfrm>
                  <a:off x="15871" y="7102"/>
                  <a:ext cx="164" cy="164"/>
                </a:xfrm>
                <a:custGeom>
                  <a:avLst/>
                  <a:gdLst/>
                  <a:ahLst/>
                  <a:cxnLst>
                    <a:cxn ang="0">
                      <a:pos x="193297930" y="38661970"/>
                    </a:cxn>
                    <a:cxn ang="0">
                      <a:pos x="115978136" y="0"/>
                    </a:cxn>
                    <a:cxn ang="0">
                      <a:pos x="38658343" y="38661970"/>
                    </a:cxn>
                    <a:cxn ang="0">
                      <a:pos x="0" y="115982800"/>
                    </a:cxn>
                    <a:cxn ang="0">
                      <a:pos x="38658343"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4" name="Freeform 498">
                  <a:extLst>
                    <a:ext uri="{FF2B5EF4-FFF2-40B4-BE49-F238E27FC236}">
                      <a16:creationId xmlns:a16="http://schemas.microsoft.com/office/drawing/2014/main" id="{CB34CC60-4F81-448C-9781-376B2C6F8334}"/>
                    </a:ext>
                  </a:extLst>
                </p:cNvPr>
                <p:cNvSpPr/>
                <p:nvPr/>
              </p:nvSpPr>
              <p:spPr>
                <a:xfrm>
                  <a:off x="15606" y="6329"/>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5" name="Freeform 499">
                  <a:extLst>
                    <a:ext uri="{FF2B5EF4-FFF2-40B4-BE49-F238E27FC236}">
                      <a16:creationId xmlns:a16="http://schemas.microsoft.com/office/drawing/2014/main" id="{327BFF07-A80F-42F7-AB91-50CE92E3BE7C}"/>
                    </a:ext>
                  </a:extLst>
                </p:cNvPr>
                <p:cNvSpPr/>
                <p:nvPr/>
              </p:nvSpPr>
              <p:spPr>
                <a:xfrm>
                  <a:off x="15351" y="606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6" name="Freeform 500">
                  <a:extLst>
                    <a:ext uri="{FF2B5EF4-FFF2-40B4-BE49-F238E27FC236}">
                      <a16:creationId xmlns:a16="http://schemas.microsoft.com/office/drawing/2014/main" id="{6FA6B701-09B1-4977-B43B-A7089B607F6B}"/>
                    </a:ext>
                  </a:extLst>
                </p:cNvPr>
                <p:cNvSpPr/>
                <p:nvPr/>
              </p:nvSpPr>
              <p:spPr>
                <a:xfrm>
                  <a:off x="15351" y="7102"/>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7" name="Freeform 501">
                  <a:extLst>
                    <a:ext uri="{FF2B5EF4-FFF2-40B4-BE49-F238E27FC236}">
                      <a16:creationId xmlns:a16="http://schemas.microsoft.com/office/drawing/2014/main" id="{7BE8620E-7D09-48F7-9D02-BF4A723447E9}"/>
                    </a:ext>
                  </a:extLst>
                </p:cNvPr>
                <p:cNvSpPr/>
                <p:nvPr/>
              </p:nvSpPr>
              <p:spPr>
                <a:xfrm>
                  <a:off x="15606" y="6583"/>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2"/>
                        <a:pt x="16" y="0"/>
                        <a:pt x="13" y="0"/>
                      </a:cubicBezTo>
                      <a:cubicBezTo>
                        <a:pt x="9" y="0"/>
                        <a:pt x="6" y="2"/>
                        <a:pt x="4" y="4"/>
                      </a:cubicBezTo>
                      <a:cubicBezTo>
                        <a:pt x="2" y="6"/>
                        <a:pt x="0" y="9"/>
                        <a:pt x="0" y="12"/>
                      </a:cubicBezTo>
                      <a:cubicBezTo>
                        <a:pt x="0" y="15"/>
                        <a:pt x="2" y="18"/>
                        <a:pt x="4" y="21"/>
                      </a:cubicBezTo>
                      <a:cubicBezTo>
                        <a:pt x="6" y="23"/>
                        <a:pt x="9" y="24"/>
                        <a:pt x="13"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8" name="Freeform 502">
                  <a:extLst>
                    <a:ext uri="{FF2B5EF4-FFF2-40B4-BE49-F238E27FC236}">
                      <a16:creationId xmlns:a16="http://schemas.microsoft.com/office/drawing/2014/main" id="{3A3566BE-2EE1-497F-9C62-A90D9C8B3A9B}"/>
                    </a:ext>
                  </a:extLst>
                </p:cNvPr>
                <p:cNvSpPr/>
                <p:nvPr/>
              </p:nvSpPr>
              <p:spPr>
                <a:xfrm>
                  <a:off x="15871" y="6329"/>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grpSp>
          <p:nvGrpSpPr>
            <p:cNvPr id="6" name="组合 5">
              <a:extLst>
                <a:ext uri="{FF2B5EF4-FFF2-40B4-BE49-F238E27FC236}">
                  <a16:creationId xmlns:a16="http://schemas.microsoft.com/office/drawing/2014/main" id="{C2E00612-A826-4B29-A264-C2590BDA1A5C}"/>
                </a:ext>
              </a:extLst>
            </p:cNvPr>
            <p:cNvGrpSpPr/>
            <p:nvPr/>
          </p:nvGrpSpPr>
          <p:grpSpPr>
            <a:xfrm>
              <a:off x="11562" y="622"/>
              <a:ext cx="5845" cy="8680"/>
              <a:chOff x="2453" y="650"/>
              <a:chExt cx="5845" cy="8680"/>
            </a:xfrm>
            <a:grpFill/>
          </p:grpSpPr>
          <p:sp>
            <p:nvSpPr>
              <p:cNvPr id="7" name="Freeform 6">
                <a:extLst>
                  <a:ext uri="{FF2B5EF4-FFF2-40B4-BE49-F238E27FC236}">
                    <a16:creationId xmlns:a16="http://schemas.microsoft.com/office/drawing/2014/main" id="{498CAD26-00F8-4C2B-A569-5F8470DC13D7}"/>
                  </a:ext>
                </a:extLst>
              </p:cNvPr>
              <p:cNvSpPr/>
              <p:nvPr/>
            </p:nvSpPr>
            <p:spPr>
              <a:xfrm>
                <a:off x="5806" y="606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3"/>
                      <a:pt x="9" y="25"/>
                      <a:pt x="12" y="25"/>
                    </a:cubicBezTo>
                    <a:cubicBezTo>
                      <a:pt x="15" y="25"/>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7">
                <a:extLst>
                  <a:ext uri="{FF2B5EF4-FFF2-40B4-BE49-F238E27FC236}">
                    <a16:creationId xmlns:a16="http://schemas.microsoft.com/office/drawing/2014/main" id="{F304DD9C-D72F-4A20-A11D-57D3851C4D5B}"/>
                  </a:ext>
                </a:extLst>
              </p:cNvPr>
              <p:cNvSpPr/>
              <p:nvPr/>
            </p:nvSpPr>
            <p:spPr>
              <a:xfrm>
                <a:off x="6064" y="6067"/>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8">
                <a:extLst>
                  <a:ext uri="{FF2B5EF4-FFF2-40B4-BE49-F238E27FC236}">
                    <a16:creationId xmlns:a16="http://schemas.microsoft.com/office/drawing/2014/main" id="{CC6C39CE-DB0A-4716-9E11-5C27ECE18F1F}"/>
                  </a:ext>
                </a:extLst>
              </p:cNvPr>
              <p:cNvSpPr/>
              <p:nvPr/>
            </p:nvSpPr>
            <p:spPr>
              <a:xfrm>
                <a:off x="6064" y="6329"/>
                <a:ext cx="171" cy="167"/>
              </a:xfrm>
              <a:custGeom>
                <a:avLst/>
                <a:gdLst/>
                <a:ahLst/>
                <a:cxnLst>
                  <a:cxn ang="0">
                    <a:pos x="203312940" y="30241875"/>
                  </a:cxn>
                  <a:cxn ang="0">
                    <a:pos x="116177934" y="0"/>
                  </a:cxn>
                  <a:cxn ang="0">
                    <a:pos x="38725978" y="30241875"/>
                  </a:cxn>
                  <a:cxn ang="0">
                    <a:pos x="0" y="120967500"/>
                  </a:cxn>
                  <a:cxn ang="0">
                    <a:pos x="38725978" y="201612500"/>
                  </a:cxn>
                  <a:cxn ang="0">
                    <a:pos x="116177934" y="241935000"/>
                  </a:cxn>
                  <a:cxn ang="0">
                    <a:pos x="203312940" y="201612500"/>
                  </a:cxn>
                  <a:cxn ang="0">
                    <a:pos x="242038918" y="120967500"/>
                  </a:cxn>
                  <a:cxn ang="0">
                    <a:pos x="203312940"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9">
                <a:extLst>
                  <a:ext uri="{FF2B5EF4-FFF2-40B4-BE49-F238E27FC236}">
                    <a16:creationId xmlns:a16="http://schemas.microsoft.com/office/drawing/2014/main" id="{F008B392-FC94-45D1-AB49-CB236B4813EB}"/>
                  </a:ext>
                </a:extLst>
              </p:cNvPr>
              <p:cNvSpPr/>
              <p:nvPr/>
            </p:nvSpPr>
            <p:spPr>
              <a:xfrm>
                <a:off x="6064" y="6583"/>
                <a:ext cx="171" cy="167"/>
              </a:xfrm>
              <a:custGeom>
                <a:avLst/>
                <a:gdLst/>
                <a:ahLst/>
                <a:cxnLst>
                  <a:cxn ang="0">
                    <a:pos x="203312940" y="40322500"/>
                  </a:cxn>
                  <a:cxn ang="0">
                    <a:pos x="116177934" y="0"/>
                  </a:cxn>
                  <a:cxn ang="0">
                    <a:pos x="38725978" y="40322500"/>
                  </a:cxn>
                  <a:cxn ang="0">
                    <a:pos x="0" y="120967500"/>
                  </a:cxn>
                  <a:cxn ang="0">
                    <a:pos x="38725978" y="211693125"/>
                  </a:cxn>
                  <a:cxn ang="0">
                    <a:pos x="116177934" y="241935000"/>
                  </a:cxn>
                  <a:cxn ang="0">
                    <a:pos x="203312940" y="211693125"/>
                  </a:cxn>
                  <a:cxn ang="0">
                    <a:pos x="242038918" y="120967500"/>
                  </a:cxn>
                  <a:cxn ang="0">
                    <a:pos x="203312940" y="4032250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10">
                <a:extLst>
                  <a:ext uri="{FF2B5EF4-FFF2-40B4-BE49-F238E27FC236}">
                    <a16:creationId xmlns:a16="http://schemas.microsoft.com/office/drawing/2014/main" id="{7ED3EDCB-D9FF-4CED-91A4-2E165A70DCD7}"/>
                  </a:ext>
                </a:extLst>
              </p:cNvPr>
              <p:cNvSpPr/>
              <p:nvPr/>
            </p:nvSpPr>
            <p:spPr>
              <a:xfrm>
                <a:off x="6064" y="6841"/>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1">
                <a:extLst>
                  <a:ext uri="{FF2B5EF4-FFF2-40B4-BE49-F238E27FC236}">
                    <a16:creationId xmlns:a16="http://schemas.microsoft.com/office/drawing/2014/main" id="{F2012A55-70AD-4894-BA91-6C7BB54BFB03}"/>
                  </a:ext>
                </a:extLst>
              </p:cNvPr>
              <p:cNvSpPr/>
              <p:nvPr/>
            </p:nvSpPr>
            <p:spPr>
              <a:xfrm>
                <a:off x="6325" y="6329"/>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Freeform 12">
                <a:extLst>
                  <a:ext uri="{FF2B5EF4-FFF2-40B4-BE49-F238E27FC236}">
                    <a16:creationId xmlns:a16="http://schemas.microsoft.com/office/drawing/2014/main" id="{107A6810-3DEC-44A6-8A41-A6950D2152C0}"/>
                  </a:ext>
                </a:extLst>
              </p:cNvPr>
              <p:cNvSpPr/>
              <p:nvPr/>
            </p:nvSpPr>
            <p:spPr>
              <a:xfrm>
                <a:off x="6325" y="6583"/>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3">
                <a:extLst>
                  <a:ext uri="{FF2B5EF4-FFF2-40B4-BE49-F238E27FC236}">
                    <a16:creationId xmlns:a16="http://schemas.microsoft.com/office/drawing/2014/main" id="{298AA63A-FA89-40C2-9CEA-917441BEA206}"/>
                  </a:ext>
                </a:extLst>
              </p:cNvPr>
              <p:cNvSpPr/>
              <p:nvPr/>
            </p:nvSpPr>
            <p:spPr>
              <a:xfrm>
                <a:off x="6325" y="6841"/>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Freeform 14">
                <a:extLst>
                  <a:ext uri="{FF2B5EF4-FFF2-40B4-BE49-F238E27FC236}">
                    <a16:creationId xmlns:a16="http://schemas.microsoft.com/office/drawing/2014/main" id="{CB19543F-5499-4CC1-985A-9340ED17A6D6}"/>
                  </a:ext>
                </a:extLst>
              </p:cNvPr>
              <p:cNvSpPr/>
              <p:nvPr/>
            </p:nvSpPr>
            <p:spPr>
              <a:xfrm>
                <a:off x="6325" y="7102"/>
                <a:ext cx="164" cy="164"/>
              </a:xfrm>
              <a:custGeom>
                <a:avLst/>
                <a:gdLst/>
                <a:ahLst/>
                <a:cxnLst>
                  <a:cxn ang="0">
                    <a:pos x="193303630" y="38661970"/>
                  </a:cxn>
                  <a:cxn ang="0">
                    <a:pos x="115982800" y="0"/>
                  </a:cxn>
                  <a:cxn ang="0">
                    <a:pos x="38661970" y="38661970"/>
                  </a:cxn>
                  <a:cxn ang="0">
                    <a:pos x="0" y="115982800"/>
                  </a:cxn>
                  <a:cxn ang="0">
                    <a:pos x="38661970"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Freeform 15">
                <a:extLst>
                  <a:ext uri="{FF2B5EF4-FFF2-40B4-BE49-F238E27FC236}">
                    <a16:creationId xmlns:a16="http://schemas.microsoft.com/office/drawing/2014/main" id="{C4F4D2AF-5000-4E55-BD43-8CDC61FECDC4}"/>
                  </a:ext>
                </a:extLst>
              </p:cNvPr>
              <p:cNvSpPr/>
              <p:nvPr/>
            </p:nvSpPr>
            <p:spPr>
              <a:xfrm>
                <a:off x="6579" y="6329"/>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Freeform 16">
                <a:extLst>
                  <a:ext uri="{FF2B5EF4-FFF2-40B4-BE49-F238E27FC236}">
                    <a16:creationId xmlns:a16="http://schemas.microsoft.com/office/drawing/2014/main" id="{C226B0D5-055E-40B4-9D93-A4379DB020FA}"/>
                  </a:ext>
                </a:extLst>
              </p:cNvPr>
              <p:cNvSpPr/>
              <p:nvPr/>
            </p:nvSpPr>
            <p:spPr>
              <a:xfrm>
                <a:off x="6579" y="658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3" y="18"/>
                      <a:pt x="25" y="15"/>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17">
                <a:extLst>
                  <a:ext uri="{FF2B5EF4-FFF2-40B4-BE49-F238E27FC236}">
                    <a16:creationId xmlns:a16="http://schemas.microsoft.com/office/drawing/2014/main" id="{DA2C5358-EE4A-4DBB-BDDE-FFA326D26D69}"/>
                  </a:ext>
                </a:extLst>
              </p:cNvPr>
              <p:cNvSpPr/>
              <p:nvPr/>
            </p:nvSpPr>
            <p:spPr>
              <a:xfrm>
                <a:off x="6579" y="6841"/>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8">
                <a:extLst>
                  <a:ext uri="{FF2B5EF4-FFF2-40B4-BE49-F238E27FC236}">
                    <a16:creationId xmlns:a16="http://schemas.microsoft.com/office/drawing/2014/main" id="{0E03A43A-9BEA-43D8-B1AF-E2B3B26EE51C}"/>
                  </a:ext>
                </a:extLst>
              </p:cNvPr>
              <p:cNvSpPr/>
              <p:nvPr/>
            </p:nvSpPr>
            <p:spPr>
              <a:xfrm>
                <a:off x="6579" y="7102"/>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9">
                <a:extLst>
                  <a:ext uri="{FF2B5EF4-FFF2-40B4-BE49-F238E27FC236}">
                    <a16:creationId xmlns:a16="http://schemas.microsoft.com/office/drawing/2014/main" id="{6D874E68-BF61-40E6-B2AC-1B78CD9DCAB9}"/>
                  </a:ext>
                </a:extLst>
              </p:cNvPr>
              <p:cNvSpPr/>
              <p:nvPr/>
            </p:nvSpPr>
            <p:spPr>
              <a:xfrm>
                <a:off x="6579" y="7357"/>
                <a:ext cx="174"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52015625" y="115982800"/>
                  </a:cxn>
                  <a:cxn ang="0">
                    <a:pos x="211693125" y="3866197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3" y="18"/>
                      <a:pt x="25" y="15"/>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20">
                <a:extLst>
                  <a:ext uri="{FF2B5EF4-FFF2-40B4-BE49-F238E27FC236}">
                    <a16:creationId xmlns:a16="http://schemas.microsoft.com/office/drawing/2014/main" id="{445D910F-D2E7-48A0-9496-7B7BE4FFA7EE}"/>
                  </a:ext>
                </a:extLst>
              </p:cNvPr>
              <p:cNvSpPr/>
              <p:nvPr/>
            </p:nvSpPr>
            <p:spPr>
              <a:xfrm>
                <a:off x="6579" y="7618"/>
                <a:ext cx="174"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52015625" y="110886875"/>
                  </a:cxn>
                  <a:cxn ang="0">
                    <a:pos x="211693125" y="30241875"/>
                  </a:cxn>
                </a:cxnLst>
                <a:rect l="0" t="0" r="0" b="0"/>
                <a:pathLst>
                  <a:path w="25" h="24">
                    <a:moveTo>
                      <a:pt x="21" y="3"/>
                    </a:moveTo>
                    <a:cubicBezTo>
                      <a:pt x="19" y="1"/>
                      <a:pt x="16" y="0"/>
                      <a:pt x="12" y="0"/>
                    </a:cubicBezTo>
                    <a:cubicBezTo>
                      <a:pt x="9" y="0"/>
                      <a:pt x="6" y="1"/>
                      <a:pt x="4" y="3"/>
                    </a:cubicBezTo>
                    <a:cubicBezTo>
                      <a:pt x="2" y="6"/>
                      <a:pt x="0" y="9"/>
                      <a:pt x="0" y="11"/>
                    </a:cubicBezTo>
                    <a:cubicBezTo>
                      <a:pt x="0" y="15"/>
                      <a:pt x="2" y="18"/>
                      <a:pt x="4" y="20"/>
                    </a:cubicBezTo>
                    <a:cubicBezTo>
                      <a:pt x="6" y="23"/>
                      <a:pt x="9" y="24"/>
                      <a:pt x="12" y="24"/>
                    </a:cubicBezTo>
                    <a:cubicBezTo>
                      <a:pt x="16" y="24"/>
                      <a:pt x="19" y="23"/>
                      <a:pt x="21" y="20"/>
                    </a:cubicBezTo>
                    <a:cubicBezTo>
                      <a:pt x="23" y="18"/>
                      <a:pt x="25" y="15"/>
                      <a:pt x="25" y="11"/>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21">
                <a:extLst>
                  <a:ext uri="{FF2B5EF4-FFF2-40B4-BE49-F238E27FC236}">
                    <a16:creationId xmlns:a16="http://schemas.microsoft.com/office/drawing/2014/main" id="{6EC18D22-DD36-4000-BDFF-3C7791BEE7E2}"/>
                  </a:ext>
                </a:extLst>
              </p:cNvPr>
              <p:cNvSpPr/>
              <p:nvPr/>
            </p:nvSpPr>
            <p:spPr>
              <a:xfrm>
                <a:off x="6579" y="7873"/>
                <a:ext cx="174" cy="167"/>
              </a:xfrm>
              <a:custGeom>
                <a:avLst/>
                <a:gdLst/>
                <a:ahLst/>
                <a:cxnLst>
                  <a:cxn ang="0">
                    <a:pos x="211693125" y="40322500"/>
                  </a:cxn>
                  <a:cxn ang="0">
                    <a:pos x="120967500" y="0"/>
                  </a:cxn>
                  <a:cxn ang="0">
                    <a:pos x="40322500" y="40322500"/>
                  </a:cxn>
                  <a:cxn ang="0">
                    <a:pos x="0" y="120967500"/>
                  </a:cxn>
                  <a:cxn ang="0">
                    <a:pos x="40322500" y="201612500"/>
                  </a:cxn>
                  <a:cxn ang="0">
                    <a:pos x="120967500" y="241935000"/>
                  </a:cxn>
                  <a:cxn ang="0">
                    <a:pos x="211693125" y="201612500"/>
                  </a:cxn>
                  <a:cxn ang="0">
                    <a:pos x="252015625" y="120967500"/>
                  </a:cxn>
                  <a:cxn ang="0">
                    <a:pos x="211693125" y="40322500"/>
                  </a:cxn>
                </a:cxnLst>
                <a:rect l="0" t="0" r="0" b="0"/>
                <a:pathLst>
                  <a:path w="25" h="24">
                    <a:moveTo>
                      <a:pt x="21" y="4"/>
                    </a:moveTo>
                    <a:cubicBezTo>
                      <a:pt x="19"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 name="Freeform 22">
                <a:extLst>
                  <a:ext uri="{FF2B5EF4-FFF2-40B4-BE49-F238E27FC236}">
                    <a16:creationId xmlns:a16="http://schemas.microsoft.com/office/drawing/2014/main" id="{5DBD705B-8E3A-4EC1-83AE-829EE67BA03B}"/>
                  </a:ext>
                </a:extLst>
              </p:cNvPr>
              <p:cNvSpPr/>
              <p:nvPr/>
            </p:nvSpPr>
            <p:spPr>
              <a:xfrm>
                <a:off x="6579" y="8131"/>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 name="Freeform 23">
                <a:extLst>
                  <a:ext uri="{FF2B5EF4-FFF2-40B4-BE49-F238E27FC236}">
                    <a16:creationId xmlns:a16="http://schemas.microsoft.com/office/drawing/2014/main" id="{2DCF740B-B423-481F-941F-90178F520A11}"/>
                  </a:ext>
                </a:extLst>
              </p:cNvPr>
              <p:cNvSpPr/>
              <p:nvPr/>
            </p:nvSpPr>
            <p:spPr>
              <a:xfrm>
                <a:off x="6064" y="8392"/>
                <a:ext cx="171" cy="164"/>
              </a:xfrm>
              <a:custGeom>
                <a:avLst/>
                <a:gdLst/>
                <a:ahLst/>
                <a:cxnLst>
                  <a:cxn ang="0">
                    <a:pos x="203312940" y="28996477"/>
                  </a:cxn>
                  <a:cxn ang="0">
                    <a:pos x="116177934" y="0"/>
                  </a:cxn>
                  <a:cxn ang="0">
                    <a:pos x="38725978" y="28996477"/>
                  </a:cxn>
                  <a:cxn ang="0">
                    <a:pos x="0" y="115982800"/>
                  </a:cxn>
                  <a:cxn ang="0">
                    <a:pos x="38725978" y="193303630"/>
                  </a:cxn>
                  <a:cxn ang="0">
                    <a:pos x="116177934" y="231962490"/>
                  </a:cxn>
                  <a:cxn ang="0">
                    <a:pos x="203312940" y="193303630"/>
                  </a:cxn>
                  <a:cxn ang="0">
                    <a:pos x="242038918" y="115982800"/>
                  </a:cxn>
                  <a:cxn ang="0">
                    <a:pos x="203312940" y="28996477"/>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 name="Freeform 24">
                <a:extLst>
                  <a:ext uri="{FF2B5EF4-FFF2-40B4-BE49-F238E27FC236}">
                    <a16:creationId xmlns:a16="http://schemas.microsoft.com/office/drawing/2014/main" id="{D85A3862-CFCC-4BB3-A117-B0C3ACD32948}"/>
                  </a:ext>
                </a:extLst>
              </p:cNvPr>
              <p:cNvSpPr/>
              <p:nvPr/>
            </p:nvSpPr>
            <p:spPr>
              <a:xfrm>
                <a:off x="6064" y="8647"/>
                <a:ext cx="171" cy="167"/>
              </a:xfrm>
              <a:custGeom>
                <a:avLst/>
                <a:gdLst/>
                <a:ahLst/>
                <a:cxnLst>
                  <a:cxn ang="0">
                    <a:pos x="203312940" y="40322500"/>
                  </a:cxn>
                  <a:cxn ang="0">
                    <a:pos x="116177934" y="0"/>
                  </a:cxn>
                  <a:cxn ang="0">
                    <a:pos x="38725978" y="40322500"/>
                  </a:cxn>
                  <a:cxn ang="0">
                    <a:pos x="0" y="120967500"/>
                  </a:cxn>
                  <a:cxn ang="0">
                    <a:pos x="38725978" y="211693125"/>
                  </a:cxn>
                  <a:cxn ang="0">
                    <a:pos x="116177934" y="241935000"/>
                  </a:cxn>
                  <a:cxn ang="0">
                    <a:pos x="203312940" y="211693125"/>
                  </a:cxn>
                  <a:cxn ang="0">
                    <a:pos x="242038918" y="120967500"/>
                  </a:cxn>
                  <a:cxn ang="0">
                    <a:pos x="203312940" y="4032250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 name="Freeform 25">
                <a:extLst>
                  <a:ext uri="{FF2B5EF4-FFF2-40B4-BE49-F238E27FC236}">
                    <a16:creationId xmlns:a16="http://schemas.microsoft.com/office/drawing/2014/main" id="{341334CE-00F5-44FB-90E1-F03392FED310}"/>
                  </a:ext>
                </a:extLst>
              </p:cNvPr>
              <p:cNvSpPr/>
              <p:nvPr/>
            </p:nvSpPr>
            <p:spPr>
              <a:xfrm>
                <a:off x="6064" y="8901"/>
                <a:ext cx="171" cy="174"/>
              </a:xfrm>
              <a:custGeom>
                <a:avLst/>
                <a:gdLst/>
                <a:ahLst/>
                <a:cxnLst>
                  <a:cxn ang="0">
                    <a:pos x="203312940" y="40322500"/>
                  </a:cxn>
                  <a:cxn ang="0">
                    <a:pos x="116177934" y="0"/>
                  </a:cxn>
                  <a:cxn ang="0">
                    <a:pos x="38725978" y="40322500"/>
                  </a:cxn>
                  <a:cxn ang="0">
                    <a:pos x="0" y="120967500"/>
                  </a:cxn>
                  <a:cxn ang="0">
                    <a:pos x="38725978" y="211693125"/>
                  </a:cxn>
                  <a:cxn ang="0">
                    <a:pos x="116177934" y="252015625"/>
                  </a:cxn>
                  <a:cxn ang="0">
                    <a:pos x="203312940" y="211693125"/>
                  </a:cxn>
                  <a:cxn ang="0">
                    <a:pos x="242038918" y="120967500"/>
                  </a:cxn>
                  <a:cxn ang="0">
                    <a:pos x="203312940" y="40322500"/>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 name="Freeform 26">
                <a:extLst>
                  <a:ext uri="{FF2B5EF4-FFF2-40B4-BE49-F238E27FC236}">
                    <a16:creationId xmlns:a16="http://schemas.microsoft.com/office/drawing/2014/main" id="{A85ADEBE-C5AA-47E8-B64A-BAB87F2CCF2F}"/>
                  </a:ext>
                </a:extLst>
              </p:cNvPr>
              <p:cNvSpPr/>
              <p:nvPr/>
            </p:nvSpPr>
            <p:spPr>
              <a:xfrm>
                <a:off x="6841" y="6329"/>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7">
                <a:extLst>
                  <a:ext uri="{FF2B5EF4-FFF2-40B4-BE49-F238E27FC236}">
                    <a16:creationId xmlns:a16="http://schemas.microsoft.com/office/drawing/2014/main" id="{8E343423-0989-4676-9C0D-A3D8A74C3077}"/>
                  </a:ext>
                </a:extLst>
              </p:cNvPr>
              <p:cNvSpPr/>
              <p:nvPr/>
            </p:nvSpPr>
            <p:spPr>
              <a:xfrm>
                <a:off x="6841" y="6583"/>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5"/>
                      <a:pt x="1" y="18"/>
                      <a:pt x="3" y="21"/>
                    </a:cubicBezTo>
                    <a:cubicBezTo>
                      <a:pt x="6" y="23"/>
                      <a:pt x="9"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28">
                <a:extLst>
                  <a:ext uri="{FF2B5EF4-FFF2-40B4-BE49-F238E27FC236}">
                    <a16:creationId xmlns:a16="http://schemas.microsoft.com/office/drawing/2014/main" id="{615E0286-0F5E-49FA-8978-B98A8D2C0B99}"/>
                  </a:ext>
                </a:extLst>
              </p:cNvPr>
              <p:cNvSpPr/>
              <p:nvPr/>
            </p:nvSpPr>
            <p:spPr>
              <a:xfrm>
                <a:off x="6841" y="6841"/>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29">
                <a:extLst>
                  <a:ext uri="{FF2B5EF4-FFF2-40B4-BE49-F238E27FC236}">
                    <a16:creationId xmlns:a16="http://schemas.microsoft.com/office/drawing/2014/main" id="{AD050753-BC54-4B8B-AC32-7A8629099F0B}"/>
                  </a:ext>
                </a:extLst>
              </p:cNvPr>
              <p:cNvSpPr/>
              <p:nvPr/>
            </p:nvSpPr>
            <p:spPr>
              <a:xfrm>
                <a:off x="6841" y="7102"/>
                <a:ext cx="167" cy="164"/>
              </a:xfrm>
              <a:custGeom>
                <a:avLst/>
                <a:gdLst/>
                <a:ahLst/>
                <a:cxnLst>
                  <a:cxn ang="0">
                    <a:pos x="201612500" y="38661970"/>
                  </a:cxn>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30">
                <a:extLst>
                  <a:ext uri="{FF2B5EF4-FFF2-40B4-BE49-F238E27FC236}">
                    <a16:creationId xmlns:a16="http://schemas.microsoft.com/office/drawing/2014/main" id="{1BC84A01-B23D-4FBF-9449-4A047C4AD6EF}"/>
                  </a:ext>
                </a:extLst>
              </p:cNvPr>
              <p:cNvSpPr/>
              <p:nvPr/>
            </p:nvSpPr>
            <p:spPr>
              <a:xfrm>
                <a:off x="6841" y="7357"/>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2"/>
                      <a:pt x="15" y="0"/>
                      <a:pt x="12" y="0"/>
                    </a:cubicBezTo>
                    <a:cubicBezTo>
                      <a:pt x="9" y="0"/>
                      <a:pt x="6" y="2"/>
                      <a:pt x="3" y="4"/>
                    </a:cubicBezTo>
                    <a:cubicBezTo>
                      <a:pt x="1" y="6"/>
                      <a:pt x="0" y="9"/>
                      <a:pt x="0" y="12"/>
                    </a:cubicBezTo>
                    <a:cubicBezTo>
                      <a:pt x="0" y="15"/>
                      <a:pt x="1" y="18"/>
                      <a:pt x="3" y="21"/>
                    </a:cubicBezTo>
                    <a:cubicBezTo>
                      <a:pt x="6" y="23"/>
                      <a:pt x="9"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31">
                <a:extLst>
                  <a:ext uri="{FF2B5EF4-FFF2-40B4-BE49-F238E27FC236}">
                    <a16:creationId xmlns:a16="http://schemas.microsoft.com/office/drawing/2014/main" id="{48259FAB-4235-4057-996E-E965BC1C7DE7}"/>
                  </a:ext>
                </a:extLst>
              </p:cNvPr>
              <p:cNvSpPr/>
              <p:nvPr/>
            </p:nvSpPr>
            <p:spPr>
              <a:xfrm>
                <a:off x="6841" y="7618"/>
                <a:ext cx="167" cy="167"/>
              </a:xfrm>
              <a:custGeom>
                <a:avLst/>
                <a:gdLst/>
                <a:ahLst/>
                <a:cxnLst>
                  <a:cxn ang="0">
                    <a:pos x="201612500" y="30241875"/>
                  </a:cxn>
                  <a:cxn ang="0">
                    <a:pos x="120967500" y="0"/>
                  </a:cxn>
                  <a:cxn ang="0">
                    <a:pos x="30241875" y="30241875"/>
                  </a:cxn>
                  <a:cxn ang="0">
                    <a:pos x="0" y="110886875"/>
                  </a:cxn>
                  <a:cxn ang="0">
                    <a:pos x="30241875"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5" y="0"/>
                      <a:pt x="12" y="0"/>
                    </a:cubicBezTo>
                    <a:cubicBezTo>
                      <a:pt x="9" y="0"/>
                      <a:pt x="6" y="1"/>
                      <a:pt x="3" y="3"/>
                    </a:cubicBezTo>
                    <a:cubicBezTo>
                      <a:pt x="1" y="6"/>
                      <a:pt x="0" y="9"/>
                      <a:pt x="0" y="11"/>
                    </a:cubicBezTo>
                    <a:cubicBezTo>
                      <a:pt x="0" y="15"/>
                      <a:pt x="1" y="18"/>
                      <a:pt x="3" y="20"/>
                    </a:cubicBezTo>
                    <a:cubicBezTo>
                      <a:pt x="6" y="23"/>
                      <a:pt x="9" y="24"/>
                      <a:pt x="12" y="24"/>
                    </a:cubicBezTo>
                    <a:cubicBezTo>
                      <a:pt x="15" y="24"/>
                      <a:pt x="18" y="23"/>
                      <a:pt x="20" y="20"/>
                    </a:cubicBezTo>
                    <a:cubicBezTo>
                      <a:pt x="23" y="18"/>
                      <a:pt x="24" y="15"/>
                      <a:pt x="24" y="11"/>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Freeform 32">
                <a:extLst>
                  <a:ext uri="{FF2B5EF4-FFF2-40B4-BE49-F238E27FC236}">
                    <a16:creationId xmlns:a16="http://schemas.microsoft.com/office/drawing/2014/main" id="{4F270C64-9EC1-49C4-AAA2-44FB0D05897F}"/>
                  </a:ext>
                </a:extLst>
              </p:cNvPr>
              <p:cNvSpPr/>
              <p:nvPr/>
            </p:nvSpPr>
            <p:spPr>
              <a:xfrm>
                <a:off x="6841" y="7873"/>
                <a:ext cx="167" cy="167"/>
              </a:xfrm>
              <a:custGeom>
                <a:avLst/>
                <a:gdLst/>
                <a:ahLst/>
                <a:cxnLst>
                  <a:cxn ang="0">
                    <a:pos x="201612500" y="40322500"/>
                  </a:cxn>
                  <a:cxn ang="0">
                    <a:pos x="120967500" y="0"/>
                  </a:cxn>
                  <a:cxn ang="0">
                    <a:pos x="30241875" y="40322500"/>
                  </a:cxn>
                  <a:cxn ang="0">
                    <a:pos x="0" y="120967500"/>
                  </a:cxn>
                  <a:cxn ang="0">
                    <a:pos x="30241875" y="201612500"/>
                  </a:cxn>
                  <a:cxn ang="0">
                    <a:pos x="120967500" y="241935000"/>
                  </a:cxn>
                  <a:cxn ang="0">
                    <a:pos x="201612500" y="201612500"/>
                  </a:cxn>
                  <a:cxn ang="0">
                    <a:pos x="241935000" y="120967500"/>
                  </a:cxn>
                  <a:cxn ang="0">
                    <a:pos x="201612500" y="40322500"/>
                  </a:cxn>
                </a:cxnLst>
                <a:rect l="0" t="0" r="0" b="0"/>
                <a:pathLst>
                  <a:path w="24" h="24">
                    <a:moveTo>
                      <a:pt x="20" y="4"/>
                    </a:moveTo>
                    <a:cubicBezTo>
                      <a:pt x="18" y="1"/>
                      <a:pt x="15" y="0"/>
                      <a:pt x="12" y="0"/>
                    </a:cubicBezTo>
                    <a:cubicBezTo>
                      <a:pt x="9" y="0"/>
                      <a:pt x="6" y="1"/>
                      <a:pt x="3" y="4"/>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 name="Freeform 33">
                <a:extLst>
                  <a:ext uri="{FF2B5EF4-FFF2-40B4-BE49-F238E27FC236}">
                    <a16:creationId xmlns:a16="http://schemas.microsoft.com/office/drawing/2014/main" id="{2D450E6F-EE2E-404A-B6AB-FB3E3A200162}"/>
                  </a:ext>
                </a:extLst>
              </p:cNvPr>
              <p:cNvSpPr/>
              <p:nvPr/>
            </p:nvSpPr>
            <p:spPr>
              <a:xfrm>
                <a:off x="7099" y="6583"/>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 name="Freeform 34">
                <a:extLst>
                  <a:ext uri="{FF2B5EF4-FFF2-40B4-BE49-F238E27FC236}">
                    <a16:creationId xmlns:a16="http://schemas.microsoft.com/office/drawing/2014/main" id="{CA51280D-D6A7-479A-B49A-803792BFDA3F}"/>
                  </a:ext>
                </a:extLst>
              </p:cNvPr>
              <p:cNvSpPr/>
              <p:nvPr/>
            </p:nvSpPr>
            <p:spPr>
              <a:xfrm>
                <a:off x="7099" y="6841"/>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 name="Freeform 35">
                <a:extLst>
                  <a:ext uri="{FF2B5EF4-FFF2-40B4-BE49-F238E27FC236}">
                    <a16:creationId xmlns:a16="http://schemas.microsoft.com/office/drawing/2014/main" id="{64275B44-076C-43B1-BB97-AAA27E0EAD84}"/>
                  </a:ext>
                </a:extLst>
              </p:cNvPr>
              <p:cNvSpPr/>
              <p:nvPr/>
            </p:nvSpPr>
            <p:spPr>
              <a:xfrm>
                <a:off x="7099" y="7102"/>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 name="Freeform 36">
                <a:extLst>
                  <a:ext uri="{FF2B5EF4-FFF2-40B4-BE49-F238E27FC236}">
                    <a16:creationId xmlns:a16="http://schemas.microsoft.com/office/drawing/2014/main" id="{DB704152-870E-4EE3-8A28-88EE2B024099}"/>
                  </a:ext>
                </a:extLst>
              </p:cNvPr>
              <p:cNvSpPr/>
              <p:nvPr/>
            </p:nvSpPr>
            <p:spPr>
              <a:xfrm>
                <a:off x="7099" y="7357"/>
                <a:ext cx="164" cy="164"/>
              </a:xfrm>
              <a:custGeom>
                <a:avLst/>
                <a:gdLst/>
                <a:ahLst/>
                <a:cxnLst>
                  <a:cxn ang="0">
                    <a:pos x="202966013" y="38661970"/>
                  </a:cxn>
                  <a:cxn ang="0">
                    <a:pos x="115982800" y="0"/>
                  </a:cxn>
                  <a:cxn ang="0">
                    <a:pos x="38661970" y="38661970"/>
                  </a:cxn>
                  <a:cxn ang="0">
                    <a:pos x="0" y="115982800"/>
                  </a:cxn>
                  <a:cxn ang="0">
                    <a:pos x="38661970" y="202966013"/>
                  </a:cxn>
                  <a:cxn ang="0">
                    <a:pos x="115982800" y="231962490"/>
                  </a:cxn>
                  <a:cxn ang="0">
                    <a:pos x="202966013" y="202966013"/>
                  </a:cxn>
                  <a:cxn ang="0">
                    <a:pos x="231962490" y="115982800"/>
                  </a:cxn>
                  <a:cxn ang="0">
                    <a:pos x="202966013" y="38661970"/>
                  </a:cxn>
                </a:cxnLst>
                <a:rect l="0" t="0" r="0" b="0"/>
                <a:pathLst>
                  <a:path w="24" h="24">
                    <a:moveTo>
                      <a:pt x="21"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 name="Freeform 37">
                <a:extLst>
                  <a:ext uri="{FF2B5EF4-FFF2-40B4-BE49-F238E27FC236}">
                    <a16:creationId xmlns:a16="http://schemas.microsoft.com/office/drawing/2014/main" id="{A054D2A9-56E9-4754-A780-0FB083056AB2}"/>
                  </a:ext>
                </a:extLst>
              </p:cNvPr>
              <p:cNvSpPr/>
              <p:nvPr/>
            </p:nvSpPr>
            <p:spPr>
              <a:xfrm>
                <a:off x="7099" y="7618"/>
                <a:ext cx="164" cy="167"/>
              </a:xfrm>
              <a:custGeom>
                <a:avLst/>
                <a:gdLst/>
                <a:ahLst/>
                <a:cxnLst>
                  <a:cxn ang="0">
                    <a:pos x="202966013" y="30241875"/>
                  </a:cxn>
                  <a:cxn ang="0">
                    <a:pos x="115982800" y="0"/>
                  </a:cxn>
                  <a:cxn ang="0">
                    <a:pos x="38661970" y="30241875"/>
                  </a:cxn>
                  <a:cxn ang="0">
                    <a:pos x="0" y="110886875"/>
                  </a:cxn>
                  <a:cxn ang="0">
                    <a:pos x="38661970" y="201612500"/>
                  </a:cxn>
                  <a:cxn ang="0">
                    <a:pos x="115982800" y="241935000"/>
                  </a:cxn>
                  <a:cxn ang="0">
                    <a:pos x="202966013" y="201612500"/>
                  </a:cxn>
                  <a:cxn ang="0">
                    <a:pos x="231962490" y="110886875"/>
                  </a:cxn>
                  <a:cxn ang="0">
                    <a:pos x="202966013" y="30241875"/>
                  </a:cxn>
                </a:cxnLst>
                <a:rect l="0" t="0" r="0" b="0"/>
                <a:pathLst>
                  <a:path w="24" h="24">
                    <a:moveTo>
                      <a:pt x="21" y="3"/>
                    </a:moveTo>
                    <a:cubicBezTo>
                      <a:pt x="18" y="1"/>
                      <a:pt x="16" y="0"/>
                      <a:pt x="12" y="0"/>
                    </a:cubicBezTo>
                    <a:cubicBezTo>
                      <a:pt x="9" y="0"/>
                      <a:pt x="6" y="1"/>
                      <a:pt x="4" y="3"/>
                    </a:cubicBezTo>
                    <a:cubicBezTo>
                      <a:pt x="1" y="6"/>
                      <a:pt x="0" y="9"/>
                      <a:pt x="0" y="11"/>
                    </a:cubicBezTo>
                    <a:cubicBezTo>
                      <a:pt x="0" y="15"/>
                      <a:pt x="1" y="18"/>
                      <a:pt x="4" y="20"/>
                    </a:cubicBezTo>
                    <a:cubicBezTo>
                      <a:pt x="6" y="23"/>
                      <a:pt x="9" y="24"/>
                      <a:pt x="12" y="24"/>
                    </a:cubicBezTo>
                    <a:cubicBezTo>
                      <a:pt x="16" y="24"/>
                      <a:pt x="18" y="23"/>
                      <a:pt x="21" y="20"/>
                    </a:cubicBezTo>
                    <a:cubicBezTo>
                      <a:pt x="23" y="18"/>
                      <a:pt x="24" y="15"/>
                      <a:pt x="24" y="11"/>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 name="Freeform 38">
                <a:extLst>
                  <a:ext uri="{FF2B5EF4-FFF2-40B4-BE49-F238E27FC236}">
                    <a16:creationId xmlns:a16="http://schemas.microsoft.com/office/drawing/2014/main" id="{F3BF513B-9160-408E-B72F-613B75472828}"/>
                  </a:ext>
                </a:extLst>
              </p:cNvPr>
              <p:cNvSpPr/>
              <p:nvPr/>
            </p:nvSpPr>
            <p:spPr>
              <a:xfrm>
                <a:off x="7353" y="6841"/>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 name="Freeform 39">
                <a:extLst>
                  <a:ext uri="{FF2B5EF4-FFF2-40B4-BE49-F238E27FC236}">
                    <a16:creationId xmlns:a16="http://schemas.microsoft.com/office/drawing/2014/main" id="{B9E57A9B-D0F2-487B-9151-63BECF012C4B}"/>
                  </a:ext>
                </a:extLst>
              </p:cNvPr>
              <p:cNvSpPr/>
              <p:nvPr/>
            </p:nvSpPr>
            <p:spPr>
              <a:xfrm>
                <a:off x="7353" y="7102"/>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 name="Freeform 40">
                <a:extLst>
                  <a:ext uri="{FF2B5EF4-FFF2-40B4-BE49-F238E27FC236}">
                    <a16:creationId xmlns:a16="http://schemas.microsoft.com/office/drawing/2014/main" id="{599A0BA5-741A-416E-B85B-0AE205358958}"/>
                  </a:ext>
                </a:extLst>
              </p:cNvPr>
              <p:cNvSpPr/>
              <p:nvPr/>
            </p:nvSpPr>
            <p:spPr>
              <a:xfrm>
                <a:off x="7353" y="7357"/>
                <a:ext cx="174"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52015625" y="115982800"/>
                  </a:cxn>
                  <a:cxn ang="0">
                    <a:pos x="211693125" y="3866197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 name="Freeform 41">
                <a:extLst>
                  <a:ext uri="{FF2B5EF4-FFF2-40B4-BE49-F238E27FC236}">
                    <a16:creationId xmlns:a16="http://schemas.microsoft.com/office/drawing/2014/main" id="{61D4C5D3-142A-4A88-88A6-2310F240D92B}"/>
                  </a:ext>
                </a:extLst>
              </p:cNvPr>
              <p:cNvSpPr/>
              <p:nvPr/>
            </p:nvSpPr>
            <p:spPr>
              <a:xfrm>
                <a:off x="7614" y="6841"/>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 name="Freeform 42">
                <a:extLst>
                  <a:ext uri="{FF2B5EF4-FFF2-40B4-BE49-F238E27FC236}">
                    <a16:creationId xmlns:a16="http://schemas.microsoft.com/office/drawing/2014/main" id="{020F3A37-891A-4A86-9877-BF73B034D932}"/>
                  </a:ext>
                </a:extLst>
              </p:cNvPr>
              <p:cNvSpPr/>
              <p:nvPr/>
            </p:nvSpPr>
            <p:spPr>
              <a:xfrm>
                <a:off x="6325" y="6067"/>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 name="Freeform 43">
                <a:extLst>
                  <a:ext uri="{FF2B5EF4-FFF2-40B4-BE49-F238E27FC236}">
                    <a16:creationId xmlns:a16="http://schemas.microsoft.com/office/drawing/2014/main" id="{399BDA4B-403C-4E32-852D-CCC9B21C5B16}"/>
                  </a:ext>
                </a:extLst>
              </p:cNvPr>
              <p:cNvSpPr/>
              <p:nvPr/>
            </p:nvSpPr>
            <p:spPr>
              <a:xfrm>
                <a:off x="6579" y="6067"/>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 name="Freeform 44">
                <a:extLst>
                  <a:ext uri="{FF2B5EF4-FFF2-40B4-BE49-F238E27FC236}">
                    <a16:creationId xmlns:a16="http://schemas.microsoft.com/office/drawing/2014/main" id="{84618E5D-4808-4EB0-9D7E-992F12F55EF3}"/>
                  </a:ext>
                </a:extLst>
              </p:cNvPr>
              <p:cNvSpPr/>
              <p:nvPr/>
            </p:nvSpPr>
            <p:spPr>
              <a:xfrm>
                <a:off x="6841" y="6067"/>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 name="Freeform 45">
                <a:extLst>
                  <a:ext uri="{FF2B5EF4-FFF2-40B4-BE49-F238E27FC236}">
                    <a16:creationId xmlns:a16="http://schemas.microsoft.com/office/drawing/2014/main" id="{8335DBDA-2050-41FD-9087-BBCA2B27F280}"/>
                  </a:ext>
                </a:extLst>
              </p:cNvPr>
              <p:cNvSpPr/>
              <p:nvPr/>
            </p:nvSpPr>
            <p:spPr>
              <a:xfrm>
                <a:off x="7099" y="6329"/>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 name="Freeform 46">
                <a:extLst>
                  <a:ext uri="{FF2B5EF4-FFF2-40B4-BE49-F238E27FC236}">
                    <a16:creationId xmlns:a16="http://schemas.microsoft.com/office/drawing/2014/main" id="{F603E6BE-75D0-449C-86C3-97C307F7DDF7}"/>
                  </a:ext>
                </a:extLst>
              </p:cNvPr>
              <p:cNvSpPr/>
              <p:nvPr/>
            </p:nvSpPr>
            <p:spPr>
              <a:xfrm>
                <a:off x="7353" y="658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 name="Freeform 47">
                <a:extLst>
                  <a:ext uri="{FF2B5EF4-FFF2-40B4-BE49-F238E27FC236}">
                    <a16:creationId xmlns:a16="http://schemas.microsoft.com/office/drawing/2014/main" id="{091A185D-A507-4C9A-9574-9FCE66711677}"/>
                  </a:ext>
                </a:extLst>
              </p:cNvPr>
              <p:cNvSpPr/>
              <p:nvPr/>
            </p:nvSpPr>
            <p:spPr>
              <a:xfrm>
                <a:off x="7614" y="6583"/>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5"/>
                      <a:pt x="1" y="18"/>
                      <a:pt x="3" y="21"/>
                    </a:cubicBezTo>
                    <a:cubicBezTo>
                      <a:pt x="6" y="23"/>
                      <a:pt x="9"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 name="Freeform 48">
                <a:extLst>
                  <a:ext uri="{FF2B5EF4-FFF2-40B4-BE49-F238E27FC236}">
                    <a16:creationId xmlns:a16="http://schemas.microsoft.com/office/drawing/2014/main" id="{6AC7390C-FC32-4219-9C3C-01AEF30F10F9}"/>
                  </a:ext>
                </a:extLst>
              </p:cNvPr>
              <p:cNvSpPr/>
              <p:nvPr/>
            </p:nvSpPr>
            <p:spPr>
              <a:xfrm>
                <a:off x="6325" y="8647"/>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 name="Freeform 49">
                <a:extLst>
                  <a:ext uri="{FF2B5EF4-FFF2-40B4-BE49-F238E27FC236}">
                    <a16:creationId xmlns:a16="http://schemas.microsoft.com/office/drawing/2014/main" id="{1060B39B-061E-41B3-AF94-6C546FDE4219}"/>
                  </a:ext>
                </a:extLst>
              </p:cNvPr>
              <p:cNvSpPr/>
              <p:nvPr/>
            </p:nvSpPr>
            <p:spPr>
              <a:xfrm>
                <a:off x="6325" y="8901"/>
                <a:ext cx="164" cy="174"/>
              </a:xfrm>
              <a:custGeom>
                <a:avLst/>
                <a:gdLst/>
                <a:ahLst/>
                <a:cxnLst>
                  <a:cxn ang="0">
                    <a:pos x="193303630" y="40322500"/>
                  </a:cxn>
                  <a:cxn ang="0">
                    <a:pos x="115982800" y="0"/>
                  </a:cxn>
                  <a:cxn ang="0">
                    <a:pos x="38661970" y="40322500"/>
                  </a:cxn>
                  <a:cxn ang="0">
                    <a:pos x="0" y="120967500"/>
                  </a:cxn>
                  <a:cxn ang="0">
                    <a:pos x="38661970" y="211693125"/>
                  </a:cxn>
                  <a:cxn ang="0">
                    <a:pos x="115982800" y="252015625"/>
                  </a:cxn>
                  <a:cxn ang="0">
                    <a:pos x="193303630" y="211693125"/>
                  </a:cxn>
                  <a:cxn ang="0">
                    <a:pos x="231962490" y="120967500"/>
                  </a:cxn>
                  <a:cxn ang="0">
                    <a:pos x="193303630" y="40322500"/>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 name="Freeform 50">
                <a:extLst>
                  <a:ext uri="{FF2B5EF4-FFF2-40B4-BE49-F238E27FC236}">
                    <a16:creationId xmlns:a16="http://schemas.microsoft.com/office/drawing/2014/main" id="{17B07ADA-7321-4757-BB74-5436F352B09A}"/>
                  </a:ext>
                </a:extLst>
              </p:cNvPr>
              <p:cNvSpPr/>
              <p:nvPr/>
            </p:nvSpPr>
            <p:spPr>
              <a:xfrm>
                <a:off x="6325" y="9166"/>
                <a:ext cx="164" cy="164"/>
              </a:xfrm>
              <a:custGeom>
                <a:avLst/>
                <a:gdLst/>
                <a:ahLst/>
                <a:cxnLst>
                  <a:cxn ang="0">
                    <a:pos x="193303630" y="38661970"/>
                  </a:cxn>
                  <a:cxn ang="0">
                    <a:pos x="115982800" y="0"/>
                  </a:cxn>
                  <a:cxn ang="0">
                    <a:pos x="38661970" y="38661970"/>
                  </a:cxn>
                  <a:cxn ang="0">
                    <a:pos x="0" y="115982800"/>
                  </a:cxn>
                  <a:cxn ang="0">
                    <a:pos x="38661970"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 name="Freeform 51">
                <a:extLst>
                  <a:ext uri="{FF2B5EF4-FFF2-40B4-BE49-F238E27FC236}">
                    <a16:creationId xmlns:a16="http://schemas.microsoft.com/office/drawing/2014/main" id="{2506F644-C891-4BA2-91D7-56A756AC2535}"/>
                  </a:ext>
                </a:extLst>
              </p:cNvPr>
              <p:cNvSpPr/>
              <p:nvPr/>
            </p:nvSpPr>
            <p:spPr>
              <a:xfrm>
                <a:off x="6325" y="8392"/>
                <a:ext cx="164" cy="164"/>
              </a:xfrm>
              <a:custGeom>
                <a:avLst/>
                <a:gdLst/>
                <a:ahLst/>
                <a:cxnLst>
                  <a:cxn ang="0">
                    <a:pos x="193303630" y="28996477"/>
                  </a:cxn>
                  <a:cxn ang="0">
                    <a:pos x="115982800" y="0"/>
                  </a:cxn>
                  <a:cxn ang="0">
                    <a:pos x="38661970" y="28996477"/>
                  </a:cxn>
                  <a:cxn ang="0">
                    <a:pos x="0" y="115982800"/>
                  </a:cxn>
                  <a:cxn ang="0">
                    <a:pos x="38661970"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52">
                <a:extLst>
                  <a:ext uri="{FF2B5EF4-FFF2-40B4-BE49-F238E27FC236}">
                    <a16:creationId xmlns:a16="http://schemas.microsoft.com/office/drawing/2014/main" id="{51189267-59A6-43B3-91DE-8809D5EAA944}"/>
                  </a:ext>
                </a:extLst>
              </p:cNvPr>
              <p:cNvSpPr/>
              <p:nvPr/>
            </p:nvSpPr>
            <p:spPr>
              <a:xfrm>
                <a:off x="6325" y="8131"/>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53">
                <a:extLst>
                  <a:ext uri="{FF2B5EF4-FFF2-40B4-BE49-F238E27FC236}">
                    <a16:creationId xmlns:a16="http://schemas.microsoft.com/office/drawing/2014/main" id="{6EF503AD-49BF-4A3E-A2BA-185945028AAB}"/>
                  </a:ext>
                </a:extLst>
              </p:cNvPr>
              <p:cNvSpPr/>
              <p:nvPr/>
            </p:nvSpPr>
            <p:spPr>
              <a:xfrm>
                <a:off x="6325" y="7873"/>
                <a:ext cx="164" cy="167"/>
              </a:xfrm>
              <a:custGeom>
                <a:avLst/>
                <a:gdLst/>
                <a:ahLst/>
                <a:cxnLst>
                  <a:cxn ang="0">
                    <a:pos x="193303630" y="40322500"/>
                  </a:cxn>
                  <a:cxn ang="0">
                    <a:pos x="115982800" y="0"/>
                  </a:cxn>
                  <a:cxn ang="0">
                    <a:pos x="38661970" y="40322500"/>
                  </a:cxn>
                  <a:cxn ang="0">
                    <a:pos x="0" y="120967500"/>
                  </a:cxn>
                  <a:cxn ang="0">
                    <a:pos x="38661970" y="201612500"/>
                  </a:cxn>
                  <a:cxn ang="0">
                    <a:pos x="115982800" y="241935000"/>
                  </a:cxn>
                  <a:cxn ang="0">
                    <a:pos x="193303630" y="201612500"/>
                  </a:cxn>
                  <a:cxn ang="0">
                    <a:pos x="231962490" y="120967500"/>
                  </a:cxn>
                  <a:cxn ang="0">
                    <a:pos x="193303630" y="40322500"/>
                  </a:cxn>
                </a:cxnLst>
                <a:rect l="0" t="0" r="0" b="0"/>
                <a:pathLst>
                  <a:path w="24" h="24">
                    <a:moveTo>
                      <a:pt x="20"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54">
                <a:extLst>
                  <a:ext uri="{FF2B5EF4-FFF2-40B4-BE49-F238E27FC236}">
                    <a16:creationId xmlns:a16="http://schemas.microsoft.com/office/drawing/2014/main" id="{92DC3CCA-D726-4D2E-87DE-115BDE863C27}"/>
                  </a:ext>
                </a:extLst>
              </p:cNvPr>
              <p:cNvSpPr/>
              <p:nvPr/>
            </p:nvSpPr>
            <p:spPr>
              <a:xfrm>
                <a:off x="6325" y="7618"/>
                <a:ext cx="164" cy="167"/>
              </a:xfrm>
              <a:custGeom>
                <a:avLst/>
                <a:gdLst/>
                <a:ahLst/>
                <a:cxnLst>
                  <a:cxn ang="0">
                    <a:pos x="193303630" y="30241875"/>
                  </a:cxn>
                  <a:cxn ang="0">
                    <a:pos x="115982800" y="0"/>
                  </a:cxn>
                  <a:cxn ang="0">
                    <a:pos x="38661970" y="30241875"/>
                  </a:cxn>
                  <a:cxn ang="0">
                    <a:pos x="0" y="110886875"/>
                  </a:cxn>
                  <a:cxn ang="0">
                    <a:pos x="38661970" y="201612500"/>
                  </a:cxn>
                  <a:cxn ang="0">
                    <a:pos x="115982800" y="241935000"/>
                  </a:cxn>
                  <a:cxn ang="0">
                    <a:pos x="193303630" y="201612500"/>
                  </a:cxn>
                  <a:cxn ang="0">
                    <a:pos x="231962490" y="110886875"/>
                  </a:cxn>
                  <a:cxn ang="0">
                    <a:pos x="193303630" y="30241875"/>
                  </a:cxn>
                </a:cxnLst>
                <a:rect l="0" t="0" r="0" b="0"/>
                <a:pathLst>
                  <a:path w="24" h="24">
                    <a:moveTo>
                      <a:pt x="20" y="3"/>
                    </a:moveTo>
                    <a:cubicBezTo>
                      <a:pt x="18" y="1"/>
                      <a:pt x="16" y="0"/>
                      <a:pt x="12" y="0"/>
                    </a:cubicBezTo>
                    <a:cubicBezTo>
                      <a:pt x="9" y="0"/>
                      <a:pt x="6" y="1"/>
                      <a:pt x="4" y="3"/>
                    </a:cubicBezTo>
                    <a:cubicBezTo>
                      <a:pt x="1" y="6"/>
                      <a:pt x="0" y="9"/>
                      <a:pt x="0" y="11"/>
                    </a:cubicBezTo>
                    <a:cubicBezTo>
                      <a:pt x="0" y="15"/>
                      <a:pt x="1" y="18"/>
                      <a:pt x="4" y="20"/>
                    </a:cubicBezTo>
                    <a:cubicBezTo>
                      <a:pt x="6" y="23"/>
                      <a:pt x="9" y="24"/>
                      <a:pt x="12" y="24"/>
                    </a:cubicBezTo>
                    <a:cubicBezTo>
                      <a:pt x="16" y="24"/>
                      <a:pt x="18" y="23"/>
                      <a:pt x="20" y="20"/>
                    </a:cubicBezTo>
                    <a:cubicBezTo>
                      <a:pt x="23" y="18"/>
                      <a:pt x="24" y="15"/>
                      <a:pt x="24" y="11"/>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 name="Freeform 55">
                <a:extLst>
                  <a:ext uri="{FF2B5EF4-FFF2-40B4-BE49-F238E27FC236}">
                    <a16:creationId xmlns:a16="http://schemas.microsoft.com/office/drawing/2014/main" id="{34EFEA05-51AD-45E5-AA51-0C44B793C3A0}"/>
                  </a:ext>
                </a:extLst>
              </p:cNvPr>
              <p:cNvSpPr/>
              <p:nvPr/>
            </p:nvSpPr>
            <p:spPr>
              <a:xfrm>
                <a:off x="6325" y="7357"/>
                <a:ext cx="164" cy="164"/>
              </a:xfrm>
              <a:custGeom>
                <a:avLst/>
                <a:gdLst/>
                <a:ahLst/>
                <a:cxnLst>
                  <a:cxn ang="0">
                    <a:pos x="193303630" y="38661970"/>
                  </a:cxn>
                  <a:cxn ang="0">
                    <a:pos x="115982800" y="0"/>
                  </a:cxn>
                  <a:cxn ang="0">
                    <a:pos x="38661970" y="38661970"/>
                  </a:cxn>
                  <a:cxn ang="0">
                    <a:pos x="0" y="115982800"/>
                  </a:cxn>
                  <a:cxn ang="0">
                    <a:pos x="38661970" y="202966013"/>
                  </a:cxn>
                  <a:cxn ang="0">
                    <a:pos x="115982800" y="231962490"/>
                  </a:cxn>
                  <a:cxn ang="0">
                    <a:pos x="193303630" y="202966013"/>
                  </a:cxn>
                  <a:cxn ang="0">
                    <a:pos x="231962490" y="115982800"/>
                  </a:cxn>
                  <a:cxn ang="0">
                    <a:pos x="193303630" y="38661970"/>
                  </a:cxn>
                </a:cxnLst>
                <a:rect l="0" t="0" r="0" b="0"/>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56">
                <a:extLst>
                  <a:ext uri="{FF2B5EF4-FFF2-40B4-BE49-F238E27FC236}">
                    <a16:creationId xmlns:a16="http://schemas.microsoft.com/office/drawing/2014/main" id="{D27B638D-7177-492C-8E2A-2EBCD8D0C2C5}"/>
                  </a:ext>
                </a:extLst>
              </p:cNvPr>
              <p:cNvSpPr/>
              <p:nvPr/>
            </p:nvSpPr>
            <p:spPr>
              <a:xfrm>
                <a:off x="6064" y="7102"/>
                <a:ext cx="171" cy="164"/>
              </a:xfrm>
              <a:custGeom>
                <a:avLst/>
                <a:gdLst/>
                <a:ahLst/>
                <a:cxnLst>
                  <a:cxn ang="0">
                    <a:pos x="203312940" y="38661970"/>
                  </a:cxn>
                  <a:cxn ang="0">
                    <a:pos x="116177934" y="0"/>
                  </a:cxn>
                  <a:cxn ang="0">
                    <a:pos x="38725978" y="38661970"/>
                  </a:cxn>
                  <a:cxn ang="0">
                    <a:pos x="0" y="115982800"/>
                  </a:cxn>
                  <a:cxn ang="0">
                    <a:pos x="38725978" y="193303630"/>
                  </a:cxn>
                  <a:cxn ang="0">
                    <a:pos x="116177934" y="231962490"/>
                  </a:cxn>
                  <a:cxn ang="0">
                    <a:pos x="203312940" y="193303630"/>
                  </a:cxn>
                  <a:cxn ang="0">
                    <a:pos x="242038918" y="115982800"/>
                  </a:cxn>
                  <a:cxn ang="0">
                    <a:pos x="203312940" y="38661970"/>
                  </a:cxn>
                </a:cxnLst>
                <a:rect l="0" t="0" r="0" b="0"/>
                <a:pathLst>
                  <a:path w="25" h="24">
                    <a:moveTo>
                      <a:pt x="21" y="4"/>
                    </a:moveTo>
                    <a:cubicBezTo>
                      <a:pt x="19"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57">
                <a:extLst>
                  <a:ext uri="{FF2B5EF4-FFF2-40B4-BE49-F238E27FC236}">
                    <a16:creationId xmlns:a16="http://schemas.microsoft.com/office/drawing/2014/main" id="{E58CA06D-591F-408A-8D0A-6AAB344EEB4F}"/>
                  </a:ext>
                </a:extLst>
              </p:cNvPr>
              <p:cNvSpPr/>
              <p:nvPr/>
            </p:nvSpPr>
            <p:spPr>
              <a:xfrm>
                <a:off x="5806" y="6583"/>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5" y="0"/>
                      <a:pt x="12" y="0"/>
                    </a:cubicBezTo>
                    <a:cubicBezTo>
                      <a:pt x="9" y="0"/>
                      <a:pt x="6" y="2"/>
                      <a:pt x="4" y="4"/>
                    </a:cubicBezTo>
                    <a:cubicBezTo>
                      <a:pt x="2" y="6"/>
                      <a:pt x="0" y="9"/>
                      <a:pt x="0" y="12"/>
                    </a:cubicBezTo>
                    <a:cubicBezTo>
                      <a:pt x="0" y="15"/>
                      <a:pt x="2" y="18"/>
                      <a:pt x="4" y="21"/>
                    </a:cubicBezTo>
                    <a:cubicBezTo>
                      <a:pt x="6" y="23"/>
                      <a:pt x="9" y="24"/>
                      <a:pt x="12" y="24"/>
                    </a:cubicBezTo>
                    <a:cubicBezTo>
                      <a:pt x="15" y="24"/>
                      <a:pt x="18" y="23"/>
                      <a:pt x="21" y="21"/>
                    </a:cubicBezTo>
                    <a:cubicBezTo>
                      <a:pt x="23" y="18"/>
                      <a:pt x="24" y="15"/>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 name="Freeform 58">
                <a:extLst>
                  <a:ext uri="{FF2B5EF4-FFF2-40B4-BE49-F238E27FC236}">
                    <a16:creationId xmlns:a16="http://schemas.microsoft.com/office/drawing/2014/main" id="{7B41EEC0-2C2C-4481-AADF-A7CF62A837E4}"/>
                  </a:ext>
                </a:extLst>
              </p:cNvPr>
              <p:cNvSpPr/>
              <p:nvPr/>
            </p:nvSpPr>
            <p:spPr>
              <a:xfrm>
                <a:off x="6064" y="8131"/>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 name="Freeform 59">
                <a:extLst>
                  <a:ext uri="{FF2B5EF4-FFF2-40B4-BE49-F238E27FC236}">
                    <a16:creationId xmlns:a16="http://schemas.microsoft.com/office/drawing/2014/main" id="{39B632C7-3D6D-446E-A77B-10F577519655}"/>
                  </a:ext>
                </a:extLst>
              </p:cNvPr>
              <p:cNvSpPr/>
              <p:nvPr/>
            </p:nvSpPr>
            <p:spPr>
              <a:xfrm>
                <a:off x="5806" y="6841"/>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 name="Freeform 503">
                <a:extLst>
                  <a:ext uri="{FF2B5EF4-FFF2-40B4-BE49-F238E27FC236}">
                    <a16:creationId xmlns:a16="http://schemas.microsoft.com/office/drawing/2014/main" id="{8C6D49CE-E6AB-4FE2-8FA4-39D3CFCA91F0}"/>
                  </a:ext>
                </a:extLst>
              </p:cNvPr>
              <p:cNvSpPr/>
              <p:nvPr/>
            </p:nvSpPr>
            <p:spPr>
              <a:xfrm>
                <a:off x="4778" y="1685"/>
                <a:ext cx="167" cy="164"/>
              </a:xfrm>
              <a:custGeom>
                <a:avLst/>
                <a:gdLst/>
                <a:ahLst/>
                <a:cxnLst>
                  <a:cxn ang="0">
                    <a:pos x="201612500" y="38661970"/>
                  </a:cxn>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 name="Freeform 504">
                <a:extLst>
                  <a:ext uri="{FF2B5EF4-FFF2-40B4-BE49-F238E27FC236}">
                    <a16:creationId xmlns:a16="http://schemas.microsoft.com/office/drawing/2014/main" id="{C188C0AC-C837-499C-BF15-4B70A78B8C1F}"/>
                  </a:ext>
                </a:extLst>
              </p:cNvPr>
              <p:cNvSpPr/>
              <p:nvPr/>
            </p:nvSpPr>
            <p:spPr>
              <a:xfrm>
                <a:off x="4778" y="194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 name="Freeform 505">
                <a:extLst>
                  <a:ext uri="{FF2B5EF4-FFF2-40B4-BE49-F238E27FC236}">
                    <a16:creationId xmlns:a16="http://schemas.microsoft.com/office/drawing/2014/main" id="{4DC32C23-E928-454A-9699-0F3E607E5D2F}"/>
                  </a:ext>
                </a:extLst>
              </p:cNvPr>
              <p:cNvSpPr/>
              <p:nvPr/>
            </p:nvSpPr>
            <p:spPr>
              <a:xfrm>
                <a:off x="4778" y="220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 name="Freeform 506">
                <a:extLst>
                  <a:ext uri="{FF2B5EF4-FFF2-40B4-BE49-F238E27FC236}">
                    <a16:creationId xmlns:a16="http://schemas.microsoft.com/office/drawing/2014/main" id="{82A70835-954A-4197-9670-87E683E3A102}"/>
                  </a:ext>
                </a:extLst>
              </p:cNvPr>
              <p:cNvSpPr/>
              <p:nvPr/>
            </p:nvSpPr>
            <p:spPr>
              <a:xfrm>
                <a:off x="4778" y="2459"/>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 name="Freeform 507">
                <a:extLst>
                  <a:ext uri="{FF2B5EF4-FFF2-40B4-BE49-F238E27FC236}">
                    <a16:creationId xmlns:a16="http://schemas.microsoft.com/office/drawing/2014/main" id="{1D10BD7C-05DA-444B-B4B8-7E6D640455E1}"/>
                  </a:ext>
                </a:extLst>
              </p:cNvPr>
              <p:cNvSpPr/>
              <p:nvPr/>
            </p:nvSpPr>
            <p:spPr>
              <a:xfrm>
                <a:off x="4778" y="2714"/>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 name="Freeform 508">
                <a:extLst>
                  <a:ext uri="{FF2B5EF4-FFF2-40B4-BE49-F238E27FC236}">
                    <a16:creationId xmlns:a16="http://schemas.microsoft.com/office/drawing/2014/main" id="{56AAAECF-E439-4947-B735-3F8B7FC0B89C}"/>
                  </a:ext>
                </a:extLst>
              </p:cNvPr>
              <p:cNvSpPr/>
              <p:nvPr/>
            </p:nvSpPr>
            <p:spPr>
              <a:xfrm>
                <a:off x="4778" y="2975"/>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 name="Freeform 509">
                <a:extLst>
                  <a:ext uri="{FF2B5EF4-FFF2-40B4-BE49-F238E27FC236}">
                    <a16:creationId xmlns:a16="http://schemas.microsoft.com/office/drawing/2014/main" id="{8052BC61-E9D4-425A-8C78-62D106C2D1A2}"/>
                  </a:ext>
                </a:extLst>
              </p:cNvPr>
              <p:cNvSpPr/>
              <p:nvPr/>
            </p:nvSpPr>
            <p:spPr>
              <a:xfrm>
                <a:off x="4778" y="323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 name="Freeform 510">
                <a:extLst>
                  <a:ext uri="{FF2B5EF4-FFF2-40B4-BE49-F238E27FC236}">
                    <a16:creationId xmlns:a16="http://schemas.microsoft.com/office/drawing/2014/main" id="{27C637E7-E088-4B2B-915A-A7B71CB1FCD4}"/>
                  </a:ext>
                </a:extLst>
              </p:cNvPr>
              <p:cNvSpPr/>
              <p:nvPr/>
            </p:nvSpPr>
            <p:spPr>
              <a:xfrm>
                <a:off x="4778" y="3488"/>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 name="Freeform 511">
                <a:extLst>
                  <a:ext uri="{FF2B5EF4-FFF2-40B4-BE49-F238E27FC236}">
                    <a16:creationId xmlns:a16="http://schemas.microsoft.com/office/drawing/2014/main" id="{93D6C9CF-6B31-4806-9857-A9F62CBF1058}"/>
                  </a:ext>
                </a:extLst>
              </p:cNvPr>
              <p:cNvSpPr/>
              <p:nvPr/>
            </p:nvSpPr>
            <p:spPr>
              <a:xfrm>
                <a:off x="4778" y="3749"/>
                <a:ext cx="167" cy="164"/>
              </a:xfrm>
              <a:custGeom>
                <a:avLst/>
                <a:gdLst/>
                <a:ahLst/>
                <a:cxnLst>
                  <a:cxn ang="0">
                    <a:pos x="201612500" y="38661970"/>
                  </a:cxn>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 name="Freeform 512">
                <a:extLst>
                  <a:ext uri="{FF2B5EF4-FFF2-40B4-BE49-F238E27FC236}">
                    <a16:creationId xmlns:a16="http://schemas.microsoft.com/office/drawing/2014/main" id="{B4D98C4D-6C71-4744-9341-45D2DE0CF27B}"/>
                  </a:ext>
                </a:extLst>
              </p:cNvPr>
              <p:cNvSpPr/>
              <p:nvPr/>
            </p:nvSpPr>
            <p:spPr>
              <a:xfrm>
                <a:off x="4778" y="4003"/>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1" name="Freeform 513">
                <a:extLst>
                  <a:ext uri="{FF2B5EF4-FFF2-40B4-BE49-F238E27FC236}">
                    <a16:creationId xmlns:a16="http://schemas.microsoft.com/office/drawing/2014/main" id="{EB68C41B-3707-44F1-803D-A72ECDAFBD35}"/>
                  </a:ext>
                </a:extLst>
              </p:cNvPr>
              <p:cNvSpPr/>
              <p:nvPr/>
            </p:nvSpPr>
            <p:spPr>
              <a:xfrm>
                <a:off x="4778" y="4265"/>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2" name="Freeform 514">
                <a:extLst>
                  <a:ext uri="{FF2B5EF4-FFF2-40B4-BE49-F238E27FC236}">
                    <a16:creationId xmlns:a16="http://schemas.microsoft.com/office/drawing/2014/main" id="{233097AC-D1EF-4B9A-B550-C98BAD4363F3}"/>
                  </a:ext>
                </a:extLst>
              </p:cNvPr>
              <p:cNvSpPr/>
              <p:nvPr/>
            </p:nvSpPr>
            <p:spPr>
              <a:xfrm>
                <a:off x="4778" y="4519"/>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3" name="Freeform 515">
                <a:extLst>
                  <a:ext uri="{FF2B5EF4-FFF2-40B4-BE49-F238E27FC236}">
                    <a16:creationId xmlns:a16="http://schemas.microsoft.com/office/drawing/2014/main" id="{88F24545-C1B9-459E-802E-7A8A9F801B1B}"/>
                  </a:ext>
                </a:extLst>
              </p:cNvPr>
              <p:cNvSpPr/>
              <p:nvPr/>
            </p:nvSpPr>
            <p:spPr>
              <a:xfrm>
                <a:off x="4778" y="4777"/>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4" name="Freeform 516">
                <a:extLst>
                  <a:ext uri="{FF2B5EF4-FFF2-40B4-BE49-F238E27FC236}">
                    <a16:creationId xmlns:a16="http://schemas.microsoft.com/office/drawing/2014/main" id="{0D06D7A3-14B5-47C0-ABF9-1FA033842518}"/>
                  </a:ext>
                </a:extLst>
              </p:cNvPr>
              <p:cNvSpPr/>
              <p:nvPr/>
            </p:nvSpPr>
            <p:spPr>
              <a:xfrm>
                <a:off x="4778" y="5039"/>
                <a:ext cx="167" cy="164"/>
              </a:xfrm>
              <a:custGeom>
                <a:avLst/>
                <a:gdLst/>
                <a:ahLst/>
                <a:cxnLst>
                  <a:cxn ang="0">
                    <a:pos x="201612500" y="28996477"/>
                  </a:cxn>
                  <a:cxn ang="0">
                    <a:pos x="120967500" y="0"/>
                  </a:cxn>
                  <a:cxn ang="0">
                    <a:pos x="30241875" y="28996477"/>
                  </a:cxn>
                  <a:cxn ang="0">
                    <a:pos x="0" y="115982800"/>
                  </a:cxn>
                  <a:cxn ang="0">
                    <a:pos x="30241875" y="193303630"/>
                  </a:cxn>
                  <a:cxn ang="0">
                    <a:pos x="120967500" y="231962490"/>
                  </a:cxn>
                  <a:cxn ang="0">
                    <a:pos x="201612500" y="193303630"/>
                  </a:cxn>
                  <a:cxn ang="0">
                    <a:pos x="241935000" y="115982800"/>
                  </a:cxn>
                  <a:cxn ang="0">
                    <a:pos x="201612500" y="28996477"/>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5" name="Freeform 517">
                <a:extLst>
                  <a:ext uri="{FF2B5EF4-FFF2-40B4-BE49-F238E27FC236}">
                    <a16:creationId xmlns:a16="http://schemas.microsoft.com/office/drawing/2014/main" id="{84EF8BE9-8650-46FD-BA00-A7AEDCA6A4E0}"/>
                  </a:ext>
                </a:extLst>
              </p:cNvPr>
              <p:cNvSpPr/>
              <p:nvPr/>
            </p:nvSpPr>
            <p:spPr>
              <a:xfrm>
                <a:off x="4778" y="5293"/>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6" name="Freeform 518">
                <a:extLst>
                  <a:ext uri="{FF2B5EF4-FFF2-40B4-BE49-F238E27FC236}">
                    <a16:creationId xmlns:a16="http://schemas.microsoft.com/office/drawing/2014/main" id="{5D4C3D75-E0AF-4057-AC65-22FEFB07CC77}"/>
                  </a:ext>
                </a:extLst>
              </p:cNvPr>
              <p:cNvSpPr/>
              <p:nvPr/>
            </p:nvSpPr>
            <p:spPr>
              <a:xfrm>
                <a:off x="5035" y="1685"/>
                <a:ext cx="164" cy="164"/>
              </a:xfrm>
              <a:custGeom>
                <a:avLst/>
                <a:gdLst/>
                <a:ahLst/>
                <a:cxnLst>
                  <a:cxn ang="0">
                    <a:pos x="202963293" y="38661970"/>
                  </a:cxn>
                  <a:cxn ang="0">
                    <a:pos x="115978136" y="0"/>
                  </a:cxn>
                  <a:cxn ang="0">
                    <a:pos x="38658343" y="38661970"/>
                  </a:cxn>
                  <a:cxn ang="0">
                    <a:pos x="0" y="115982800"/>
                  </a:cxn>
                  <a:cxn ang="0">
                    <a:pos x="38658343" y="193303630"/>
                  </a:cxn>
                  <a:cxn ang="0">
                    <a:pos x="115978136" y="231962490"/>
                  </a:cxn>
                  <a:cxn ang="0">
                    <a:pos x="202963293" y="193303630"/>
                  </a:cxn>
                  <a:cxn ang="0">
                    <a:pos x="231956273" y="115982800"/>
                  </a:cxn>
                  <a:cxn ang="0">
                    <a:pos x="202963293" y="38661970"/>
                  </a:cxn>
                </a:cxnLst>
                <a:rect l="0" t="0" r="0" b="0"/>
                <a:pathLst>
                  <a:path w="24" h="24">
                    <a:moveTo>
                      <a:pt x="21"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7" name="Freeform 519">
                <a:extLst>
                  <a:ext uri="{FF2B5EF4-FFF2-40B4-BE49-F238E27FC236}">
                    <a16:creationId xmlns:a16="http://schemas.microsoft.com/office/drawing/2014/main" id="{5C62853F-CE50-40EB-BF90-35588405BF73}"/>
                  </a:ext>
                </a:extLst>
              </p:cNvPr>
              <p:cNvSpPr/>
              <p:nvPr/>
            </p:nvSpPr>
            <p:spPr>
              <a:xfrm>
                <a:off x="5035" y="1940"/>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5" y="0"/>
                      <a:pt x="12" y="0"/>
                    </a:cubicBezTo>
                    <a:cubicBezTo>
                      <a:pt x="9" y="0"/>
                      <a:pt x="6" y="2"/>
                      <a:pt x="4" y="4"/>
                    </a:cubicBezTo>
                    <a:cubicBezTo>
                      <a:pt x="1" y="6"/>
                      <a:pt x="0" y="9"/>
                      <a:pt x="0" y="12"/>
                    </a:cubicBezTo>
                    <a:cubicBezTo>
                      <a:pt x="0" y="16"/>
                      <a:pt x="1" y="19"/>
                      <a:pt x="4" y="21"/>
                    </a:cubicBezTo>
                    <a:cubicBezTo>
                      <a:pt x="6" y="23"/>
                      <a:pt x="9" y="24"/>
                      <a:pt x="12" y="24"/>
                    </a:cubicBezTo>
                    <a:cubicBezTo>
                      <a:pt x="15" y="24"/>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8" name="Freeform 520">
                <a:extLst>
                  <a:ext uri="{FF2B5EF4-FFF2-40B4-BE49-F238E27FC236}">
                    <a16:creationId xmlns:a16="http://schemas.microsoft.com/office/drawing/2014/main" id="{B484FC41-C7D1-4091-95EA-91F299E2D912}"/>
                  </a:ext>
                </a:extLst>
              </p:cNvPr>
              <p:cNvSpPr/>
              <p:nvPr/>
            </p:nvSpPr>
            <p:spPr>
              <a:xfrm>
                <a:off x="5035" y="2201"/>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9" name="Freeform 521">
                <a:extLst>
                  <a:ext uri="{FF2B5EF4-FFF2-40B4-BE49-F238E27FC236}">
                    <a16:creationId xmlns:a16="http://schemas.microsoft.com/office/drawing/2014/main" id="{DC28292E-4FA4-4916-A584-885A79E1E837}"/>
                  </a:ext>
                </a:extLst>
              </p:cNvPr>
              <p:cNvSpPr/>
              <p:nvPr/>
            </p:nvSpPr>
            <p:spPr>
              <a:xfrm>
                <a:off x="5035" y="2459"/>
                <a:ext cx="164" cy="164"/>
              </a:xfrm>
              <a:custGeom>
                <a:avLst/>
                <a:gdLst/>
                <a:ahLst/>
                <a:cxnLst>
                  <a:cxn ang="0">
                    <a:pos x="202963293" y="38661970"/>
                  </a:cxn>
                  <a:cxn ang="0">
                    <a:pos x="115978136" y="0"/>
                  </a:cxn>
                  <a:cxn ang="0">
                    <a:pos x="38658343" y="38661970"/>
                  </a:cxn>
                  <a:cxn ang="0">
                    <a:pos x="0" y="115982800"/>
                  </a:cxn>
                  <a:cxn ang="0">
                    <a:pos x="38658343" y="202966013"/>
                  </a:cxn>
                  <a:cxn ang="0">
                    <a:pos x="115978136" y="231962490"/>
                  </a:cxn>
                  <a:cxn ang="0">
                    <a:pos x="202963293" y="202966013"/>
                  </a:cxn>
                  <a:cxn ang="0">
                    <a:pos x="231956273" y="115982800"/>
                  </a:cxn>
                  <a:cxn ang="0">
                    <a:pos x="202963293" y="38661970"/>
                  </a:cxn>
                </a:cxnLst>
                <a:rect l="0" t="0" r="0" b="0"/>
                <a:pathLst>
                  <a:path w="24" h="24">
                    <a:moveTo>
                      <a:pt x="21"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0" name="Freeform 522">
                <a:extLst>
                  <a:ext uri="{FF2B5EF4-FFF2-40B4-BE49-F238E27FC236}">
                    <a16:creationId xmlns:a16="http://schemas.microsoft.com/office/drawing/2014/main" id="{7006A074-EC3B-4D78-9EF7-7C987B7DDE8F}"/>
                  </a:ext>
                </a:extLst>
              </p:cNvPr>
              <p:cNvSpPr/>
              <p:nvPr/>
            </p:nvSpPr>
            <p:spPr>
              <a:xfrm>
                <a:off x="5035" y="2714"/>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1" name="Freeform 523">
                <a:extLst>
                  <a:ext uri="{FF2B5EF4-FFF2-40B4-BE49-F238E27FC236}">
                    <a16:creationId xmlns:a16="http://schemas.microsoft.com/office/drawing/2014/main" id="{4E8AEA1A-16A2-4FE5-81FF-735A35D97F99}"/>
                  </a:ext>
                </a:extLst>
              </p:cNvPr>
              <p:cNvSpPr/>
              <p:nvPr/>
            </p:nvSpPr>
            <p:spPr>
              <a:xfrm>
                <a:off x="5035" y="2975"/>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2" name="Freeform 524">
                <a:extLst>
                  <a:ext uri="{FF2B5EF4-FFF2-40B4-BE49-F238E27FC236}">
                    <a16:creationId xmlns:a16="http://schemas.microsoft.com/office/drawing/2014/main" id="{560484EB-7804-4F3F-8738-FBAC03D94D7E}"/>
                  </a:ext>
                </a:extLst>
              </p:cNvPr>
              <p:cNvSpPr/>
              <p:nvPr/>
            </p:nvSpPr>
            <p:spPr>
              <a:xfrm>
                <a:off x="5035" y="3230"/>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3" name="Freeform 525">
                <a:extLst>
                  <a:ext uri="{FF2B5EF4-FFF2-40B4-BE49-F238E27FC236}">
                    <a16:creationId xmlns:a16="http://schemas.microsoft.com/office/drawing/2014/main" id="{69490E7F-AFCD-4B01-9A52-80D0B16D3357}"/>
                  </a:ext>
                </a:extLst>
              </p:cNvPr>
              <p:cNvSpPr/>
              <p:nvPr/>
            </p:nvSpPr>
            <p:spPr>
              <a:xfrm>
                <a:off x="5035" y="3488"/>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4" name="Freeform 526">
                <a:extLst>
                  <a:ext uri="{FF2B5EF4-FFF2-40B4-BE49-F238E27FC236}">
                    <a16:creationId xmlns:a16="http://schemas.microsoft.com/office/drawing/2014/main" id="{4AED9CE0-AF9D-4F94-8F54-3F180917B512}"/>
                  </a:ext>
                </a:extLst>
              </p:cNvPr>
              <p:cNvSpPr/>
              <p:nvPr/>
            </p:nvSpPr>
            <p:spPr>
              <a:xfrm>
                <a:off x="5035" y="3749"/>
                <a:ext cx="164" cy="164"/>
              </a:xfrm>
              <a:custGeom>
                <a:avLst/>
                <a:gdLst/>
                <a:ahLst/>
                <a:cxnLst>
                  <a:cxn ang="0">
                    <a:pos x="202963293" y="38661970"/>
                  </a:cxn>
                  <a:cxn ang="0">
                    <a:pos x="115978136" y="0"/>
                  </a:cxn>
                  <a:cxn ang="0">
                    <a:pos x="38658343" y="38661970"/>
                  </a:cxn>
                  <a:cxn ang="0">
                    <a:pos x="0" y="115982800"/>
                  </a:cxn>
                  <a:cxn ang="0">
                    <a:pos x="38658343" y="193303630"/>
                  </a:cxn>
                  <a:cxn ang="0">
                    <a:pos x="115978136" y="231962490"/>
                  </a:cxn>
                  <a:cxn ang="0">
                    <a:pos x="202963293" y="193303630"/>
                  </a:cxn>
                  <a:cxn ang="0">
                    <a:pos x="231956273" y="115982800"/>
                  </a:cxn>
                  <a:cxn ang="0">
                    <a:pos x="202963293" y="38661970"/>
                  </a:cxn>
                </a:cxnLst>
                <a:rect l="0" t="0" r="0" b="0"/>
                <a:pathLst>
                  <a:path w="24" h="24">
                    <a:moveTo>
                      <a:pt x="21"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5" name="Freeform 527">
                <a:extLst>
                  <a:ext uri="{FF2B5EF4-FFF2-40B4-BE49-F238E27FC236}">
                    <a16:creationId xmlns:a16="http://schemas.microsoft.com/office/drawing/2014/main" id="{C3C308DA-9659-410D-871F-3BDE69EFB368}"/>
                  </a:ext>
                </a:extLst>
              </p:cNvPr>
              <p:cNvSpPr/>
              <p:nvPr/>
            </p:nvSpPr>
            <p:spPr>
              <a:xfrm>
                <a:off x="5035" y="4003"/>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6" name="Freeform 528">
                <a:extLst>
                  <a:ext uri="{FF2B5EF4-FFF2-40B4-BE49-F238E27FC236}">
                    <a16:creationId xmlns:a16="http://schemas.microsoft.com/office/drawing/2014/main" id="{F3004D9C-DCE9-4751-93E5-77B8A46532FA}"/>
                  </a:ext>
                </a:extLst>
              </p:cNvPr>
              <p:cNvSpPr/>
              <p:nvPr/>
            </p:nvSpPr>
            <p:spPr>
              <a:xfrm>
                <a:off x="5035" y="4265"/>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7" name="Freeform 529">
                <a:extLst>
                  <a:ext uri="{FF2B5EF4-FFF2-40B4-BE49-F238E27FC236}">
                    <a16:creationId xmlns:a16="http://schemas.microsoft.com/office/drawing/2014/main" id="{25152A10-4503-448D-8945-E050DB1DD91C}"/>
                  </a:ext>
                </a:extLst>
              </p:cNvPr>
              <p:cNvSpPr/>
              <p:nvPr/>
            </p:nvSpPr>
            <p:spPr>
              <a:xfrm>
                <a:off x="5035" y="4519"/>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8" name="Freeform 530">
                <a:extLst>
                  <a:ext uri="{FF2B5EF4-FFF2-40B4-BE49-F238E27FC236}">
                    <a16:creationId xmlns:a16="http://schemas.microsoft.com/office/drawing/2014/main" id="{9B941E63-DABB-4112-820B-1519C472B44A}"/>
                  </a:ext>
                </a:extLst>
              </p:cNvPr>
              <p:cNvSpPr/>
              <p:nvPr/>
            </p:nvSpPr>
            <p:spPr>
              <a:xfrm>
                <a:off x="5035" y="4777"/>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9" name="Freeform 531">
                <a:extLst>
                  <a:ext uri="{FF2B5EF4-FFF2-40B4-BE49-F238E27FC236}">
                    <a16:creationId xmlns:a16="http://schemas.microsoft.com/office/drawing/2014/main" id="{BB448941-EA18-4561-B523-01282A512690}"/>
                  </a:ext>
                </a:extLst>
              </p:cNvPr>
              <p:cNvSpPr/>
              <p:nvPr/>
            </p:nvSpPr>
            <p:spPr>
              <a:xfrm>
                <a:off x="5035" y="5039"/>
                <a:ext cx="164" cy="164"/>
              </a:xfrm>
              <a:custGeom>
                <a:avLst/>
                <a:gdLst/>
                <a:ahLst/>
                <a:cxnLst>
                  <a:cxn ang="0">
                    <a:pos x="202963293" y="28996477"/>
                  </a:cxn>
                  <a:cxn ang="0">
                    <a:pos x="115978136" y="0"/>
                  </a:cxn>
                  <a:cxn ang="0">
                    <a:pos x="38658343" y="28996477"/>
                  </a:cxn>
                  <a:cxn ang="0">
                    <a:pos x="0" y="115982800"/>
                  </a:cxn>
                  <a:cxn ang="0">
                    <a:pos x="38658343" y="193303630"/>
                  </a:cxn>
                  <a:cxn ang="0">
                    <a:pos x="115978136" y="231962490"/>
                  </a:cxn>
                  <a:cxn ang="0">
                    <a:pos x="202963293" y="193303630"/>
                  </a:cxn>
                  <a:cxn ang="0">
                    <a:pos x="231956273" y="115982800"/>
                  </a:cxn>
                  <a:cxn ang="0">
                    <a:pos x="202963293" y="28996477"/>
                  </a:cxn>
                </a:cxnLst>
                <a:rect l="0" t="0" r="0" b="0"/>
                <a:pathLst>
                  <a:path w="24" h="24">
                    <a:moveTo>
                      <a:pt x="21"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0" name="Freeform 532">
                <a:extLst>
                  <a:ext uri="{FF2B5EF4-FFF2-40B4-BE49-F238E27FC236}">
                    <a16:creationId xmlns:a16="http://schemas.microsoft.com/office/drawing/2014/main" id="{B00B11B4-24AB-4F27-969C-BCA575745C6F}"/>
                  </a:ext>
                </a:extLst>
              </p:cNvPr>
              <p:cNvSpPr/>
              <p:nvPr/>
            </p:nvSpPr>
            <p:spPr>
              <a:xfrm>
                <a:off x="5035" y="5293"/>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1" name="Freeform 533">
                <a:extLst>
                  <a:ext uri="{FF2B5EF4-FFF2-40B4-BE49-F238E27FC236}">
                    <a16:creationId xmlns:a16="http://schemas.microsoft.com/office/drawing/2014/main" id="{E0F2900D-2B21-4408-AB9A-495619044969}"/>
                  </a:ext>
                </a:extLst>
              </p:cNvPr>
              <p:cNvSpPr/>
              <p:nvPr/>
            </p:nvSpPr>
            <p:spPr>
              <a:xfrm>
                <a:off x="5290" y="1685"/>
                <a:ext cx="171" cy="164"/>
              </a:xfrm>
              <a:custGeom>
                <a:avLst/>
                <a:gdLst/>
                <a:ahLst/>
                <a:cxnLst>
                  <a:cxn ang="0">
                    <a:pos x="203307215" y="38661970"/>
                  </a:cxn>
                  <a:cxn ang="0">
                    <a:pos x="116176440" y="0"/>
                  </a:cxn>
                  <a:cxn ang="0">
                    <a:pos x="38725480" y="38661970"/>
                  </a:cxn>
                  <a:cxn ang="0">
                    <a:pos x="0" y="115982800"/>
                  </a:cxn>
                  <a:cxn ang="0">
                    <a:pos x="38725480" y="193303630"/>
                  </a:cxn>
                  <a:cxn ang="0">
                    <a:pos x="116176440" y="231962490"/>
                  </a:cxn>
                  <a:cxn ang="0">
                    <a:pos x="203307215" y="193303630"/>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2" name="Freeform 534">
                <a:extLst>
                  <a:ext uri="{FF2B5EF4-FFF2-40B4-BE49-F238E27FC236}">
                    <a16:creationId xmlns:a16="http://schemas.microsoft.com/office/drawing/2014/main" id="{ED242CB5-6EAC-477D-9E61-8D366319BB22}"/>
                  </a:ext>
                </a:extLst>
              </p:cNvPr>
              <p:cNvSpPr/>
              <p:nvPr/>
            </p:nvSpPr>
            <p:spPr>
              <a:xfrm>
                <a:off x="5290" y="194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3" name="Freeform 535">
                <a:extLst>
                  <a:ext uri="{FF2B5EF4-FFF2-40B4-BE49-F238E27FC236}">
                    <a16:creationId xmlns:a16="http://schemas.microsoft.com/office/drawing/2014/main" id="{BBBDB29E-2C65-4F96-9788-FA7C51ADEC0D}"/>
                  </a:ext>
                </a:extLst>
              </p:cNvPr>
              <p:cNvSpPr/>
              <p:nvPr/>
            </p:nvSpPr>
            <p:spPr>
              <a:xfrm>
                <a:off x="5290" y="2201"/>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4" name="Freeform 536">
                <a:extLst>
                  <a:ext uri="{FF2B5EF4-FFF2-40B4-BE49-F238E27FC236}">
                    <a16:creationId xmlns:a16="http://schemas.microsoft.com/office/drawing/2014/main" id="{A672E0D9-A169-4F80-9705-D27BF24F7C6D}"/>
                  </a:ext>
                </a:extLst>
              </p:cNvPr>
              <p:cNvSpPr/>
              <p:nvPr/>
            </p:nvSpPr>
            <p:spPr>
              <a:xfrm>
                <a:off x="5290" y="2459"/>
                <a:ext cx="171" cy="164"/>
              </a:xfrm>
              <a:custGeom>
                <a:avLst/>
                <a:gdLst/>
                <a:ahLst/>
                <a:cxnLst>
                  <a:cxn ang="0">
                    <a:pos x="203307215" y="38661970"/>
                  </a:cxn>
                  <a:cxn ang="0">
                    <a:pos x="116176440" y="0"/>
                  </a:cxn>
                  <a:cxn ang="0">
                    <a:pos x="38725480" y="38661970"/>
                  </a:cxn>
                  <a:cxn ang="0">
                    <a:pos x="0" y="115982800"/>
                  </a:cxn>
                  <a:cxn ang="0">
                    <a:pos x="38725480" y="202966013"/>
                  </a:cxn>
                  <a:cxn ang="0">
                    <a:pos x="116176440" y="231962490"/>
                  </a:cxn>
                  <a:cxn ang="0">
                    <a:pos x="203307215" y="202966013"/>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5" name="Freeform 537">
                <a:extLst>
                  <a:ext uri="{FF2B5EF4-FFF2-40B4-BE49-F238E27FC236}">
                    <a16:creationId xmlns:a16="http://schemas.microsoft.com/office/drawing/2014/main" id="{A2255554-A40B-4244-8187-F46AD45F6668}"/>
                  </a:ext>
                </a:extLst>
              </p:cNvPr>
              <p:cNvSpPr/>
              <p:nvPr/>
            </p:nvSpPr>
            <p:spPr>
              <a:xfrm>
                <a:off x="5290" y="2714"/>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6" name="Freeform 538">
                <a:extLst>
                  <a:ext uri="{FF2B5EF4-FFF2-40B4-BE49-F238E27FC236}">
                    <a16:creationId xmlns:a16="http://schemas.microsoft.com/office/drawing/2014/main" id="{A8E540B3-4A32-4EEE-97F2-292996D76130}"/>
                  </a:ext>
                </a:extLst>
              </p:cNvPr>
              <p:cNvSpPr/>
              <p:nvPr/>
            </p:nvSpPr>
            <p:spPr>
              <a:xfrm>
                <a:off x="5290" y="297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7" name="Freeform 539">
                <a:extLst>
                  <a:ext uri="{FF2B5EF4-FFF2-40B4-BE49-F238E27FC236}">
                    <a16:creationId xmlns:a16="http://schemas.microsoft.com/office/drawing/2014/main" id="{146FF9D5-16AF-42AB-9F76-064526EBB87A}"/>
                  </a:ext>
                </a:extLst>
              </p:cNvPr>
              <p:cNvSpPr/>
              <p:nvPr/>
            </p:nvSpPr>
            <p:spPr>
              <a:xfrm>
                <a:off x="5290" y="323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8" name="Freeform 540">
                <a:extLst>
                  <a:ext uri="{FF2B5EF4-FFF2-40B4-BE49-F238E27FC236}">
                    <a16:creationId xmlns:a16="http://schemas.microsoft.com/office/drawing/2014/main" id="{6E20CF73-30D2-451D-997F-4B0605B4091C}"/>
                  </a:ext>
                </a:extLst>
              </p:cNvPr>
              <p:cNvSpPr/>
              <p:nvPr/>
            </p:nvSpPr>
            <p:spPr>
              <a:xfrm>
                <a:off x="5290" y="3749"/>
                <a:ext cx="171" cy="164"/>
              </a:xfrm>
              <a:custGeom>
                <a:avLst/>
                <a:gdLst/>
                <a:ahLst/>
                <a:cxnLst>
                  <a:cxn ang="0">
                    <a:pos x="203307215" y="38661970"/>
                  </a:cxn>
                  <a:cxn ang="0">
                    <a:pos x="116176440" y="0"/>
                  </a:cxn>
                  <a:cxn ang="0">
                    <a:pos x="38725480" y="38661970"/>
                  </a:cxn>
                  <a:cxn ang="0">
                    <a:pos x="0" y="115982800"/>
                  </a:cxn>
                  <a:cxn ang="0">
                    <a:pos x="38725480" y="193303630"/>
                  </a:cxn>
                  <a:cxn ang="0">
                    <a:pos x="116176440" y="231962490"/>
                  </a:cxn>
                  <a:cxn ang="0">
                    <a:pos x="203307215" y="193303630"/>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9" name="Freeform 541">
                <a:extLst>
                  <a:ext uri="{FF2B5EF4-FFF2-40B4-BE49-F238E27FC236}">
                    <a16:creationId xmlns:a16="http://schemas.microsoft.com/office/drawing/2014/main" id="{DB374443-ADB0-4399-B5DE-E45C73FE21DB}"/>
                  </a:ext>
                </a:extLst>
              </p:cNvPr>
              <p:cNvSpPr/>
              <p:nvPr/>
            </p:nvSpPr>
            <p:spPr>
              <a:xfrm>
                <a:off x="5290" y="4003"/>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0" name="Freeform 542">
                <a:extLst>
                  <a:ext uri="{FF2B5EF4-FFF2-40B4-BE49-F238E27FC236}">
                    <a16:creationId xmlns:a16="http://schemas.microsoft.com/office/drawing/2014/main" id="{3DB5FCAD-1E7D-4A64-AF0D-B4B3A2A85714}"/>
                  </a:ext>
                </a:extLst>
              </p:cNvPr>
              <p:cNvSpPr/>
              <p:nvPr/>
            </p:nvSpPr>
            <p:spPr>
              <a:xfrm>
                <a:off x="5290" y="426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1" name="Freeform 543">
                <a:extLst>
                  <a:ext uri="{FF2B5EF4-FFF2-40B4-BE49-F238E27FC236}">
                    <a16:creationId xmlns:a16="http://schemas.microsoft.com/office/drawing/2014/main" id="{AE17E65A-91B1-4335-8868-CD82C5AECB5C}"/>
                  </a:ext>
                </a:extLst>
              </p:cNvPr>
              <p:cNvSpPr/>
              <p:nvPr/>
            </p:nvSpPr>
            <p:spPr>
              <a:xfrm>
                <a:off x="5290" y="4519"/>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2" name="Freeform 544">
                <a:extLst>
                  <a:ext uri="{FF2B5EF4-FFF2-40B4-BE49-F238E27FC236}">
                    <a16:creationId xmlns:a16="http://schemas.microsoft.com/office/drawing/2014/main" id="{38F5BBCD-F510-46DF-9372-888F59401C29}"/>
                  </a:ext>
                </a:extLst>
              </p:cNvPr>
              <p:cNvSpPr/>
              <p:nvPr/>
            </p:nvSpPr>
            <p:spPr>
              <a:xfrm>
                <a:off x="5290" y="4777"/>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3" name="Freeform 545">
                <a:extLst>
                  <a:ext uri="{FF2B5EF4-FFF2-40B4-BE49-F238E27FC236}">
                    <a16:creationId xmlns:a16="http://schemas.microsoft.com/office/drawing/2014/main" id="{04604EC9-157C-4D65-B759-AEA4726F49DB}"/>
                  </a:ext>
                </a:extLst>
              </p:cNvPr>
              <p:cNvSpPr/>
              <p:nvPr/>
            </p:nvSpPr>
            <p:spPr>
              <a:xfrm>
                <a:off x="5551" y="1685"/>
                <a:ext cx="167" cy="164"/>
              </a:xfrm>
              <a:custGeom>
                <a:avLst/>
                <a:gdLst/>
                <a:ahLst/>
                <a:cxnLst>
                  <a:cxn ang="0">
                    <a:pos x="201612500" y="193303630"/>
                  </a:cxn>
                  <a:cxn ang="0">
                    <a:pos x="241935000" y="115982800"/>
                  </a:cxn>
                  <a:cxn ang="0">
                    <a:pos x="201612500" y="38661970"/>
                  </a:cxn>
                  <a:cxn ang="0">
                    <a:pos x="120967500" y="0"/>
                  </a:cxn>
                  <a:cxn ang="0">
                    <a:pos x="30241875" y="38661970"/>
                  </a:cxn>
                  <a:cxn ang="0">
                    <a:pos x="0" y="115982800"/>
                  </a:cxn>
                  <a:cxn ang="0">
                    <a:pos x="30241875" y="193303630"/>
                  </a:cxn>
                  <a:cxn ang="0">
                    <a:pos x="120967500" y="231962490"/>
                  </a:cxn>
                  <a:cxn ang="0">
                    <a:pos x="201612500" y="193303630"/>
                  </a:cxn>
                </a:cxnLst>
                <a:rect l="0" t="0" r="0" b="0"/>
                <a:pathLst>
                  <a:path w="24" h="24">
                    <a:moveTo>
                      <a:pt x="20" y="20"/>
                    </a:moveTo>
                    <a:cubicBezTo>
                      <a:pt x="23" y="18"/>
                      <a:pt x="24" y="16"/>
                      <a:pt x="24" y="12"/>
                    </a:cubicBezTo>
                    <a:cubicBezTo>
                      <a:pt x="24" y="9"/>
                      <a:pt x="23" y="6"/>
                      <a:pt x="20" y="4"/>
                    </a:cubicBez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4" name="Freeform 546">
                <a:extLst>
                  <a:ext uri="{FF2B5EF4-FFF2-40B4-BE49-F238E27FC236}">
                    <a16:creationId xmlns:a16="http://schemas.microsoft.com/office/drawing/2014/main" id="{7424D40C-5EA0-402E-B3E2-4EDCEBE0D120}"/>
                  </a:ext>
                </a:extLst>
              </p:cNvPr>
              <p:cNvSpPr/>
              <p:nvPr/>
            </p:nvSpPr>
            <p:spPr>
              <a:xfrm>
                <a:off x="5551" y="1940"/>
                <a:ext cx="167" cy="167"/>
              </a:xfrm>
              <a:custGeom>
                <a:avLst/>
                <a:gdLst/>
                <a:ahLst/>
                <a:cxnLst>
                  <a:cxn ang="0">
                    <a:pos x="201612500" y="211693125"/>
                  </a:cxn>
                  <a:cxn ang="0">
                    <a:pos x="241935000" y="120967500"/>
                  </a:cxn>
                  <a:cxn ang="0">
                    <a:pos x="201612500" y="40322500"/>
                  </a:cxn>
                  <a:cxn ang="0">
                    <a:pos x="120967500" y="0"/>
                  </a:cxn>
                  <a:cxn ang="0">
                    <a:pos x="30241875" y="40322500"/>
                  </a:cxn>
                  <a:cxn ang="0">
                    <a:pos x="0" y="120967500"/>
                  </a:cxn>
                  <a:cxn ang="0">
                    <a:pos x="30241875" y="211693125"/>
                  </a:cxn>
                  <a:cxn ang="0">
                    <a:pos x="120967500" y="241935000"/>
                  </a:cxn>
                  <a:cxn ang="0">
                    <a:pos x="201612500" y="211693125"/>
                  </a:cxn>
                </a:cxnLst>
                <a:rect l="0" t="0" r="0" b="0"/>
                <a:pathLst>
                  <a:path w="24" h="24">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5" name="Freeform 547">
                <a:extLst>
                  <a:ext uri="{FF2B5EF4-FFF2-40B4-BE49-F238E27FC236}">
                    <a16:creationId xmlns:a16="http://schemas.microsoft.com/office/drawing/2014/main" id="{7645C862-526E-4175-88C3-8E917A7F3FF5}"/>
                  </a:ext>
                </a:extLst>
              </p:cNvPr>
              <p:cNvSpPr/>
              <p:nvPr/>
            </p:nvSpPr>
            <p:spPr>
              <a:xfrm>
                <a:off x="5551" y="2201"/>
                <a:ext cx="167" cy="167"/>
              </a:xfrm>
              <a:custGeom>
                <a:avLst/>
                <a:gdLst/>
                <a:ahLst/>
                <a:cxnLst>
                  <a:cxn ang="0">
                    <a:pos x="241935000" y="120967500"/>
                  </a:cxn>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Lst>
                <a:rect l="0" t="0" r="0" b="0"/>
                <a:pathLst>
                  <a:path w="24" h="24">
                    <a:moveTo>
                      <a:pt x="24" y="12"/>
                    </a:moveTo>
                    <a:cubicBezTo>
                      <a:pt x="24" y="9"/>
                      <a:pt x="23" y="6"/>
                      <a:pt x="20" y="3"/>
                    </a:cubicBez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6" name="Freeform 548">
                <a:extLst>
                  <a:ext uri="{FF2B5EF4-FFF2-40B4-BE49-F238E27FC236}">
                    <a16:creationId xmlns:a16="http://schemas.microsoft.com/office/drawing/2014/main" id="{8A31D831-8613-46F4-A3A0-1BDBCEE55A72}"/>
                  </a:ext>
                </a:extLst>
              </p:cNvPr>
              <p:cNvSpPr/>
              <p:nvPr/>
            </p:nvSpPr>
            <p:spPr>
              <a:xfrm>
                <a:off x="5551" y="2459"/>
                <a:ext cx="167" cy="164"/>
              </a:xfrm>
              <a:custGeom>
                <a:avLst/>
                <a:gdLst/>
                <a:ahLst/>
                <a:cxnLst>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 ang="0">
                    <a:pos x="120967500" y="0"/>
                  </a:cxn>
                </a:cxnLst>
                <a:rect l="0" t="0" r="0" b="0"/>
                <a:pathLst>
                  <a:path w="24" h="24">
                    <a:moveTo>
                      <a:pt x="12" y="0"/>
                    </a:move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1"/>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7" name="Freeform 549">
                <a:extLst>
                  <a:ext uri="{FF2B5EF4-FFF2-40B4-BE49-F238E27FC236}">
                    <a16:creationId xmlns:a16="http://schemas.microsoft.com/office/drawing/2014/main" id="{DA62BBA3-0E49-467F-876F-883A410E663B}"/>
                  </a:ext>
                </a:extLst>
              </p:cNvPr>
              <p:cNvSpPr/>
              <p:nvPr/>
            </p:nvSpPr>
            <p:spPr>
              <a:xfrm>
                <a:off x="5551" y="2714"/>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8" name="Freeform 550">
                <a:extLst>
                  <a:ext uri="{FF2B5EF4-FFF2-40B4-BE49-F238E27FC236}">
                    <a16:creationId xmlns:a16="http://schemas.microsoft.com/office/drawing/2014/main" id="{92D4D372-9B45-4C96-81C1-7460A2D13BE3}"/>
                  </a:ext>
                </a:extLst>
              </p:cNvPr>
              <p:cNvSpPr/>
              <p:nvPr/>
            </p:nvSpPr>
            <p:spPr>
              <a:xfrm>
                <a:off x="5551" y="4003"/>
                <a:ext cx="167" cy="171"/>
              </a:xfrm>
              <a:custGeom>
                <a:avLst/>
                <a:gdLst/>
                <a:ahLst/>
                <a:cxnLst>
                  <a:cxn ang="0">
                    <a:pos x="201612500" y="203312940"/>
                  </a:cxn>
                  <a:cxn ang="0">
                    <a:pos x="241935000" y="116177934"/>
                  </a:cxn>
                  <a:cxn ang="0">
                    <a:pos x="201612500" y="38725978"/>
                  </a:cxn>
                  <a:cxn ang="0">
                    <a:pos x="120967500" y="0"/>
                  </a:cxn>
                  <a:cxn ang="0">
                    <a:pos x="30241875" y="38725978"/>
                  </a:cxn>
                  <a:cxn ang="0">
                    <a:pos x="0" y="116177934"/>
                  </a:cxn>
                  <a:cxn ang="0">
                    <a:pos x="30241875" y="203312940"/>
                  </a:cxn>
                  <a:cxn ang="0">
                    <a:pos x="120967500" y="242038918"/>
                  </a:cxn>
                  <a:cxn ang="0">
                    <a:pos x="20161250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9" name="Freeform 551">
                <a:extLst>
                  <a:ext uri="{FF2B5EF4-FFF2-40B4-BE49-F238E27FC236}">
                    <a16:creationId xmlns:a16="http://schemas.microsoft.com/office/drawing/2014/main" id="{51FB77E9-2126-49C7-8089-B648F7DAE92B}"/>
                  </a:ext>
                </a:extLst>
              </p:cNvPr>
              <p:cNvSpPr/>
              <p:nvPr/>
            </p:nvSpPr>
            <p:spPr>
              <a:xfrm>
                <a:off x="5551" y="4265"/>
                <a:ext cx="167" cy="167"/>
              </a:xfrm>
              <a:custGeom>
                <a:avLst/>
                <a:gdLst/>
                <a:ahLst/>
                <a:cxnLst>
                  <a:cxn ang="0">
                    <a:pos x="201612500" y="201612500"/>
                  </a:cxn>
                  <a:cxn ang="0">
                    <a:pos x="241935000" y="120967500"/>
                  </a:cxn>
                  <a:cxn ang="0">
                    <a:pos x="201612500" y="30241875"/>
                  </a:cxn>
                  <a:cxn ang="0">
                    <a:pos x="120967500" y="0"/>
                  </a:cxn>
                  <a:cxn ang="0">
                    <a:pos x="30241875" y="30241875"/>
                  </a:cxn>
                  <a:cxn ang="0">
                    <a:pos x="0" y="120967500"/>
                  </a:cxn>
                  <a:cxn ang="0">
                    <a:pos x="30241875" y="201612500"/>
                  </a:cxn>
                  <a:cxn ang="0">
                    <a:pos x="120967500" y="241935000"/>
                  </a:cxn>
                  <a:cxn ang="0">
                    <a:pos x="201612500" y="201612500"/>
                  </a:cxn>
                </a:cxnLst>
                <a:rect l="0" t="0" r="0" b="0"/>
                <a:pathLst>
                  <a:path w="24" h="24">
                    <a:moveTo>
                      <a:pt x="20" y="20"/>
                    </a:moveTo>
                    <a:cubicBezTo>
                      <a:pt x="23" y="18"/>
                      <a:pt x="24" y="15"/>
                      <a:pt x="24" y="12"/>
                    </a:cubicBezTo>
                    <a:cubicBezTo>
                      <a:pt x="24" y="9"/>
                      <a:pt x="23" y="6"/>
                      <a:pt x="20" y="3"/>
                    </a:cubicBez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0" name="Freeform 552">
                <a:extLst>
                  <a:ext uri="{FF2B5EF4-FFF2-40B4-BE49-F238E27FC236}">
                    <a16:creationId xmlns:a16="http://schemas.microsoft.com/office/drawing/2014/main" id="{A95079AE-E901-4848-A113-4DD4D1896064}"/>
                  </a:ext>
                </a:extLst>
              </p:cNvPr>
              <p:cNvSpPr/>
              <p:nvPr/>
            </p:nvSpPr>
            <p:spPr>
              <a:xfrm>
                <a:off x="5551" y="4519"/>
                <a:ext cx="167" cy="167"/>
              </a:xfrm>
              <a:custGeom>
                <a:avLst/>
                <a:gdLst/>
                <a:ahLst/>
                <a:cxnLst>
                  <a:cxn ang="0">
                    <a:pos x="201612500" y="211693125"/>
                  </a:cxn>
                  <a:cxn ang="0">
                    <a:pos x="241935000" y="120967500"/>
                  </a:cxn>
                  <a:cxn ang="0">
                    <a:pos x="201612500" y="40322500"/>
                  </a:cxn>
                  <a:cxn ang="0">
                    <a:pos x="120967500" y="0"/>
                  </a:cxn>
                  <a:cxn ang="0">
                    <a:pos x="30241875" y="40322500"/>
                  </a:cxn>
                  <a:cxn ang="0">
                    <a:pos x="0" y="120967500"/>
                  </a:cxn>
                  <a:cxn ang="0">
                    <a:pos x="30241875" y="211693125"/>
                  </a:cxn>
                  <a:cxn ang="0">
                    <a:pos x="120967500" y="241935000"/>
                  </a:cxn>
                  <a:cxn ang="0">
                    <a:pos x="201612500" y="211693125"/>
                  </a:cxn>
                </a:cxnLst>
                <a:rect l="0" t="0" r="0" b="0"/>
                <a:pathLst>
                  <a:path w="24" h="24">
                    <a:moveTo>
                      <a:pt x="20" y="21"/>
                    </a:moveTo>
                    <a:cubicBezTo>
                      <a:pt x="23" y="18"/>
                      <a:pt x="24" y="16"/>
                      <a:pt x="24" y="12"/>
                    </a:cubicBezTo>
                    <a:cubicBezTo>
                      <a:pt x="24" y="9"/>
                      <a:pt x="23" y="6"/>
                      <a:pt x="20" y="4"/>
                    </a:cubicBez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1" name="Freeform 553">
                <a:extLst>
                  <a:ext uri="{FF2B5EF4-FFF2-40B4-BE49-F238E27FC236}">
                    <a16:creationId xmlns:a16="http://schemas.microsoft.com/office/drawing/2014/main" id="{E94F1D89-8D92-4B12-B479-5AD01B132F33}"/>
                  </a:ext>
                </a:extLst>
              </p:cNvPr>
              <p:cNvSpPr/>
              <p:nvPr/>
            </p:nvSpPr>
            <p:spPr>
              <a:xfrm>
                <a:off x="5551" y="4777"/>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2" name="Freeform 554">
                <a:extLst>
                  <a:ext uri="{FF2B5EF4-FFF2-40B4-BE49-F238E27FC236}">
                    <a16:creationId xmlns:a16="http://schemas.microsoft.com/office/drawing/2014/main" id="{5778F8B7-C3D0-437E-BC74-09E7E0D32E16}"/>
                  </a:ext>
                </a:extLst>
              </p:cNvPr>
              <p:cNvSpPr/>
              <p:nvPr/>
            </p:nvSpPr>
            <p:spPr>
              <a:xfrm>
                <a:off x="5806" y="5039"/>
                <a:ext cx="167"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41935000" y="115982800"/>
                  </a:cxn>
                  <a:cxn ang="0">
                    <a:pos x="211693125" y="28996477"/>
                  </a:cxn>
                </a:cxnLst>
                <a:rect l="0" t="0" r="0" b="0"/>
                <a:pathLst>
                  <a:path w="24" h="24">
                    <a:moveTo>
                      <a:pt x="21" y="3"/>
                    </a:moveTo>
                    <a:cubicBezTo>
                      <a:pt x="18" y="1"/>
                      <a:pt x="15" y="0"/>
                      <a:pt x="12" y="0"/>
                    </a:cubicBezTo>
                    <a:cubicBezTo>
                      <a:pt x="9" y="0"/>
                      <a:pt x="6" y="1"/>
                      <a:pt x="4" y="3"/>
                    </a:cubicBezTo>
                    <a:cubicBezTo>
                      <a:pt x="2" y="6"/>
                      <a:pt x="0" y="9"/>
                      <a:pt x="0" y="12"/>
                    </a:cubicBezTo>
                    <a:cubicBezTo>
                      <a:pt x="0" y="15"/>
                      <a:pt x="2"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3" name="Freeform 555">
                <a:extLst>
                  <a:ext uri="{FF2B5EF4-FFF2-40B4-BE49-F238E27FC236}">
                    <a16:creationId xmlns:a16="http://schemas.microsoft.com/office/drawing/2014/main" id="{9FFEC80A-BFC8-4E87-84FE-6A60FCEA474E}"/>
                  </a:ext>
                </a:extLst>
              </p:cNvPr>
              <p:cNvSpPr/>
              <p:nvPr/>
            </p:nvSpPr>
            <p:spPr>
              <a:xfrm>
                <a:off x="5290" y="1424"/>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4" name="Freeform 556">
                <a:extLst>
                  <a:ext uri="{FF2B5EF4-FFF2-40B4-BE49-F238E27FC236}">
                    <a16:creationId xmlns:a16="http://schemas.microsoft.com/office/drawing/2014/main" id="{F55B0316-8DFA-404E-B38B-5A12A49B3193}"/>
                  </a:ext>
                </a:extLst>
              </p:cNvPr>
              <p:cNvSpPr/>
              <p:nvPr/>
            </p:nvSpPr>
            <p:spPr>
              <a:xfrm>
                <a:off x="5551" y="1166"/>
                <a:ext cx="167" cy="167"/>
              </a:xfrm>
              <a:custGeom>
                <a:avLst/>
                <a:gdLst/>
                <a:ahLst/>
                <a:cxnLst>
                  <a:cxn ang="0">
                    <a:pos x="201612500" y="211693125"/>
                  </a:cxn>
                  <a:cxn ang="0">
                    <a:pos x="241935000" y="120967500"/>
                  </a:cxn>
                  <a:cxn ang="0">
                    <a:pos x="201612500" y="40322500"/>
                  </a:cxn>
                  <a:cxn ang="0">
                    <a:pos x="120967500" y="0"/>
                  </a:cxn>
                  <a:cxn ang="0">
                    <a:pos x="30241875" y="40322500"/>
                  </a:cxn>
                  <a:cxn ang="0">
                    <a:pos x="0" y="120967500"/>
                  </a:cxn>
                  <a:cxn ang="0">
                    <a:pos x="30241875" y="211693125"/>
                  </a:cxn>
                  <a:cxn ang="0">
                    <a:pos x="120967500" y="241935000"/>
                  </a:cxn>
                  <a:cxn ang="0">
                    <a:pos x="201612500" y="211693125"/>
                  </a:cxn>
                </a:cxnLst>
                <a:rect l="0" t="0" r="0" b="0"/>
                <a:pathLst>
                  <a:path w="24" h="24">
                    <a:moveTo>
                      <a:pt x="20" y="21"/>
                    </a:moveTo>
                    <a:cubicBezTo>
                      <a:pt x="23" y="18"/>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5" name="Freeform 557">
                <a:extLst>
                  <a:ext uri="{FF2B5EF4-FFF2-40B4-BE49-F238E27FC236}">
                    <a16:creationId xmlns:a16="http://schemas.microsoft.com/office/drawing/2014/main" id="{BD3B7C52-469F-4DFF-97D4-02A0E1206281}"/>
                  </a:ext>
                </a:extLst>
              </p:cNvPr>
              <p:cNvSpPr/>
              <p:nvPr/>
            </p:nvSpPr>
            <p:spPr>
              <a:xfrm>
                <a:off x="5551" y="1424"/>
                <a:ext cx="167" cy="171"/>
              </a:xfrm>
              <a:custGeom>
                <a:avLst/>
                <a:gdLst/>
                <a:ahLst/>
                <a:cxnLst>
                  <a:cxn ang="0">
                    <a:pos x="201612500" y="203312940"/>
                  </a:cxn>
                  <a:cxn ang="0">
                    <a:pos x="241935000" y="116177934"/>
                  </a:cxn>
                  <a:cxn ang="0">
                    <a:pos x="201612500" y="38725978"/>
                  </a:cxn>
                  <a:cxn ang="0">
                    <a:pos x="120967500" y="0"/>
                  </a:cxn>
                  <a:cxn ang="0">
                    <a:pos x="30241875" y="38725978"/>
                  </a:cxn>
                  <a:cxn ang="0">
                    <a:pos x="0" y="116177934"/>
                  </a:cxn>
                  <a:cxn ang="0">
                    <a:pos x="30241875" y="203312940"/>
                  </a:cxn>
                  <a:cxn ang="0">
                    <a:pos x="120967500" y="242038918"/>
                  </a:cxn>
                  <a:cxn ang="0">
                    <a:pos x="20161250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6" name="Freeform 558">
                <a:extLst>
                  <a:ext uri="{FF2B5EF4-FFF2-40B4-BE49-F238E27FC236}">
                    <a16:creationId xmlns:a16="http://schemas.microsoft.com/office/drawing/2014/main" id="{FB7BAF72-66E5-4E13-898C-34AC01C9DC75}"/>
                  </a:ext>
                </a:extLst>
              </p:cNvPr>
              <p:cNvSpPr/>
              <p:nvPr/>
            </p:nvSpPr>
            <p:spPr>
              <a:xfrm>
                <a:off x="5806" y="1685"/>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7" name="Freeform 559">
                <a:extLst>
                  <a:ext uri="{FF2B5EF4-FFF2-40B4-BE49-F238E27FC236}">
                    <a16:creationId xmlns:a16="http://schemas.microsoft.com/office/drawing/2014/main" id="{D03C63D7-A3E7-4425-A9D3-3BF5F4ADF8BF}"/>
                  </a:ext>
                </a:extLst>
              </p:cNvPr>
              <p:cNvSpPr/>
              <p:nvPr/>
            </p:nvSpPr>
            <p:spPr>
              <a:xfrm>
                <a:off x="5806"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8" name="Freeform 560">
                <a:extLst>
                  <a:ext uri="{FF2B5EF4-FFF2-40B4-BE49-F238E27FC236}">
                    <a16:creationId xmlns:a16="http://schemas.microsoft.com/office/drawing/2014/main" id="{2CAF515E-02B9-4002-977D-1E683EFC1A8C}"/>
                  </a:ext>
                </a:extLst>
              </p:cNvPr>
              <p:cNvSpPr/>
              <p:nvPr/>
            </p:nvSpPr>
            <p:spPr>
              <a:xfrm>
                <a:off x="5806"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9" name="Freeform 561">
                <a:extLst>
                  <a:ext uri="{FF2B5EF4-FFF2-40B4-BE49-F238E27FC236}">
                    <a16:creationId xmlns:a16="http://schemas.microsoft.com/office/drawing/2014/main" id="{7587BD10-220A-49BA-8083-F1095EE0BB82}"/>
                  </a:ext>
                </a:extLst>
              </p:cNvPr>
              <p:cNvSpPr/>
              <p:nvPr/>
            </p:nvSpPr>
            <p:spPr>
              <a:xfrm>
                <a:off x="5806"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5" y="0"/>
                      <a:pt x="12" y="0"/>
                    </a:cubicBezTo>
                    <a:cubicBezTo>
                      <a:pt x="9" y="0"/>
                      <a:pt x="6" y="1"/>
                      <a:pt x="4" y="3"/>
                    </a:cubicBezTo>
                    <a:cubicBezTo>
                      <a:pt x="2" y="6"/>
                      <a:pt x="0" y="9"/>
                      <a:pt x="0" y="12"/>
                    </a:cubicBezTo>
                    <a:cubicBezTo>
                      <a:pt x="0" y="15"/>
                      <a:pt x="2"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0" name="Freeform 562">
                <a:extLst>
                  <a:ext uri="{FF2B5EF4-FFF2-40B4-BE49-F238E27FC236}">
                    <a16:creationId xmlns:a16="http://schemas.microsoft.com/office/drawing/2014/main" id="{06F1570A-776F-4ED6-B0D0-26057DB16681}"/>
                  </a:ext>
                </a:extLst>
              </p:cNvPr>
              <p:cNvSpPr/>
              <p:nvPr/>
            </p:nvSpPr>
            <p:spPr>
              <a:xfrm>
                <a:off x="5806"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5" y="0"/>
                      <a:pt x="12" y="0"/>
                    </a:cubicBezTo>
                    <a:cubicBezTo>
                      <a:pt x="9" y="0"/>
                      <a:pt x="6" y="2"/>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1" name="Freeform 563">
                <a:extLst>
                  <a:ext uri="{FF2B5EF4-FFF2-40B4-BE49-F238E27FC236}">
                    <a16:creationId xmlns:a16="http://schemas.microsoft.com/office/drawing/2014/main" id="{D114355A-F340-496D-9D27-21702F28F242}"/>
                  </a:ext>
                </a:extLst>
              </p:cNvPr>
              <p:cNvSpPr/>
              <p:nvPr/>
            </p:nvSpPr>
            <p:spPr>
              <a:xfrm>
                <a:off x="5806"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2" name="Freeform 564">
                <a:extLst>
                  <a:ext uri="{FF2B5EF4-FFF2-40B4-BE49-F238E27FC236}">
                    <a16:creationId xmlns:a16="http://schemas.microsoft.com/office/drawing/2014/main" id="{E4315FFF-03ED-41CE-A990-2C400802F504}"/>
                  </a:ext>
                </a:extLst>
              </p:cNvPr>
              <p:cNvSpPr/>
              <p:nvPr/>
            </p:nvSpPr>
            <p:spPr>
              <a:xfrm>
                <a:off x="5806"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3" name="Freeform 565">
                <a:extLst>
                  <a:ext uri="{FF2B5EF4-FFF2-40B4-BE49-F238E27FC236}">
                    <a16:creationId xmlns:a16="http://schemas.microsoft.com/office/drawing/2014/main" id="{BB935F69-F89B-4FB4-9359-B94FB1C2FDD6}"/>
                  </a:ext>
                </a:extLst>
              </p:cNvPr>
              <p:cNvSpPr/>
              <p:nvPr/>
            </p:nvSpPr>
            <p:spPr>
              <a:xfrm>
                <a:off x="5806"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3"/>
                      <a:pt x="9" y="25"/>
                      <a:pt x="12" y="25"/>
                    </a:cubicBezTo>
                    <a:cubicBezTo>
                      <a:pt x="15" y="25"/>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4" name="Freeform 566">
                <a:extLst>
                  <a:ext uri="{FF2B5EF4-FFF2-40B4-BE49-F238E27FC236}">
                    <a16:creationId xmlns:a16="http://schemas.microsoft.com/office/drawing/2014/main" id="{0C0A1C38-AA89-4442-A110-229E9E8FFCB4}"/>
                  </a:ext>
                </a:extLst>
              </p:cNvPr>
              <p:cNvSpPr/>
              <p:nvPr/>
            </p:nvSpPr>
            <p:spPr>
              <a:xfrm>
                <a:off x="5806"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5" y="0"/>
                      <a:pt x="12" y="0"/>
                    </a:cubicBezTo>
                    <a:cubicBezTo>
                      <a:pt x="9" y="0"/>
                      <a:pt x="6" y="1"/>
                      <a:pt x="4" y="3"/>
                    </a:cubicBezTo>
                    <a:cubicBezTo>
                      <a:pt x="2" y="6"/>
                      <a:pt x="0" y="9"/>
                      <a:pt x="0" y="12"/>
                    </a:cubicBezTo>
                    <a:cubicBezTo>
                      <a:pt x="0" y="15"/>
                      <a:pt x="2"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5" name="Freeform 567">
                <a:extLst>
                  <a:ext uri="{FF2B5EF4-FFF2-40B4-BE49-F238E27FC236}">
                    <a16:creationId xmlns:a16="http://schemas.microsoft.com/office/drawing/2014/main" id="{B6416E5F-F800-4F5F-88D4-5261635BA529}"/>
                  </a:ext>
                </a:extLst>
              </p:cNvPr>
              <p:cNvSpPr/>
              <p:nvPr/>
            </p:nvSpPr>
            <p:spPr>
              <a:xfrm>
                <a:off x="5806"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6" name="Freeform 568">
                <a:extLst>
                  <a:ext uri="{FF2B5EF4-FFF2-40B4-BE49-F238E27FC236}">
                    <a16:creationId xmlns:a16="http://schemas.microsoft.com/office/drawing/2014/main" id="{A06EA17D-0BBE-4793-89CA-849A658FEADB}"/>
                  </a:ext>
                </a:extLst>
              </p:cNvPr>
              <p:cNvSpPr/>
              <p:nvPr/>
            </p:nvSpPr>
            <p:spPr>
              <a:xfrm>
                <a:off x="5806" y="477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7" name="Freeform 569">
                <a:extLst>
                  <a:ext uri="{FF2B5EF4-FFF2-40B4-BE49-F238E27FC236}">
                    <a16:creationId xmlns:a16="http://schemas.microsoft.com/office/drawing/2014/main" id="{A0FC4BC0-427C-4FE5-9281-9E4CCADF8E7B}"/>
                  </a:ext>
                </a:extLst>
              </p:cNvPr>
              <p:cNvSpPr/>
              <p:nvPr/>
            </p:nvSpPr>
            <p:spPr>
              <a:xfrm>
                <a:off x="5806" y="194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5" y="0"/>
                      <a:pt x="12" y="0"/>
                    </a:cubicBezTo>
                    <a:cubicBezTo>
                      <a:pt x="9" y="0"/>
                      <a:pt x="6" y="2"/>
                      <a:pt x="4" y="4"/>
                    </a:cubicBezTo>
                    <a:cubicBezTo>
                      <a:pt x="2" y="6"/>
                      <a:pt x="0" y="9"/>
                      <a:pt x="0" y="12"/>
                    </a:cubicBezTo>
                    <a:cubicBezTo>
                      <a:pt x="0" y="16"/>
                      <a:pt x="2" y="19"/>
                      <a:pt x="4" y="21"/>
                    </a:cubicBezTo>
                    <a:cubicBezTo>
                      <a:pt x="6" y="23"/>
                      <a:pt x="9" y="24"/>
                      <a:pt x="12" y="24"/>
                    </a:cubicBezTo>
                    <a:cubicBezTo>
                      <a:pt x="15" y="24"/>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8" name="Freeform 570">
                <a:extLst>
                  <a:ext uri="{FF2B5EF4-FFF2-40B4-BE49-F238E27FC236}">
                    <a16:creationId xmlns:a16="http://schemas.microsoft.com/office/drawing/2014/main" id="{12328D18-F9F3-42FE-8B98-A9931DA3FA37}"/>
                  </a:ext>
                </a:extLst>
              </p:cNvPr>
              <p:cNvSpPr/>
              <p:nvPr/>
            </p:nvSpPr>
            <p:spPr>
              <a:xfrm>
                <a:off x="6064" y="297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9" name="Freeform 571">
                <a:extLst>
                  <a:ext uri="{FF2B5EF4-FFF2-40B4-BE49-F238E27FC236}">
                    <a16:creationId xmlns:a16="http://schemas.microsoft.com/office/drawing/2014/main" id="{5C99EE5A-4E8E-48BE-9004-5D86E76E5FD2}"/>
                  </a:ext>
                </a:extLst>
              </p:cNvPr>
              <p:cNvSpPr/>
              <p:nvPr/>
            </p:nvSpPr>
            <p:spPr>
              <a:xfrm>
                <a:off x="6064" y="323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0" name="Freeform 572">
                <a:extLst>
                  <a:ext uri="{FF2B5EF4-FFF2-40B4-BE49-F238E27FC236}">
                    <a16:creationId xmlns:a16="http://schemas.microsoft.com/office/drawing/2014/main" id="{3F56ED7D-A652-4F72-B699-DB55CD8A8D5E}"/>
                  </a:ext>
                </a:extLst>
              </p:cNvPr>
              <p:cNvSpPr/>
              <p:nvPr/>
            </p:nvSpPr>
            <p:spPr>
              <a:xfrm>
                <a:off x="6064" y="3488"/>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573">
                <a:extLst>
                  <a:ext uri="{FF2B5EF4-FFF2-40B4-BE49-F238E27FC236}">
                    <a16:creationId xmlns:a16="http://schemas.microsoft.com/office/drawing/2014/main" id="{29D079FC-E370-455B-AF38-EE2CCFF46958}"/>
                  </a:ext>
                </a:extLst>
              </p:cNvPr>
              <p:cNvSpPr/>
              <p:nvPr/>
            </p:nvSpPr>
            <p:spPr>
              <a:xfrm>
                <a:off x="6064" y="3749"/>
                <a:ext cx="171" cy="164"/>
              </a:xfrm>
              <a:custGeom>
                <a:avLst/>
                <a:gdLst/>
                <a:ahLst/>
                <a:cxnLst>
                  <a:cxn ang="0">
                    <a:pos x="203307215" y="38661970"/>
                  </a:cxn>
                  <a:cxn ang="0">
                    <a:pos x="116176440" y="0"/>
                  </a:cxn>
                  <a:cxn ang="0">
                    <a:pos x="38725480" y="38661970"/>
                  </a:cxn>
                  <a:cxn ang="0">
                    <a:pos x="0" y="115982800"/>
                  </a:cxn>
                  <a:cxn ang="0">
                    <a:pos x="38725480" y="193303630"/>
                  </a:cxn>
                  <a:cxn ang="0">
                    <a:pos x="116176440" y="231962490"/>
                  </a:cxn>
                  <a:cxn ang="0">
                    <a:pos x="203307215" y="193303630"/>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574">
                <a:extLst>
                  <a:ext uri="{FF2B5EF4-FFF2-40B4-BE49-F238E27FC236}">
                    <a16:creationId xmlns:a16="http://schemas.microsoft.com/office/drawing/2014/main" id="{7AA06745-899D-4126-B566-89133D4F5AF0}"/>
                  </a:ext>
                </a:extLst>
              </p:cNvPr>
              <p:cNvSpPr/>
              <p:nvPr/>
            </p:nvSpPr>
            <p:spPr>
              <a:xfrm>
                <a:off x="6064" y="4003"/>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575">
                <a:extLst>
                  <a:ext uri="{FF2B5EF4-FFF2-40B4-BE49-F238E27FC236}">
                    <a16:creationId xmlns:a16="http://schemas.microsoft.com/office/drawing/2014/main" id="{D4566A98-866C-42E7-BA20-D574672D680A}"/>
                  </a:ext>
                </a:extLst>
              </p:cNvPr>
              <p:cNvSpPr/>
              <p:nvPr/>
            </p:nvSpPr>
            <p:spPr>
              <a:xfrm>
                <a:off x="6064" y="426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576">
                <a:extLst>
                  <a:ext uri="{FF2B5EF4-FFF2-40B4-BE49-F238E27FC236}">
                    <a16:creationId xmlns:a16="http://schemas.microsoft.com/office/drawing/2014/main" id="{1E97859D-D757-44E2-B586-E04F9ED7531E}"/>
                  </a:ext>
                </a:extLst>
              </p:cNvPr>
              <p:cNvSpPr/>
              <p:nvPr/>
            </p:nvSpPr>
            <p:spPr>
              <a:xfrm>
                <a:off x="6325" y="3749"/>
                <a:ext cx="164" cy="164"/>
              </a:xfrm>
              <a:custGeom>
                <a:avLst/>
                <a:gdLst/>
                <a:ahLst/>
                <a:cxnLst>
                  <a:cxn ang="0">
                    <a:pos x="193297930" y="38661970"/>
                  </a:cxn>
                  <a:cxn ang="0">
                    <a:pos x="115978136" y="0"/>
                  </a:cxn>
                  <a:cxn ang="0">
                    <a:pos x="38658343" y="38661970"/>
                  </a:cxn>
                  <a:cxn ang="0">
                    <a:pos x="0" y="115982800"/>
                  </a:cxn>
                  <a:cxn ang="0">
                    <a:pos x="38658343"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577">
                <a:extLst>
                  <a:ext uri="{FF2B5EF4-FFF2-40B4-BE49-F238E27FC236}">
                    <a16:creationId xmlns:a16="http://schemas.microsoft.com/office/drawing/2014/main" id="{11A7E63A-A8B4-4D83-8DE6-7A0F88164EC3}"/>
                  </a:ext>
                </a:extLst>
              </p:cNvPr>
              <p:cNvSpPr/>
              <p:nvPr/>
            </p:nvSpPr>
            <p:spPr>
              <a:xfrm>
                <a:off x="6325" y="4003"/>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6" name="Freeform 578">
                <a:extLst>
                  <a:ext uri="{FF2B5EF4-FFF2-40B4-BE49-F238E27FC236}">
                    <a16:creationId xmlns:a16="http://schemas.microsoft.com/office/drawing/2014/main" id="{6E87DCA2-4027-4ED5-832B-68505E99E4E4}"/>
                  </a:ext>
                </a:extLst>
              </p:cNvPr>
              <p:cNvSpPr/>
              <p:nvPr/>
            </p:nvSpPr>
            <p:spPr>
              <a:xfrm>
                <a:off x="6325" y="426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7" name="Freeform 579">
                <a:extLst>
                  <a:ext uri="{FF2B5EF4-FFF2-40B4-BE49-F238E27FC236}">
                    <a16:creationId xmlns:a16="http://schemas.microsoft.com/office/drawing/2014/main" id="{A4B51B94-4C0F-4A7F-B8DD-C5BCFB12C799}"/>
                  </a:ext>
                </a:extLst>
              </p:cNvPr>
              <p:cNvSpPr/>
              <p:nvPr/>
            </p:nvSpPr>
            <p:spPr>
              <a:xfrm>
                <a:off x="5806" y="1166"/>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5" y="0"/>
                      <a:pt x="12" y="0"/>
                    </a:cubicBezTo>
                    <a:cubicBezTo>
                      <a:pt x="9" y="0"/>
                      <a:pt x="6" y="2"/>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8" name="Freeform 580">
                <a:extLst>
                  <a:ext uri="{FF2B5EF4-FFF2-40B4-BE49-F238E27FC236}">
                    <a16:creationId xmlns:a16="http://schemas.microsoft.com/office/drawing/2014/main" id="{76AF21CB-203C-4951-8281-84E3C4E4DDCB}"/>
                  </a:ext>
                </a:extLst>
              </p:cNvPr>
              <p:cNvSpPr/>
              <p:nvPr/>
            </p:nvSpPr>
            <p:spPr>
              <a:xfrm>
                <a:off x="5806" y="142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9" name="Freeform 581">
                <a:extLst>
                  <a:ext uri="{FF2B5EF4-FFF2-40B4-BE49-F238E27FC236}">
                    <a16:creationId xmlns:a16="http://schemas.microsoft.com/office/drawing/2014/main" id="{46BCA252-5EC8-4600-96BE-148298E41B03}"/>
                  </a:ext>
                </a:extLst>
              </p:cNvPr>
              <p:cNvSpPr/>
              <p:nvPr/>
            </p:nvSpPr>
            <p:spPr>
              <a:xfrm>
                <a:off x="2453" y="2714"/>
                <a:ext cx="167" cy="171"/>
              </a:xfrm>
              <a:custGeom>
                <a:avLst/>
                <a:gdLst/>
                <a:ahLst/>
                <a:cxnLst>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 ang="0">
                    <a:pos x="120967500" y="0"/>
                  </a:cxn>
                  <a:cxn ang="0">
                    <a:pos x="40322500" y="38725978"/>
                  </a:cxn>
                </a:cxnLst>
                <a:rect l="0" t="0" r="0" b="0"/>
                <a:pathLst>
                  <a:path w="24" h="25">
                    <a:moveTo>
                      <a:pt x="4" y="4"/>
                    </a:moveTo>
                    <a:cubicBezTo>
                      <a:pt x="1" y="6"/>
                      <a:pt x="0" y="9"/>
                      <a:pt x="0" y="12"/>
                    </a:cubicBezTo>
                    <a:cubicBezTo>
                      <a:pt x="0" y="16"/>
                      <a:pt x="1" y="19"/>
                      <a:pt x="4" y="21"/>
                    </a:cubicBezTo>
                    <a:cubicBezTo>
                      <a:pt x="6" y="24"/>
                      <a:pt x="9" y="25"/>
                      <a:pt x="12" y="25"/>
                    </a:cubicBezTo>
                    <a:cubicBezTo>
                      <a:pt x="15" y="25"/>
                      <a:pt x="18" y="24"/>
                      <a:pt x="21" y="21"/>
                    </a:cubicBezTo>
                    <a:cubicBezTo>
                      <a:pt x="23" y="19"/>
                      <a:pt x="24" y="16"/>
                      <a:pt x="24" y="12"/>
                    </a:cubicBezTo>
                    <a:cubicBezTo>
                      <a:pt x="24" y="9"/>
                      <a:pt x="23" y="6"/>
                      <a:pt x="21" y="4"/>
                    </a:cubicBezTo>
                    <a:cubicBezTo>
                      <a:pt x="18" y="2"/>
                      <a:pt x="15" y="0"/>
                      <a:pt x="12" y="0"/>
                    </a:cubicBezTo>
                    <a:cubicBezTo>
                      <a:pt x="9" y="0"/>
                      <a:pt x="6" y="2"/>
                      <a:pt x="4"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0" name="Freeform 582">
                <a:extLst>
                  <a:ext uri="{FF2B5EF4-FFF2-40B4-BE49-F238E27FC236}">
                    <a16:creationId xmlns:a16="http://schemas.microsoft.com/office/drawing/2014/main" id="{C65AC4C5-EF0E-4FFA-A60E-F8147D3F8305}"/>
                  </a:ext>
                </a:extLst>
              </p:cNvPr>
              <p:cNvSpPr/>
              <p:nvPr/>
            </p:nvSpPr>
            <p:spPr>
              <a:xfrm>
                <a:off x="2714" y="2459"/>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1" name="Freeform 583">
                <a:extLst>
                  <a:ext uri="{FF2B5EF4-FFF2-40B4-BE49-F238E27FC236}">
                    <a16:creationId xmlns:a16="http://schemas.microsoft.com/office/drawing/2014/main" id="{076485CD-4616-4E54-B1DD-1011D7FD8956}"/>
                  </a:ext>
                </a:extLst>
              </p:cNvPr>
              <p:cNvSpPr/>
              <p:nvPr/>
            </p:nvSpPr>
            <p:spPr>
              <a:xfrm>
                <a:off x="2714" y="2714"/>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2" name="Freeform 584">
                <a:extLst>
                  <a:ext uri="{FF2B5EF4-FFF2-40B4-BE49-F238E27FC236}">
                    <a16:creationId xmlns:a16="http://schemas.microsoft.com/office/drawing/2014/main" id="{E8F3819A-A3E3-40AB-A21D-B72CFF77C71A}"/>
                  </a:ext>
                </a:extLst>
              </p:cNvPr>
              <p:cNvSpPr/>
              <p:nvPr/>
            </p:nvSpPr>
            <p:spPr>
              <a:xfrm>
                <a:off x="2714" y="2975"/>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3" name="Freeform 585">
                <a:extLst>
                  <a:ext uri="{FF2B5EF4-FFF2-40B4-BE49-F238E27FC236}">
                    <a16:creationId xmlns:a16="http://schemas.microsoft.com/office/drawing/2014/main" id="{FA11AE13-63F2-41D8-B713-CB5CB1D9E631}"/>
                  </a:ext>
                </a:extLst>
              </p:cNvPr>
              <p:cNvSpPr/>
              <p:nvPr/>
            </p:nvSpPr>
            <p:spPr>
              <a:xfrm>
                <a:off x="2714" y="323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4" name="Freeform 586">
                <a:extLst>
                  <a:ext uri="{FF2B5EF4-FFF2-40B4-BE49-F238E27FC236}">
                    <a16:creationId xmlns:a16="http://schemas.microsoft.com/office/drawing/2014/main" id="{3A418913-7732-40E6-8CC4-939049AADD2A}"/>
                  </a:ext>
                </a:extLst>
              </p:cNvPr>
              <p:cNvSpPr/>
              <p:nvPr/>
            </p:nvSpPr>
            <p:spPr>
              <a:xfrm>
                <a:off x="2972" y="2459"/>
                <a:ext cx="164" cy="164"/>
              </a:xfrm>
              <a:custGeom>
                <a:avLst/>
                <a:gdLst/>
                <a:ahLst/>
                <a:cxnLst>
                  <a:cxn ang="0">
                    <a:pos x="193297930" y="38661970"/>
                  </a:cxn>
                  <a:cxn ang="0">
                    <a:pos x="115978136" y="0"/>
                  </a:cxn>
                  <a:cxn ang="0">
                    <a:pos x="38658343" y="38661970"/>
                  </a:cxn>
                  <a:cxn ang="0">
                    <a:pos x="0" y="115982800"/>
                  </a:cxn>
                  <a:cxn ang="0">
                    <a:pos x="38658343"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5" name="Freeform 587">
                <a:extLst>
                  <a:ext uri="{FF2B5EF4-FFF2-40B4-BE49-F238E27FC236}">
                    <a16:creationId xmlns:a16="http://schemas.microsoft.com/office/drawing/2014/main" id="{63FF7685-E53B-47A7-ACEF-2F1569088D42}"/>
                  </a:ext>
                </a:extLst>
              </p:cNvPr>
              <p:cNvSpPr/>
              <p:nvPr/>
            </p:nvSpPr>
            <p:spPr>
              <a:xfrm>
                <a:off x="2972" y="2714"/>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6" name="Freeform 588">
                <a:extLst>
                  <a:ext uri="{FF2B5EF4-FFF2-40B4-BE49-F238E27FC236}">
                    <a16:creationId xmlns:a16="http://schemas.microsoft.com/office/drawing/2014/main" id="{854A3E1A-C035-4CB6-916F-C92FA11218E3}"/>
                  </a:ext>
                </a:extLst>
              </p:cNvPr>
              <p:cNvSpPr/>
              <p:nvPr/>
            </p:nvSpPr>
            <p:spPr>
              <a:xfrm>
                <a:off x="2972" y="297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7" name="Freeform 589">
                <a:extLst>
                  <a:ext uri="{FF2B5EF4-FFF2-40B4-BE49-F238E27FC236}">
                    <a16:creationId xmlns:a16="http://schemas.microsoft.com/office/drawing/2014/main" id="{7B1DEBAD-ABAB-414C-9F43-8CB43B0F6154}"/>
                  </a:ext>
                </a:extLst>
              </p:cNvPr>
              <p:cNvSpPr/>
              <p:nvPr/>
            </p:nvSpPr>
            <p:spPr>
              <a:xfrm>
                <a:off x="2972" y="3230"/>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8" name="Freeform 590">
                <a:extLst>
                  <a:ext uri="{FF2B5EF4-FFF2-40B4-BE49-F238E27FC236}">
                    <a16:creationId xmlns:a16="http://schemas.microsoft.com/office/drawing/2014/main" id="{5ACE223C-9C4D-4B49-94D2-E3AC86316F97}"/>
                  </a:ext>
                </a:extLst>
              </p:cNvPr>
              <p:cNvSpPr/>
              <p:nvPr/>
            </p:nvSpPr>
            <p:spPr>
              <a:xfrm>
                <a:off x="3227" y="2459"/>
                <a:ext cx="171" cy="164"/>
              </a:xfrm>
              <a:custGeom>
                <a:avLst/>
                <a:gdLst/>
                <a:ahLst/>
                <a:cxnLst>
                  <a:cxn ang="0">
                    <a:pos x="203307215" y="38661970"/>
                  </a:cxn>
                  <a:cxn ang="0">
                    <a:pos x="116176440" y="0"/>
                  </a:cxn>
                  <a:cxn ang="0">
                    <a:pos x="38725480" y="38661970"/>
                  </a:cxn>
                  <a:cxn ang="0">
                    <a:pos x="0" y="115982800"/>
                  </a:cxn>
                  <a:cxn ang="0">
                    <a:pos x="38725480" y="202966013"/>
                  </a:cxn>
                  <a:cxn ang="0">
                    <a:pos x="116176440" y="231962490"/>
                  </a:cxn>
                  <a:cxn ang="0">
                    <a:pos x="203307215" y="202966013"/>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9" name="Freeform 591">
                <a:extLst>
                  <a:ext uri="{FF2B5EF4-FFF2-40B4-BE49-F238E27FC236}">
                    <a16:creationId xmlns:a16="http://schemas.microsoft.com/office/drawing/2014/main" id="{8DD736DF-081D-4577-A5C6-6414A9F609DA}"/>
                  </a:ext>
                </a:extLst>
              </p:cNvPr>
              <p:cNvSpPr/>
              <p:nvPr/>
            </p:nvSpPr>
            <p:spPr>
              <a:xfrm>
                <a:off x="3227" y="2714"/>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0" name="Freeform 592">
                <a:extLst>
                  <a:ext uri="{FF2B5EF4-FFF2-40B4-BE49-F238E27FC236}">
                    <a16:creationId xmlns:a16="http://schemas.microsoft.com/office/drawing/2014/main" id="{BE5BC06C-0688-455C-B74C-F6FC3111266A}"/>
                  </a:ext>
                </a:extLst>
              </p:cNvPr>
              <p:cNvSpPr/>
              <p:nvPr/>
            </p:nvSpPr>
            <p:spPr>
              <a:xfrm>
                <a:off x="3227" y="297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1" name="Freeform 593">
                <a:extLst>
                  <a:ext uri="{FF2B5EF4-FFF2-40B4-BE49-F238E27FC236}">
                    <a16:creationId xmlns:a16="http://schemas.microsoft.com/office/drawing/2014/main" id="{9CB1250E-97B8-4A9F-8708-364C5A0294D9}"/>
                  </a:ext>
                </a:extLst>
              </p:cNvPr>
              <p:cNvSpPr/>
              <p:nvPr/>
            </p:nvSpPr>
            <p:spPr>
              <a:xfrm>
                <a:off x="3227" y="323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2" name="Freeform 594">
                <a:extLst>
                  <a:ext uri="{FF2B5EF4-FFF2-40B4-BE49-F238E27FC236}">
                    <a16:creationId xmlns:a16="http://schemas.microsoft.com/office/drawing/2014/main" id="{5DD0653C-888B-4865-9176-5D827015CD24}"/>
                  </a:ext>
                </a:extLst>
              </p:cNvPr>
              <p:cNvSpPr/>
              <p:nvPr/>
            </p:nvSpPr>
            <p:spPr>
              <a:xfrm>
                <a:off x="3488" y="2459"/>
                <a:ext cx="167" cy="164"/>
              </a:xfrm>
              <a:custGeom>
                <a:avLst/>
                <a:gdLst/>
                <a:ahLst/>
                <a:cxnLst>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 ang="0">
                    <a:pos x="120967500" y="0"/>
                  </a:cxn>
                  <a:cxn ang="0">
                    <a:pos x="30241875" y="38661970"/>
                  </a:cxn>
                </a:cxnLst>
                <a:rect l="0" t="0" r="0" b="0"/>
                <a:pathLst>
                  <a:path w="24" h="24">
                    <a:moveTo>
                      <a:pt x="3" y="4"/>
                    </a:move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1"/>
                      <a:pt x="15" y="0"/>
                      <a:pt x="12" y="0"/>
                    </a:cubicBezTo>
                    <a:cubicBezTo>
                      <a:pt x="9" y="0"/>
                      <a:pt x="6" y="1"/>
                      <a:pt x="3"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3" name="Freeform 595">
                <a:extLst>
                  <a:ext uri="{FF2B5EF4-FFF2-40B4-BE49-F238E27FC236}">
                    <a16:creationId xmlns:a16="http://schemas.microsoft.com/office/drawing/2014/main" id="{4BA94693-1A63-4D06-9720-6B5A7752B301}"/>
                  </a:ext>
                </a:extLst>
              </p:cNvPr>
              <p:cNvSpPr/>
              <p:nvPr/>
            </p:nvSpPr>
            <p:spPr>
              <a:xfrm>
                <a:off x="3488" y="2714"/>
                <a:ext cx="167" cy="171"/>
              </a:xfrm>
              <a:custGeom>
                <a:avLst/>
                <a:gdLst/>
                <a:ahLst/>
                <a:cxnLst>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 ang="0">
                    <a:pos x="30241875" y="38725978"/>
                  </a:cxn>
                </a:cxnLst>
                <a:rect l="0" t="0" r="0" b="0"/>
                <a:pathLst>
                  <a:path w="24" h="25">
                    <a:moveTo>
                      <a:pt x="3" y="4"/>
                    </a:move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4" name="Freeform 596">
                <a:extLst>
                  <a:ext uri="{FF2B5EF4-FFF2-40B4-BE49-F238E27FC236}">
                    <a16:creationId xmlns:a16="http://schemas.microsoft.com/office/drawing/2014/main" id="{74CCCE3D-278C-43F9-9173-8EA12606F71C}"/>
                  </a:ext>
                </a:extLst>
              </p:cNvPr>
              <p:cNvSpPr/>
              <p:nvPr/>
            </p:nvSpPr>
            <p:spPr>
              <a:xfrm>
                <a:off x="3488" y="2975"/>
                <a:ext cx="167" cy="167"/>
              </a:xfrm>
              <a:custGeom>
                <a:avLst/>
                <a:gdLst/>
                <a:ahLst/>
                <a:cxnLst>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 ang="0">
                    <a:pos x="120967500" y="0"/>
                  </a:cxn>
                  <a:cxn ang="0">
                    <a:pos x="30241875" y="30241875"/>
                  </a:cxn>
                </a:cxnLst>
                <a:rect l="0" t="0" r="0" b="0"/>
                <a:pathLst>
                  <a:path w="24" h="24">
                    <a:moveTo>
                      <a:pt x="3" y="3"/>
                    </a:move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cubicBezTo>
                      <a:pt x="18" y="1"/>
                      <a:pt x="15" y="0"/>
                      <a:pt x="12" y="0"/>
                    </a:cubicBezTo>
                    <a:cubicBezTo>
                      <a:pt x="9" y="0"/>
                      <a:pt x="6" y="1"/>
                      <a:pt x="3"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5" name="Freeform 597">
                <a:extLst>
                  <a:ext uri="{FF2B5EF4-FFF2-40B4-BE49-F238E27FC236}">
                    <a16:creationId xmlns:a16="http://schemas.microsoft.com/office/drawing/2014/main" id="{143A1F55-AB6C-463C-919C-85A3954F5698}"/>
                  </a:ext>
                </a:extLst>
              </p:cNvPr>
              <p:cNvSpPr/>
              <p:nvPr/>
            </p:nvSpPr>
            <p:spPr>
              <a:xfrm>
                <a:off x="3488" y="3230"/>
                <a:ext cx="167" cy="167"/>
              </a:xfrm>
              <a:custGeom>
                <a:avLst/>
                <a:gdLst/>
                <a:ahLst/>
                <a:cxnLst>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 ang="0">
                    <a:pos x="120967500" y="0"/>
                  </a:cxn>
                  <a:cxn ang="0">
                    <a:pos x="30241875" y="40322500"/>
                  </a:cxn>
                </a:cxnLst>
                <a:rect l="0" t="0" r="0" b="0"/>
                <a:pathLst>
                  <a:path w="24" h="24">
                    <a:moveTo>
                      <a:pt x="3" y="4"/>
                    </a:move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6" name="Freeform 598">
                <a:extLst>
                  <a:ext uri="{FF2B5EF4-FFF2-40B4-BE49-F238E27FC236}">
                    <a16:creationId xmlns:a16="http://schemas.microsoft.com/office/drawing/2014/main" id="{BB993A0A-A4B8-4C55-9BFC-AA5DE38EFCB2}"/>
                  </a:ext>
                </a:extLst>
              </p:cNvPr>
              <p:cNvSpPr/>
              <p:nvPr/>
            </p:nvSpPr>
            <p:spPr>
              <a:xfrm>
                <a:off x="4000" y="2714"/>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7" name="Freeform 599">
                <a:extLst>
                  <a:ext uri="{FF2B5EF4-FFF2-40B4-BE49-F238E27FC236}">
                    <a16:creationId xmlns:a16="http://schemas.microsoft.com/office/drawing/2014/main" id="{1D869011-EE55-40AF-9FA2-15981DF892AE}"/>
                  </a:ext>
                </a:extLst>
              </p:cNvPr>
              <p:cNvSpPr/>
              <p:nvPr/>
            </p:nvSpPr>
            <p:spPr>
              <a:xfrm>
                <a:off x="4000" y="297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8" name="Freeform 600">
                <a:extLst>
                  <a:ext uri="{FF2B5EF4-FFF2-40B4-BE49-F238E27FC236}">
                    <a16:creationId xmlns:a16="http://schemas.microsoft.com/office/drawing/2014/main" id="{936C5D68-EFE1-440E-AEC5-1BADB84A02A0}"/>
                  </a:ext>
                </a:extLst>
              </p:cNvPr>
              <p:cNvSpPr/>
              <p:nvPr/>
            </p:nvSpPr>
            <p:spPr>
              <a:xfrm>
                <a:off x="4000" y="323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9" name="Freeform 601">
                <a:extLst>
                  <a:ext uri="{FF2B5EF4-FFF2-40B4-BE49-F238E27FC236}">
                    <a16:creationId xmlns:a16="http://schemas.microsoft.com/office/drawing/2014/main" id="{B1000EC6-8392-41DC-8D6E-B44893DB21EB}"/>
                  </a:ext>
                </a:extLst>
              </p:cNvPr>
              <p:cNvSpPr/>
              <p:nvPr/>
            </p:nvSpPr>
            <p:spPr>
              <a:xfrm>
                <a:off x="4000" y="3488"/>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0" name="Freeform 602">
                <a:extLst>
                  <a:ext uri="{FF2B5EF4-FFF2-40B4-BE49-F238E27FC236}">
                    <a16:creationId xmlns:a16="http://schemas.microsoft.com/office/drawing/2014/main" id="{0C23C03D-8D7F-4055-8CF6-B5AAA2E61DB6}"/>
                  </a:ext>
                </a:extLst>
              </p:cNvPr>
              <p:cNvSpPr/>
              <p:nvPr/>
            </p:nvSpPr>
            <p:spPr>
              <a:xfrm>
                <a:off x="4000" y="3749"/>
                <a:ext cx="171" cy="164"/>
              </a:xfrm>
              <a:custGeom>
                <a:avLst/>
                <a:gdLst/>
                <a:ahLst/>
                <a:cxnLst>
                  <a:cxn ang="0">
                    <a:pos x="203307215" y="38661970"/>
                  </a:cxn>
                  <a:cxn ang="0">
                    <a:pos x="116176440" y="0"/>
                  </a:cxn>
                  <a:cxn ang="0">
                    <a:pos x="38725480" y="38661970"/>
                  </a:cxn>
                  <a:cxn ang="0">
                    <a:pos x="0" y="115982800"/>
                  </a:cxn>
                  <a:cxn ang="0">
                    <a:pos x="38725480" y="193303630"/>
                  </a:cxn>
                  <a:cxn ang="0">
                    <a:pos x="116176440" y="231962490"/>
                  </a:cxn>
                  <a:cxn ang="0">
                    <a:pos x="203307215" y="193303630"/>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1" name="Freeform 603">
                <a:extLst>
                  <a:ext uri="{FF2B5EF4-FFF2-40B4-BE49-F238E27FC236}">
                    <a16:creationId xmlns:a16="http://schemas.microsoft.com/office/drawing/2014/main" id="{2E246DE2-8EEF-418C-A5A1-AE4FEEC50150}"/>
                  </a:ext>
                </a:extLst>
              </p:cNvPr>
              <p:cNvSpPr/>
              <p:nvPr/>
            </p:nvSpPr>
            <p:spPr>
              <a:xfrm>
                <a:off x="4000" y="4003"/>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2" name="Freeform 604">
                <a:extLst>
                  <a:ext uri="{FF2B5EF4-FFF2-40B4-BE49-F238E27FC236}">
                    <a16:creationId xmlns:a16="http://schemas.microsoft.com/office/drawing/2014/main" id="{CF9A0B47-A354-40DC-ACA2-F65C9AB21F24}"/>
                  </a:ext>
                </a:extLst>
              </p:cNvPr>
              <p:cNvSpPr/>
              <p:nvPr/>
            </p:nvSpPr>
            <p:spPr>
              <a:xfrm>
                <a:off x="4000" y="2201"/>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3" name="Freeform 605">
                <a:extLst>
                  <a:ext uri="{FF2B5EF4-FFF2-40B4-BE49-F238E27FC236}">
                    <a16:creationId xmlns:a16="http://schemas.microsoft.com/office/drawing/2014/main" id="{F7E91576-DB09-41F4-9FD3-C41ECD41959C}"/>
                  </a:ext>
                </a:extLst>
              </p:cNvPr>
              <p:cNvSpPr/>
              <p:nvPr/>
            </p:nvSpPr>
            <p:spPr>
              <a:xfrm>
                <a:off x="4262" y="2459"/>
                <a:ext cx="164" cy="164"/>
              </a:xfrm>
              <a:custGeom>
                <a:avLst/>
                <a:gdLst/>
                <a:ahLst/>
                <a:cxnLst>
                  <a:cxn ang="0">
                    <a:pos x="193297930" y="38661970"/>
                  </a:cxn>
                  <a:cxn ang="0">
                    <a:pos x="115978136" y="0"/>
                  </a:cxn>
                  <a:cxn ang="0">
                    <a:pos x="38658343" y="38661970"/>
                  </a:cxn>
                  <a:cxn ang="0">
                    <a:pos x="0" y="115982800"/>
                  </a:cxn>
                  <a:cxn ang="0">
                    <a:pos x="38658343"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4" name="Freeform 606">
                <a:extLst>
                  <a:ext uri="{FF2B5EF4-FFF2-40B4-BE49-F238E27FC236}">
                    <a16:creationId xmlns:a16="http://schemas.microsoft.com/office/drawing/2014/main" id="{834A8270-27EB-4EAC-BF74-3D4BF8281ACB}"/>
                  </a:ext>
                </a:extLst>
              </p:cNvPr>
              <p:cNvSpPr/>
              <p:nvPr/>
            </p:nvSpPr>
            <p:spPr>
              <a:xfrm>
                <a:off x="4262" y="2714"/>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5" name="Freeform 607">
                <a:extLst>
                  <a:ext uri="{FF2B5EF4-FFF2-40B4-BE49-F238E27FC236}">
                    <a16:creationId xmlns:a16="http://schemas.microsoft.com/office/drawing/2014/main" id="{6907445D-750E-4681-AC5D-110BC25E7124}"/>
                  </a:ext>
                </a:extLst>
              </p:cNvPr>
              <p:cNvSpPr/>
              <p:nvPr/>
            </p:nvSpPr>
            <p:spPr>
              <a:xfrm>
                <a:off x="4262" y="297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6" name="Freeform 609">
                <a:extLst>
                  <a:ext uri="{FF2B5EF4-FFF2-40B4-BE49-F238E27FC236}">
                    <a16:creationId xmlns:a16="http://schemas.microsoft.com/office/drawing/2014/main" id="{DE896AC0-11DC-4489-B1EA-987642705991}"/>
                  </a:ext>
                </a:extLst>
              </p:cNvPr>
              <p:cNvSpPr/>
              <p:nvPr/>
            </p:nvSpPr>
            <p:spPr>
              <a:xfrm>
                <a:off x="4262" y="3230"/>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7" name="Freeform 610">
                <a:extLst>
                  <a:ext uri="{FF2B5EF4-FFF2-40B4-BE49-F238E27FC236}">
                    <a16:creationId xmlns:a16="http://schemas.microsoft.com/office/drawing/2014/main" id="{47EA4153-09DB-4975-BCAD-B74FA1DA155B}"/>
                  </a:ext>
                </a:extLst>
              </p:cNvPr>
              <p:cNvSpPr/>
              <p:nvPr/>
            </p:nvSpPr>
            <p:spPr>
              <a:xfrm>
                <a:off x="4262" y="3488"/>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8" name="Freeform 611">
                <a:extLst>
                  <a:ext uri="{FF2B5EF4-FFF2-40B4-BE49-F238E27FC236}">
                    <a16:creationId xmlns:a16="http://schemas.microsoft.com/office/drawing/2014/main" id="{266CD9AE-CCFB-42AD-B905-5C33E882484A}"/>
                  </a:ext>
                </a:extLst>
              </p:cNvPr>
              <p:cNvSpPr/>
              <p:nvPr/>
            </p:nvSpPr>
            <p:spPr>
              <a:xfrm>
                <a:off x="4262" y="3749"/>
                <a:ext cx="164" cy="164"/>
              </a:xfrm>
              <a:custGeom>
                <a:avLst/>
                <a:gdLst/>
                <a:ahLst/>
                <a:cxnLst>
                  <a:cxn ang="0">
                    <a:pos x="193297930" y="38661970"/>
                  </a:cxn>
                  <a:cxn ang="0">
                    <a:pos x="115978136" y="0"/>
                  </a:cxn>
                  <a:cxn ang="0">
                    <a:pos x="38658343" y="38661970"/>
                  </a:cxn>
                  <a:cxn ang="0">
                    <a:pos x="0" y="115982800"/>
                  </a:cxn>
                  <a:cxn ang="0">
                    <a:pos x="38658343"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9" name="Freeform 612">
                <a:extLst>
                  <a:ext uri="{FF2B5EF4-FFF2-40B4-BE49-F238E27FC236}">
                    <a16:creationId xmlns:a16="http://schemas.microsoft.com/office/drawing/2014/main" id="{B6679C9E-2808-4A2E-91C6-CA2AB217333F}"/>
                  </a:ext>
                </a:extLst>
              </p:cNvPr>
              <p:cNvSpPr/>
              <p:nvPr/>
            </p:nvSpPr>
            <p:spPr>
              <a:xfrm>
                <a:off x="4262" y="4003"/>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0" name="Freeform 613">
                <a:extLst>
                  <a:ext uri="{FF2B5EF4-FFF2-40B4-BE49-F238E27FC236}">
                    <a16:creationId xmlns:a16="http://schemas.microsoft.com/office/drawing/2014/main" id="{AF2CF75E-8BEC-473E-91D4-2C79874A0227}"/>
                  </a:ext>
                </a:extLst>
              </p:cNvPr>
              <p:cNvSpPr/>
              <p:nvPr/>
            </p:nvSpPr>
            <p:spPr>
              <a:xfrm>
                <a:off x="4262" y="426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1" name="Freeform 614">
                <a:extLst>
                  <a:ext uri="{FF2B5EF4-FFF2-40B4-BE49-F238E27FC236}">
                    <a16:creationId xmlns:a16="http://schemas.microsoft.com/office/drawing/2014/main" id="{D3D519DE-AD3B-4075-BA32-9E0F4B02B2CB}"/>
                  </a:ext>
                </a:extLst>
              </p:cNvPr>
              <p:cNvSpPr/>
              <p:nvPr/>
            </p:nvSpPr>
            <p:spPr>
              <a:xfrm>
                <a:off x="4262" y="4519"/>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2" name="Freeform 615">
                <a:extLst>
                  <a:ext uri="{FF2B5EF4-FFF2-40B4-BE49-F238E27FC236}">
                    <a16:creationId xmlns:a16="http://schemas.microsoft.com/office/drawing/2014/main" id="{7CDDCF25-4CF1-4C7E-ACDE-0A55B4EF3554}"/>
                  </a:ext>
                </a:extLst>
              </p:cNvPr>
              <p:cNvSpPr/>
              <p:nvPr/>
            </p:nvSpPr>
            <p:spPr>
              <a:xfrm>
                <a:off x="4262" y="4777"/>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3" name="Freeform 616">
                <a:extLst>
                  <a:ext uri="{FF2B5EF4-FFF2-40B4-BE49-F238E27FC236}">
                    <a16:creationId xmlns:a16="http://schemas.microsoft.com/office/drawing/2014/main" id="{147BFA37-6D52-4B2E-A77D-0C4403CF8B18}"/>
                  </a:ext>
                </a:extLst>
              </p:cNvPr>
              <p:cNvSpPr/>
              <p:nvPr/>
            </p:nvSpPr>
            <p:spPr>
              <a:xfrm>
                <a:off x="4516" y="1685"/>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4" name="Freeform 617">
                <a:extLst>
                  <a:ext uri="{FF2B5EF4-FFF2-40B4-BE49-F238E27FC236}">
                    <a16:creationId xmlns:a16="http://schemas.microsoft.com/office/drawing/2014/main" id="{4AA9B3E5-1751-4341-92C0-EF736C0680E5}"/>
                  </a:ext>
                </a:extLst>
              </p:cNvPr>
              <p:cNvSpPr/>
              <p:nvPr/>
            </p:nvSpPr>
            <p:spPr>
              <a:xfrm>
                <a:off x="4516" y="194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5" name="Freeform 618">
                <a:extLst>
                  <a:ext uri="{FF2B5EF4-FFF2-40B4-BE49-F238E27FC236}">
                    <a16:creationId xmlns:a16="http://schemas.microsoft.com/office/drawing/2014/main" id="{DD4E2DB4-F548-483F-A4DA-C2F1C990588D}"/>
                  </a:ext>
                </a:extLst>
              </p:cNvPr>
              <p:cNvSpPr/>
              <p:nvPr/>
            </p:nvSpPr>
            <p:spPr>
              <a:xfrm>
                <a:off x="4516" y="2201"/>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6" name="Freeform 619">
                <a:extLst>
                  <a:ext uri="{FF2B5EF4-FFF2-40B4-BE49-F238E27FC236}">
                    <a16:creationId xmlns:a16="http://schemas.microsoft.com/office/drawing/2014/main" id="{2E89901F-351F-45B0-B390-5845307CC9A9}"/>
                  </a:ext>
                </a:extLst>
              </p:cNvPr>
              <p:cNvSpPr/>
              <p:nvPr/>
            </p:nvSpPr>
            <p:spPr>
              <a:xfrm>
                <a:off x="4516"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7" name="Freeform 620">
                <a:extLst>
                  <a:ext uri="{FF2B5EF4-FFF2-40B4-BE49-F238E27FC236}">
                    <a16:creationId xmlns:a16="http://schemas.microsoft.com/office/drawing/2014/main" id="{7802A139-44ED-4F69-BCA7-CC7F2EEE8719}"/>
                  </a:ext>
                </a:extLst>
              </p:cNvPr>
              <p:cNvSpPr/>
              <p:nvPr/>
            </p:nvSpPr>
            <p:spPr>
              <a:xfrm>
                <a:off x="4516"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8" name="Freeform 621">
                <a:extLst>
                  <a:ext uri="{FF2B5EF4-FFF2-40B4-BE49-F238E27FC236}">
                    <a16:creationId xmlns:a16="http://schemas.microsoft.com/office/drawing/2014/main" id="{E02EA000-C168-4780-9444-EC6BF1DC8E87}"/>
                  </a:ext>
                </a:extLst>
              </p:cNvPr>
              <p:cNvSpPr/>
              <p:nvPr/>
            </p:nvSpPr>
            <p:spPr>
              <a:xfrm>
                <a:off x="4516"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9" name="Freeform 622">
                <a:extLst>
                  <a:ext uri="{FF2B5EF4-FFF2-40B4-BE49-F238E27FC236}">
                    <a16:creationId xmlns:a16="http://schemas.microsoft.com/office/drawing/2014/main" id="{EE1E40DD-A310-4DFE-9A30-4476C179B365}"/>
                  </a:ext>
                </a:extLst>
              </p:cNvPr>
              <p:cNvSpPr/>
              <p:nvPr/>
            </p:nvSpPr>
            <p:spPr>
              <a:xfrm>
                <a:off x="4516"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0" name="Freeform 623">
                <a:extLst>
                  <a:ext uri="{FF2B5EF4-FFF2-40B4-BE49-F238E27FC236}">
                    <a16:creationId xmlns:a16="http://schemas.microsoft.com/office/drawing/2014/main" id="{467C2268-2387-4D14-A2C8-9D0A0DD07E3A}"/>
                  </a:ext>
                </a:extLst>
              </p:cNvPr>
              <p:cNvSpPr/>
              <p:nvPr/>
            </p:nvSpPr>
            <p:spPr>
              <a:xfrm>
                <a:off x="4516"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1" name="Freeform 624">
                <a:extLst>
                  <a:ext uri="{FF2B5EF4-FFF2-40B4-BE49-F238E27FC236}">
                    <a16:creationId xmlns:a16="http://schemas.microsoft.com/office/drawing/2014/main" id="{8A7246B7-4E1A-4038-8B0B-9A24AA103BB5}"/>
                  </a:ext>
                </a:extLst>
              </p:cNvPr>
              <p:cNvSpPr/>
              <p:nvPr/>
            </p:nvSpPr>
            <p:spPr>
              <a:xfrm>
                <a:off x="4516"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2" name="Freeform 625">
                <a:extLst>
                  <a:ext uri="{FF2B5EF4-FFF2-40B4-BE49-F238E27FC236}">
                    <a16:creationId xmlns:a16="http://schemas.microsoft.com/office/drawing/2014/main" id="{9D601ABA-DC3E-499E-8FC8-D49681D31707}"/>
                  </a:ext>
                </a:extLst>
              </p:cNvPr>
              <p:cNvSpPr/>
              <p:nvPr/>
            </p:nvSpPr>
            <p:spPr>
              <a:xfrm>
                <a:off x="4516"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3" name="Freeform 626">
                <a:extLst>
                  <a:ext uri="{FF2B5EF4-FFF2-40B4-BE49-F238E27FC236}">
                    <a16:creationId xmlns:a16="http://schemas.microsoft.com/office/drawing/2014/main" id="{F9E2E4CC-39C0-4EAB-8267-3B51A69565B8}"/>
                  </a:ext>
                </a:extLst>
              </p:cNvPr>
              <p:cNvSpPr/>
              <p:nvPr/>
            </p:nvSpPr>
            <p:spPr>
              <a:xfrm>
                <a:off x="4516"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4" name="Freeform 627">
                <a:extLst>
                  <a:ext uri="{FF2B5EF4-FFF2-40B4-BE49-F238E27FC236}">
                    <a16:creationId xmlns:a16="http://schemas.microsoft.com/office/drawing/2014/main" id="{0221C88D-22D2-4B76-BDA5-B78E3E16A5E1}"/>
                  </a:ext>
                </a:extLst>
              </p:cNvPr>
              <p:cNvSpPr/>
              <p:nvPr/>
            </p:nvSpPr>
            <p:spPr>
              <a:xfrm>
                <a:off x="4516"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5" name="Freeform 628">
                <a:extLst>
                  <a:ext uri="{FF2B5EF4-FFF2-40B4-BE49-F238E27FC236}">
                    <a16:creationId xmlns:a16="http://schemas.microsoft.com/office/drawing/2014/main" id="{9182F513-B8CE-4625-AF2B-7881F2A84A96}"/>
                  </a:ext>
                </a:extLst>
              </p:cNvPr>
              <p:cNvSpPr/>
              <p:nvPr/>
            </p:nvSpPr>
            <p:spPr>
              <a:xfrm>
                <a:off x="4516" y="477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6" name="Freeform 629">
                <a:extLst>
                  <a:ext uri="{FF2B5EF4-FFF2-40B4-BE49-F238E27FC236}">
                    <a16:creationId xmlns:a16="http://schemas.microsoft.com/office/drawing/2014/main" id="{79E77B83-FA66-4F2D-95AC-32026A177508}"/>
                  </a:ext>
                </a:extLst>
              </p:cNvPr>
              <p:cNvSpPr/>
              <p:nvPr/>
            </p:nvSpPr>
            <p:spPr>
              <a:xfrm>
                <a:off x="4516" y="5039"/>
                <a:ext cx="167"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41935000" y="115982800"/>
                  </a:cxn>
                  <a:cxn ang="0">
                    <a:pos x="211693125" y="28996477"/>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7" name="Freeform 630">
                <a:extLst>
                  <a:ext uri="{FF2B5EF4-FFF2-40B4-BE49-F238E27FC236}">
                    <a16:creationId xmlns:a16="http://schemas.microsoft.com/office/drawing/2014/main" id="{76B3D83C-09C1-4586-9D90-B71587AEE31B}"/>
                  </a:ext>
                </a:extLst>
              </p:cNvPr>
              <p:cNvSpPr/>
              <p:nvPr/>
            </p:nvSpPr>
            <p:spPr>
              <a:xfrm>
                <a:off x="2714" y="3488"/>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8" name="Freeform 631">
                <a:extLst>
                  <a:ext uri="{FF2B5EF4-FFF2-40B4-BE49-F238E27FC236}">
                    <a16:creationId xmlns:a16="http://schemas.microsoft.com/office/drawing/2014/main" id="{E520B862-3468-46AD-A696-84AE10DFC246}"/>
                  </a:ext>
                </a:extLst>
              </p:cNvPr>
              <p:cNvSpPr/>
              <p:nvPr/>
            </p:nvSpPr>
            <p:spPr>
              <a:xfrm>
                <a:off x="3488" y="3488"/>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9" name="Freeform 632">
                <a:extLst>
                  <a:ext uri="{FF2B5EF4-FFF2-40B4-BE49-F238E27FC236}">
                    <a16:creationId xmlns:a16="http://schemas.microsoft.com/office/drawing/2014/main" id="{1227A15F-DF63-4A11-8E0C-C568C3EEA6BC}"/>
                  </a:ext>
                </a:extLst>
              </p:cNvPr>
              <p:cNvSpPr/>
              <p:nvPr/>
            </p:nvSpPr>
            <p:spPr>
              <a:xfrm>
                <a:off x="5035" y="5555"/>
                <a:ext cx="164" cy="167"/>
              </a:xfrm>
              <a:custGeom>
                <a:avLst/>
                <a:gdLst/>
                <a:ahLst/>
                <a:cxnLst>
                  <a:cxn ang="0">
                    <a:pos x="202963293" y="30241875"/>
                  </a:cxn>
                  <a:cxn ang="0">
                    <a:pos x="115978136" y="0"/>
                  </a:cxn>
                  <a:cxn ang="0">
                    <a:pos x="38658343" y="30241875"/>
                  </a:cxn>
                  <a:cxn ang="0">
                    <a:pos x="0" y="110886875"/>
                  </a:cxn>
                  <a:cxn ang="0">
                    <a:pos x="38658343" y="201612500"/>
                  </a:cxn>
                  <a:cxn ang="0">
                    <a:pos x="115978136" y="241935000"/>
                  </a:cxn>
                  <a:cxn ang="0">
                    <a:pos x="202963293" y="201612500"/>
                  </a:cxn>
                  <a:cxn ang="0">
                    <a:pos x="231956273" y="110886875"/>
                  </a:cxn>
                  <a:cxn ang="0">
                    <a:pos x="202963293" y="30241875"/>
                  </a:cxn>
                </a:cxnLst>
                <a:rect l="0" t="0" r="0" b="0"/>
                <a:pathLst>
                  <a:path w="24" h="24">
                    <a:moveTo>
                      <a:pt x="21" y="3"/>
                    </a:moveTo>
                    <a:cubicBezTo>
                      <a:pt x="18" y="1"/>
                      <a:pt x="15" y="0"/>
                      <a:pt x="12" y="0"/>
                    </a:cubicBezTo>
                    <a:cubicBezTo>
                      <a:pt x="9" y="0"/>
                      <a:pt x="6" y="1"/>
                      <a:pt x="4" y="3"/>
                    </a:cubicBezTo>
                    <a:cubicBezTo>
                      <a:pt x="1" y="5"/>
                      <a:pt x="0" y="8"/>
                      <a:pt x="0" y="11"/>
                    </a:cubicBezTo>
                    <a:cubicBezTo>
                      <a:pt x="0" y="15"/>
                      <a:pt x="1" y="18"/>
                      <a:pt x="4" y="20"/>
                    </a:cubicBezTo>
                    <a:cubicBezTo>
                      <a:pt x="6" y="23"/>
                      <a:pt x="9" y="24"/>
                      <a:pt x="12" y="24"/>
                    </a:cubicBezTo>
                    <a:cubicBezTo>
                      <a:pt x="15" y="24"/>
                      <a:pt x="18" y="23"/>
                      <a:pt x="21" y="20"/>
                    </a:cubicBezTo>
                    <a:cubicBezTo>
                      <a:pt x="23" y="18"/>
                      <a:pt x="24" y="15"/>
                      <a:pt x="24" y="11"/>
                    </a:cubicBezTo>
                    <a:cubicBezTo>
                      <a:pt x="24" y="8"/>
                      <a:pt x="23" y="5"/>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0" name="Freeform 633">
                <a:extLst>
                  <a:ext uri="{FF2B5EF4-FFF2-40B4-BE49-F238E27FC236}">
                    <a16:creationId xmlns:a16="http://schemas.microsoft.com/office/drawing/2014/main" id="{787E6F43-934E-4470-92EC-D91D1CB561EB}"/>
                  </a:ext>
                </a:extLst>
              </p:cNvPr>
              <p:cNvSpPr/>
              <p:nvPr/>
            </p:nvSpPr>
            <p:spPr>
              <a:xfrm>
                <a:off x="5290" y="5555"/>
                <a:ext cx="171" cy="167"/>
              </a:xfrm>
              <a:custGeom>
                <a:avLst/>
                <a:gdLst/>
                <a:ahLst/>
                <a:cxnLst>
                  <a:cxn ang="0">
                    <a:pos x="203307215" y="30241875"/>
                  </a:cxn>
                  <a:cxn ang="0">
                    <a:pos x="116176440" y="0"/>
                  </a:cxn>
                  <a:cxn ang="0">
                    <a:pos x="38725480" y="30241875"/>
                  </a:cxn>
                  <a:cxn ang="0">
                    <a:pos x="0" y="110886875"/>
                  </a:cxn>
                  <a:cxn ang="0">
                    <a:pos x="38725480" y="201612500"/>
                  </a:cxn>
                  <a:cxn ang="0">
                    <a:pos x="116176440" y="241935000"/>
                  </a:cxn>
                  <a:cxn ang="0">
                    <a:pos x="203307215" y="201612500"/>
                  </a:cxn>
                  <a:cxn ang="0">
                    <a:pos x="242032695" y="110886875"/>
                  </a:cxn>
                  <a:cxn ang="0">
                    <a:pos x="203307215" y="30241875"/>
                  </a:cxn>
                </a:cxnLst>
                <a:rect l="0" t="0" r="0" b="0"/>
                <a:pathLst>
                  <a:path w="25" h="24">
                    <a:moveTo>
                      <a:pt x="21" y="3"/>
                    </a:moveTo>
                    <a:cubicBezTo>
                      <a:pt x="19"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9" y="23"/>
                      <a:pt x="21" y="20"/>
                    </a:cubicBezTo>
                    <a:cubicBezTo>
                      <a:pt x="24" y="18"/>
                      <a:pt x="25" y="15"/>
                      <a:pt x="25" y="11"/>
                    </a:cubicBezTo>
                    <a:cubicBezTo>
                      <a:pt x="25" y="8"/>
                      <a:pt x="24" y="5"/>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1" name="Freeform 634">
                <a:extLst>
                  <a:ext uri="{FF2B5EF4-FFF2-40B4-BE49-F238E27FC236}">
                    <a16:creationId xmlns:a16="http://schemas.microsoft.com/office/drawing/2014/main" id="{650AB7A2-C333-4575-9DD7-4E570EE410B2}"/>
                  </a:ext>
                </a:extLst>
              </p:cNvPr>
              <p:cNvSpPr/>
              <p:nvPr/>
            </p:nvSpPr>
            <p:spPr>
              <a:xfrm>
                <a:off x="5551" y="5555"/>
                <a:ext cx="167" cy="167"/>
              </a:xfrm>
              <a:custGeom>
                <a:avLst/>
                <a:gdLst/>
                <a:ahLst/>
                <a:cxnLst>
                  <a:cxn ang="0">
                    <a:pos x="120967500" y="0"/>
                  </a:cxn>
                  <a:cxn ang="0">
                    <a:pos x="30241875" y="30241875"/>
                  </a:cxn>
                  <a:cxn ang="0">
                    <a:pos x="0" y="110886875"/>
                  </a:cxn>
                  <a:cxn ang="0">
                    <a:pos x="30241875" y="201612500"/>
                  </a:cxn>
                  <a:cxn ang="0">
                    <a:pos x="120967500" y="241935000"/>
                  </a:cxn>
                  <a:cxn ang="0">
                    <a:pos x="201612500" y="201612500"/>
                  </a:cxn>
                  <a:cxn ang="0">
                    <a:pos x="241935000" y="110886875"/>
                  </a:cxn>
                  <a:cxn ang="0">
                    <a:pos x="201612500" y="30241875"/>
                  </a:cxn>
                  <a:cxn ang="0">
                    <a:pos x="120967500" y="0"/>
                  </a:cxn>
                </a:cxnLst>
                <a:rect l="0" t="0" r="0" b="0"/>
                <a:pathLst>
                  <a:path w="24" h="24">
                    <a:moveTo>
                      <a:pt x="12" y="0"/>
                    </a:moveTo>
                    <a:cubicBezTo>
                      <a:pt x="9" y="0"/>
                      <a:pt x="6" y="1"/>
                      <a:pt x="3" y="3"/>
                    </a:cubicBezTo>
                    <a:cubicBezTo>
                      <a:pt x="1" y="5"/>
                      <a:pt x="0" y="8"/>
                      <a:pt x="0" y="11"/>
                    </a:cubicBezTo>
                    <a:cubicBezTo>
                      <a:pt x="0" y="15"/>
                      <a:pt x="1" y="18"/>
                      <a:pt x="3" y="20"/>
                    </a:cubicBezTo>
                    <a:cubicBezTo>
                      <a:pt x="6" y="23"/>
                      <a:pt x="9" y="24"/>
                      <a:pt x="12" y="24"/>
                    </a:cubicBezTo>
                    <a:cubicBezTo>
                      <a:pt x="15" y="24"/>
                      <a:pt x="18" y="23"/>
                      <a:pt x="20" y="20"/>
                    </a:cubicBezTo>
                    <a:cubicBezTo>
                      <a:pt x="23" y="18"/>
                      <a:pt x="24" y="15"/>
                      <a:pt x="24" y="11"/>
                    </a:cubicBezTo>
                    <a:cubicBezTo>
                      <a:pt x="24" y="8"/>
                      <a:pt x="23" y="5"/>
                      <a:pt x="20" y="3"/>
                    </a:cubicBezTo>
                    <a:cubicBezTo>
                      <a:pt x="18" y="1"/>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2" name="Freeform 635">
                <a:extLst>
                  <a:ext uri="{FF2B5EF4-FFF2-40B4-BE49-F238E27FC236}">
                    <a16:creationId xmlns:a16="http://schemas.microsoft.com/office/drawing/2014/main" id="{4575563E-0F90-41E4-BCEE-E912E0C95606}"/>
                  </a:ext>
                </a:extLst>
              </p:cNvPr>
              <p:cNvSpPr/>
              <p:nvPr/>
            </p:nvSpPr>
            <p:spPr>
              <a:xfrm>
                <a:off x="5551" y="5813"/>
                <a:ext cx="167" cy="164"/>
              </a:xfrm>
              <a:custGeom>
                <a:avLst/>
                <a:gdLst/>
                <a:ahLst/>
                <a:cxnLst>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 ang="0">
                    <a:pos x="120967500" y="0"/>
                  </a:cxn>
                </a:cxnLst>
                <a:rect l="0" t="0" r="0" b="0"/>
                <a:pathLst>
                  <a:path w="24" h="24">
                    <a:moveTo>
                      <a:pt x="12" y="0"/>
                    </a:move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cubicBezTo>
                      <a:pt x="18" y="1"/>
                      <a:pt x="15"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3" name="Freeform 636">
                <a:extLst>
                  <a:ext uri="{FF2B5EF4-FFF2-40B4-BE49-F238E27FC236}">
                    <a16:creationId xmlns:a16="http://schemas.microsoft.com/office/drawing/2014/main" id="{556F8817-A5BC-4FFE-A2A4-3CBFE4946C50}"/>
                  </a:ext>
                </a:extLst>
              </p:cNvPr>
              <p:cNvSpPr/>
              <p:nvPr/>
            </p:nvSpPr>
            <p:spPr>
              <a:xfrm>
                <a:off x="6064" y="5293"/>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4" name="Freeform 637">
                <a:extLst>
                  <a:ext uri="{FF2B5EF4-FFF2-40B4-BE49-F238E27FC236}">
                    <a16:creationId xmlns:a16="http://schemas.microsoft.com/office/drawing/2014/main" id="{3E88BA93-4241-49FC-AA9E-8D52D0C2BA17}"/>
                  </a:ext>
                </a:extLst>
              </p:cNvPr>
              <p:cNvSpPr/>
              <p:nvPr/>
            </p:nvSpPr>
            <p:spPr>
              <a:xfrm>
                <a:off x="3742"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5" name="Freeform 638">
                <a:extLst>
                  <a:ext uri="{FF2B5EF4-FFF2-40B4-BE49-F238E27FC236}">
                    <a16:creationId xmlns:a16="http://schemas.microsoft.com/office/drawing/2014/main" id="{28B08D32-6167-4219-ABBA-6E308D7C64C6}"/>
                  </a:ext>
                </a:extLst>
              </p:cNvPr>
              <p:cNvSpPr/>
              <p:nvPr/>
            </p:nvSpPr>
            <p:spPr>
              <a:xfrm>
                <a:off x="3742"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5" y="0"/>
                      <a:pt x="12" y="0"/>
                    </a:cubicBezTo>
                    <a:cubicBezTo>
                      <a:pt x="9" y="0"/>
                      <a:pt x="6" y="1"/>
                      <a:pt x="4" y="3"/>
                    </a:cubicBezTo>
                    <a:cubicBezTo>
                      <a:pt x="2" y="6"/>
                      <a:pt x="0" y="9"/>
                      <a:pt x="0" y="12"/>
                    </a:cubicBezTo>
                    <a:cubicBezTo>
                      <a:pt x="0" y="15"/>
                      <a:pt x="2"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6" name="Freeform 639">
                <a:extLst>
                  <a:ext uri="{FF2B5EF4-FFF2-40B4-BE49-F238E27FC236}">
                    <a16:creationId xmlns:a16="http://schemas.microsoft.com/office/drawing/2014/main" id="{549DE411-ADB4-4362-85ED-5C28DA4741D6}"/>
                  </a:ext>
                </a:extLst>
              </p:cNvPr>
              <p:cNvSpPr/>
              <p:nvPr/>
            </p:nvSpPr>
            <p:spPr>
              <a:xfrm>
                <a:off x="3742"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5" y="0"/>
                      <a:pt x="12" y="0"/>
                    </a:cubicBezTo>
                    <a:cubicBezTo>
                      <a:pt x="9" y="0"/>
                      <a:pt x="6" y="2"/>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7" name="Freeform 640">
                <a:extLst>
                  <a:ext uri="{FF2B5EF4-FFF2-40B4-BE49-F238E27FC236}">
                    <a16:creationId xmlns:a16="http://schemas.microsoft.com/office/drawing/2014/main" id="{1C9ADB88-D94F-4C04-BC71-EA6F740B13C5}"/>
                  </a:ext>
                </a:extLst>
              </p:cNvPr>
              <p:cNvSpPr/>
              <p:nvPr/>
            </p:nvSpPr>
            <p:spPr>
              <a:xfrm>
                <a:off x="3742"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8" name="Freeform 641">
                <a:extLst>
                  <a:ext uri="{FF2B5EF4-FFF2-40B4-BE49-F238E27FC236}">
                    <a16:creationId xmlns:a16="http://schemas.microsoft.com/office/drawing/2014/main" id="{1FEC0625-73CD-4DAA-BC57-A954178DC4FB}"/>
                  </a:ext>
                </a:extLst>
              </p:cNvPr>
              <p:cNvSpPr/>
              <p:nvPr/>
            </p:nvSpPr>
            <p:spPr>
              <a:xfrm>
                <a:off x="3742"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9" name="Freeform 642">
                <a:extLst>
                  <a:ext uri="{FF2B5EF4-FFF2-40B4-BE49-F238E27FC236}">
                    <a16:creationId xmlns:a16="http://schemas.microsoft.com/office/drawing/2014/main" id="{4DF4E445-AB77-4274-A740-7AE720A25835}"/>
                  </a:ext>
                </a:extLst>
              </p:cNvPr>
              <p:cNvSpPr/>
              <p:nvPr/>
            </p:nvSpPr>
            <p:spPr>
              <a:xfrm>
                <a:off x="2714" y="220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0" name="Freeform 643">
                <a:extLst>
                  <a:ext uri="{FF2B5EF4-FFF2-40B4-BE49-F238E27FC236}">
                    <a16:creationId xmlns:a16="http://schemas.microsoft.com/office/drawing/2014/main" id="{FE9F392B-7C29-4149-9608-933E42F097F2}"/>
                  </a:ext>
                </a:extLst>
              </p:cNvPr>
              <p:cNvSpPr/>
              <p:nvPr/>
            </p:nvSpPr>
            <p:spPr>
              <a:xfrm>
                <a:off x="2972" y="2201"/>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1" name="Freeform 644">
                <a:extLst>
                  <a:ext uri="{FF2B5EF4-FFF2-40B4-BE49-F238E27FC236}">
                    <a16:creationId xmlns:a16="http://schemas.microsoft.com/office/drawing/2014/main" id="{C55C2464-954C-4C18-AA84-FE04C8F38CAE}"/>
                  </a:ext>
                </a:extLst>
              </p:cNvPr>
              <p:cNvSpPr/>
              <p:nvPr/>
            </p:nvSpPr>
            <p:spPr>
              <a:xfrm>
                <a:off x="3227" y="2201"/>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2" name="Freeform 645">
                <a:extLst>
                  <a:ext uri="{FF2B5EF4-FFF2-40B4-BE49-F238E27FC236}">
                    <a16:creationId xmlns:a16="http://schemas.microsoft.com/office/drawing/2014/main" id="{9C87D9CF-1331-4BBC-969A-A5518DB3201C}"/>
                  </a:ext>
                </a:extLst>
              </p:cNvPr>
              <p:cNvSpPr/>
              <p:nvPr/>
            </p:nvSpPr>
            <p:spPr>
              <a:xfrm>
                <a:off x="4000" y="2459"/>
                <a:ext cx="171" cy="164"/>
              </a:xfrm>
              <a:custGeom>
                <a:avLst/>
                <a:gdLst/>
                <a:ahLst/>
                <a:cxnLst>
                  <a:cxn ang="0">
                    <a:pos x="203307215" y="38661970"/>
                  </a:cxn>
                  <a:cxn ang="0">
                    <a:pos x="116176440" y="0"/>
                  </a:cxn>
                  <a:cxn ang="0">
                    <a:pos x="38725480" y="38661970"/>
                  </a:cxn>
                  <a:cxn ang="0">
                    <a:pos x="0" y="115982800"/>
                  </a:cxn>
                  <a:cxn ang="0">
                    <a:pos x="38725480" y="202966013"/>
                  </a:cxn>
                  <a:cxn ang="0">
                    <a:pos x="116176440" y="231962490"/>
                  </a:cxn>
                  <a:cxn ang="0">
                    <a:pos x="203307215" y="202966013"/>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3" name="Freeform 646">
                <a:extLst>
                  <a:ext uri="{FF2B5EF4-FFF2-40B4-BE49-F238E27FC236}">
                    <a16:creationId xmlns:a16="http://schemas.microsoft.com/office/drawing/2014/main" id="{C1FF2BB9-E044-4F79-9456-C6D1EAC4DE46}"/>
                  </a:ext>
                </a:extLst>
              </p:cNvPr>
              <p:cNvSpPr/>
              <p:nvPr/>
            </p:nvSpPr>
            <p:spPr>
              <a:xfrm>
                <a:off x="3742"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4" name="Freeform 647">
                <a:extLst>
                  <a:ext uri="{FF2B5EF4-FFF2-40B4-BE49-F238E27FC236}">
                    <a16:creationId xmlns:a16="http://schemas.microsoft.com/office/drawing/2014/main" id="{852CA688-C676-47A0-82C4-D2AD6BEC03E8}"/>
                  </a:ext>
                </a:extLst>
              </p:cNvPr>
              <p:cNvSpPr/>
              <p:nvPr/>
            </p:nvSpPr>
            <p:spPr>
              <a:xfrm>
                <a:off x="4262" y="1685"/>
                <a:ext cx="164" cy="164"/>
              </a:xfrm>
              <a:custGeom>
                <a:avLst/>
                <a:gdLst/>
                <a:ahLst/>
                <a:cxnLst>
                  <a:cxn ang="0">
                    <a:pos x="193297930" y="38661970"/>
                  </a:cxn>
                  <a:cxn ang="0">
                    <a:pos x="115978136" y="0"/>
                  </a:cxn>
                  <a:cxn ang="0">
                    <a:pos x="38658343" y="38661970"/>
                  </a:cxn>
                  <a:cxn ang="0">
                    <a:pos x="0" y="115982800"/>
                  </a:cxn>
                  <a:cxn ang="0">
                    <a:pos x="38658343"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5" name="Freeform 648">
                <a:extLst>
                  <a:ext uri="{FF2B5EF4-FFF2-40B4-BE49-F238E27FC236}">
                    <a16:creationId xmlns:a16="http://schemas.microsoft.com/office/drawing/2014/main" id="{F354E477-E9E7-4F9E-A683-D50284BFEA98}"/>
                  </a:ext>
                </a:extLst>
              </p:cNvPr>
              <p:cNvSpPr/>
              <p:nvPr/>
            </p:nvSpPr>
            <p:spPr>
              <a:xfrm>
                <a:off x="4262" y="1940"/>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6" name="Freeform 649">
                <a:extLst>
                  <a:ext uri="{FF2B5EF4-FFF2-40B4-BE49-F238E27FC236}">
                    <a16:creationId xmlns:a16="http://schemas.microsoft.com/office/drawing/2014/main" id="{9D1D96CB-10F1-4B01-A4F3-E74C7D818ADA}"/>
                  </a:ext>
                </a:extLst>
              </p:cNvPr>
              <p:cNvSpPr/>
              <p:nvPr/>
            </p:nvSpPr>
            <p:spPr>
              <a:xfrm>
                <a:off x="6325" y="3230"/>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7" name="Freeform 650">
                <a:extLst>
                  <a:ext uri="{FF2B5EF4-FFF2-40B4-BE49-F238E27FC236}">
                    <a16:creationId xmlns:a16="http://schemas.microsoft.com/office/drawing/2014/main" id="{70D56ABF-B32C-4699-AFB1-4CFD50060919}"/>
                  </a:ext>
                </a:extLst>
              </p:cNvPr>
              <p:cNvSpPr/>
              <p:nvPr/>
            </p:nvSpPr>
            <p:spPr>
              <a:xfrm>
                <a:off x="6325" y="3488"/>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8" name="Freeform 651">
                <a:extLst>
                  <a:ext uri="{FF2B5EF4-FFF2-40B4-BE49-F238E27FC236}">
                    <a16:creationId xmlns:a16="http://schemas.microsoft.com/office/drawing/2014/main" id="{7859699D-96E3-4425-BC9C-F50250EF9008}"/>
                  </a:ext>
                </a:extLst>
              </p:cNvPr>
              <p:cNvSpPr/>
              <p:nvPr/>
            </p:nvSpPr>
            <p:spPr>
              <a:xfrm>
                <a:off x="6579" y="3488"/>
                <a:ext cx="174" cy="171"/>
              </a:xfrm>
              <a:custGeom>
                <a:avLst/>
                <a:gdLst/>
                <a:ahLst/>
                <a:cxnLst>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 ang="0">
                    <a:pos x="120967500" y="0"/>
                  </a:cxn>
                </a:cxnLst>
                <a:rect l="0" t="0" r="0" b="0"/>
                <a:pathLst>
                  <a:path w="25" h="25">
                    <a:moveTo>
                      <a:pt x="12" y="0"/>
                    </a:move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cubicBezTo>
                      <a:pt x="19" y="2"/>
                      <a:pt x="16" y="0"/>
                      <a:pt x="12" y="0"/>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9" name="Freeform 652">
                <a:extLst>
                  <a:ext uri="{FF2B5EF4-FFF2-40B4-BE49-F238E27FC236}">
                    <a16:creationId xmlns:a16="http://schemas.microsoft.com/office/drawing/2014/main" id="{038FCE8F-C5C7-465A-9820-DD2A7F17A29A}"/>
                  </a:ext>
                </a:extLst>
              </p:cNvPr>
              <p:cNvSpPr/>
              <p:nvPr/>
            </p:nvSpPr>
            <p:spPr>
              <a:xfrm>
                <a:off x="6064" y="2714"/>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0" name="Freeform 653">
                <a:extLst>
                  <a:ext uri="{FF2B5EF4-FFF2-40B4-BE49-F238E27FC236}">
                    <a16:creationId xmlns:a16="http://schemas.microsoft.com/office/drawing/2014/main" id="{360AD061-44DD-48B1-B129-B3D458D3BC7F}"/>
                  </a:ext>
                </a:extLst>
              </p:cNvPr>
              <p:cNvSpPr/>
              <p:nvPr/>
            </p:nvSpPr>
            <p:spPr>
              <a:xfrm>
                <a:off x="6325" y="297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1" name="Freeform 654">
                <a:extLst>
                  <a:ext uri="{FF2B5EF4-FFF2-40B4-BE49-F238E27FC236}">
                    <a16:creationId xmlns:a16="http://schemas.microsoft.com/office/drawing/2014/main" id="{0551F4AA-B549-4500-9F1E-18760EA56144}"/>
                  </a:ext>
                </a:extLst>
              </p:cNvPr>
              <p:cNvSpPr/>
              <p:nvPr/>
            </p:nvSpPr>
            <p:spPr>
              <a:xfrm>
                <a:off x="6579" y="1685"/>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2" name="Freeform 655">
                <a:extLst>
                  <a:ext uri="{FF2B5EF4-FFF2-40B4-BE49-F238E27FC236}">
                    <a16:creationId xmlns:a16="http://schemas.microsoft.com/office/drawing/2014/main" id="{84C2EABB-3064-4F46-8D00-F21494A7673C}"/>
                  </a:ext>
                </a:extLst>
              </p:cNvPr>
              <p:cNvSpPr/>
              <p:nvPr/>
            </p:nvSpPr>
            <p:spPr>
              <a:xfrm>
                <a:off x="6841" y="1166"/>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3" name="Freeform 656">
                <a:extLst>
                  <a:ext uri="{FF2B5EF4-FFF2-40B4-BE49-F238E27FC236}">
                    <a16:creationId xmlns:a16="http://schemas.microsoft.com/office/drawing/2014/main" id="{858099CA-DD30-471E-B211-0F81B2655B0B}"/>
                  </a:ext>
                </a:extLst>
              </p:cNvPr>
              <p:cNvSpPr/>
              <p:nvPr/>
            </p:nvSpPr>
            <p:spPr>
              <a:xfrm>
                <a:off x="6841" y="1424"/>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4" name="Freeform 657">
                <a:extLst>
                  <a:ext uri="{FF2B5EF4-FFF2-40B4-BE49-F238E27FC236}">
                    <a16:creationId xmlns:a16="http://schemas.microsoft.com/office/drawing/2014/main" id="{57831879-16F3-4E7C-BF8D-7BFFCD82F16F}"/>
                  </a:ext>
                </a:extLst>
              </p:cNvPr>
              <p:cNvSpPr/>
              <p:nvPr/>
            </p:nvSpPr>
            <p:spPr>
              <a:xfrm>
                <a:off x="6841" y="1685"/>
                <a:ext cx="167" cy="164"/>
              </a:xfrm>
              <a:custGeom>
                <a:avLst/>
                <a:gdLst/>
                <a:ahLst/>
                <a:cxnLst>
                  <a:cxn ang="0">
                    <a:pos x="201612500" y="38661970"/>
                  </a:cxn>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5" name="Freeform 658">
                <a:extLst>
                  <a:ext uri="{FF2B5EF4-FFF2-40B4-BE49-F238E27FC236}">
                    <a16:creationId xmlns:a16="http://schemas.microsoft.com/office/drawing/2014/main" id="{52315BFA-7220-49C5-9783-392CEED466FA}"/>
                  </a:ext>
                </a:extLst>
              </p:cNvPr>
              <p:cNvSpPr/>
              <p:nvPr/>
            </p:nvSpPr>
            <p:spPr>
              <a:xfrm>
                <a:off x="6841" y="194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6" name="Freeform 659">
                <a:extLst>
                  <a:ext uri="{FF2B5EF4-FFF2-40B4-BE49-F238E27FC236}">
                    <a16:creationId xmlns:a16="http://schemas.microsoft.com/office/drawing/2014/main" id="{4380D528-AB7A-4EDF-B3F5-A6CFE3E49ED9}"/>
                  </a:ext>
                </a:extLst>
              </p:cNvPr>
              <p:cNvSpPr/>
              <p:nvPr/>
            </p:nvSpPr>
            <p:spPr>
              <a:xfrm>
                <a:off x="6841" y="220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7" name="Freeform 660">
                <a:extLst>
                  <a:ext uri="{FF2B5EF4-FFF2-40B4-BE49-F238E27FC236}">
                    <a16:creationId xmlns:a16="http://schemas.microsoft.com/office/drawing/2014/main" id="{8BEB6204-0B4B-4973-8DC2-A6CCF6F39376}"/>
                  </a:ext>
                </a:extLst>
              </p:cNvPr>
              <p:cNvSpPr/>
              <p:nvPr/>
            </p:nvSpPr>
            <p:spPr>
              <a:xfrm>
                <a:off x="6325" y="1424"/>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8" name="Freeform 661">
                <a:extLst>
                  <a:ext uri="{FF2B5EF4-FFF2-40B4-BE49-F238E27FC236}">
                    <a16:creationId xmlns:a16="http://schemas.microsoft.com/office/drawing/2014/main" id="{ED40F894-A559-4ED4-96D1-61192609AA1C}"/>
                  </a:ext>
                </a:extLst>
              </p:cNvPr>
              <p:cNvSpPr/>
              <p:nvPr/>
            </p:nvSpPr>
            <p:spPr>
              <a:xfrm>
                <a:off x="6841" y="91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9" name="Freeform 662">
                <a:extLst>
                  <a:ext uri="{FF2B5EF4-FFF2-40B4-BE49-F238E27FC236}">
                    <a16:creationId xmlns:a16="http://schemas.microsoft.com/office/drawing/2014/main" id="{FB534EDA-E897-4E7A-ABF9-28A52C4DAFDF}"/>
                  </a:ext>
                </a:extLst>
              </p:cNvPr>
              <p:cNvSpPr/>
              <p:nvPr/>
            </p:nvSpPr>
            <p:spPr>
              <a:xfrm>
                <a:off x="7099" y="1166"/>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0" name="Freeform 663">
                <a:extLst>
                  <a:ext uri="{FF2B5EF4-FFF2-40B4-BE49-F238E27FC236}">
                    <a16:creationId xmlns:a16="http://schemas.microsoft.com/office/drawing/2014/main" id="{384167FB-8D0F-4EDB-AB34-0AEEF8B36156}"/>
                  </a:ext>
                </a:extLst>
              </p:cNvPr>
              <p:cNvSpPr/>
              <p:nvPr/>
            </p:nvSpPr>
            <p:spPr>
              <a:xfrm>
                <a:off x="7099" y="1424"/>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1" name="Freeform 664">
                <a:extLst>
                  <a:ext uri="{FF2B5EF4-FFF2-40B4-BE49-F238E27FC236}">
                    <a16:creationId xmlns:a16="http://schemas.microsoft.com/office/drawing/2014/main" id="{E69F5A4B-3256-40B5-A782-D08C72110B76}"/>
                  </a:ext>
                </a:extLst>
              </p:cNvPr>
              <p:cNvSpPr/>
              <p:nvPr/>
            </p:nvSpPr>
            <p:spPr>
              <a:xfrm>
                <a:off x="7099" y="1685"/>
                <a:ext cx="164" cy="164"/>
              </a:xfrm>
              <a:custGeom>
                <a:avLst/>
                <a:gdLst/>
                <a:ahLst/>
                <a:cxnLst>
                  <a:cxn ang="0">
                    <a:pos x="202963293" y="38661970"/>
                  </a:cxn>
                  <a:cxn ang="0">
                    <a:pos x="115978136" y="0"/>
                  </a:cxn>
                  <a:cxn ang="0">
                    <a:pos x="38658343" y="38661970"/>
                  </a:cxn>
                  <a:cxn ang="0">
                    <a:pos x="0" y="115982800"/>
                  </a:cxn>
                  <a:cxn ang="0">
                    <a:pos x="38658343" y="193303630"/>
                  </a:cxn>
                  <a:cxn ang="0">
                    <a:pos x="115978136" y="231962490"/>
                  </a:cxn>
                  <a:cxn ang="0">
                    <a:pos x="202963293" y="193303630"/>
                  </a:cxn>
                  <a:cxn ang="0">
                    <a:pos x="231956273" y="115982800"/>
                  </a:cxn>
                  <a:cxn ang="0">
                    <a:pos x="202963293"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2" name="Freeform 665">
                <a:extLst>
                  <a:ext uri="{FF2B5EF4-FFF2-40B4-BE49-F238E27FC236}">
                    <a16:creationId xmlns:a16="http://schemas.microsoft.com/office/drawing/2014/main" id="{91C1033B-7AF0-4FC1-9984-8FEBEE355A21}"/>
                  </a:ext>
                </a:extLst>
              </p:cNvPr>
              <p:cNvSpPr/>
              <p:nvPr/>
            </p:nvSpPr>
            <p:spPr>
              <a:xfrm>
                <a:off x="7099" y="1940"/>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3" name="Freeform 666">
                <a:extLst>
                  <a:ext uri="{FF2B5EF4-FFF2-40B4-BE49-F238E27FC236}">
                    <a16:creationId xmlns:a16="http://schemas.microsoft.com/office/drawing/2014/main" id="{325E3EF4-D96D-4CF6-A159-CF49345C3D14}"/>
                  </a:ext>
                </a:extLst>
              </p:cNvPr>
              <p:cNvSpPr/>
              <p:nvPr/>
            </p:nvSpPr>
            <p:spPr>
              <a:xfrm>
                <a:off x="7099" y="2201"/>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4" name="Freeform 667">
                <a:extLst>
                  <a:ext uri="{FF2B5EF4-FFF2-40B4-BE49-F238E27FC236}">
                    <a16:creationId xmlns:a16="http://schemas.microsoft.com/office/drawing/2014/main" id="{3AC54BD9-5FB8-41B9-B3D3-583DFB8A5BC3}"/>
                  </a:ext>
                </a:extLst>
              </p:cNvPr>
              <p:cNvSpPr/>
              <p:nvPr/>
            </p:nvSpPr>
            <p:spPr>
              <a:xfrm>
                <a:off x="7099" y="2459"/>
                <a:ext cx="164" cy="164"/>
              </a:xfrm>
              <a:custGeom>
                <a:avLst/>
                <a:gdLst/>
                <a:ahLst/>
                <a:cxnLst>
                  <a:cxn ang="0">
                    <a:pos x="202963293" y="38661970"/>
                  </a:cxn>
                  <a:cxn ang="0">
                    <a:pos x="115978136" y="0"/>
                  </a:cxn>
                  <a:cxn ang="0">
                    <a:pos x="38658343" y="38661970"/>
                  </a:cxn>
                  <a:cxn ang="0">
                    <a:pos x="0" y="115982800"/>
                  </a:cxn>
                  <a:cxn ang="0">
                    <a:pos x="38658343" y="202966013"/>
                  </a:cxn>
                  <a:cxn ang="0">
                    <a:pos x="115978136" y="231962490"/>
                  </a:cxn>
                  <a:cxn ang="0">
                    <a:pos x="202963293" y="202966013"/>
                  </a:cxn>
                  <a:cxn ang="0">
                    <a:pos x="231956273" y="115982800"/>
                  </a:cxn>
                  <a:cxn ang="0">
                    <a:pos x="202963293"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5" name="Freeform 668">
                <a:extLst>
                  <a:ext uri="{FF2B5EF4-FFF2-40B4-BE49-F238E27FC236}">
                    <a16:creationId xmlns:a16="http://schemas.microsoft.com/office/drawing/2014/main" id="{2D48E9E6-7B78-4392-901A-85C929784247}"/>
                  </a:ext>
                </a:extLst>
              </p:cNvPr>
              <p:cNvSpPr/>
              <p:nvPr/>
            </p:nvSpPr>
            <p:spPr>
              <a:xfrm>
                <a:off x="7099" y="2714"/>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6" name="Freeform 669">
                <a:extLst>
                  <a:ext uri="{FF2B5EF4-FFF2-40B4-BE49-F238E27FC236}">
                    <a16:creationId xmlns:a16="http://schemas.microsoft.com/office/drawing/2014/main" id="{915E1C73-3D3F-41ED-973D-FED4030307AF}"/>
                  </a:ext>
                </a:extLst>
              </p:cNvPr>
              <p:cNvSpPr/>
              <p:nvPr/>
            </p:nvSpPr>
            <p:spPr>
              <a:xfrm>
                <a:off x="7099" y="2975"/>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7" name="Freeform 670">
                <a:extLst>
                  <a:ext uri="{FF2B5EF4-FFF2-40B4-BE49-F238E27FC236}">
                    <a16:creationId xmlns:a16="http://schemas.microsoft.com/office/drawing/2014/main" id="{1E8E47EA-043D-44BF-8B09-F168277E55CE}"/>
                  </a:ext>
                </a:extLst>
              </p:cNvPr>
              <p:cNvSpPr/>
              <p:nvPr/>
            </p:nvSpPr>
            <p:spPr>
              <a:xfrm>
                <a:off x="7353" y="1166"/>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8" name="Freeform 671">
                <a:extLst>
                  <a:ext uri="{FF2B5EF4-FFF2-40B4-BE49-F238E27FC236}">
                    <a16:creationId xmlns:a16="http://schemas.microsoft.com/office/drawing/2014/main" id="{20AA7A0D-4FDE-48E3-894A-5BDBA80A7CBD}"/>
                  </a:ext>
                </a:extLst>
              </p:cNvPr>
              <p:cNvSpPr/>
              <p:nvPr/>
            </p:nvSpPr>
            <p:spPr>
              <a:xfrm>
                <a:off x="7353" y="1424"/>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9" name="Freeform 672">
                <a:extLst>
                  <a:ext uri="{FF2B5EF4-FFF2-40B4-BE49-F238E27FC236}">
                    <a16:creationId xmlns:a16="http://schemas.microsoft.com/office/drawing/2014/main" id="{B2C731DB-F742-4BB0-9ECD-FA855C980153}"/>
                  </a:ext>
                </a:extLst>
              </p:cNvPr>
              <p:cNvSpPr/>
              <p:nvPr/>
            </p:nvSpPr>
            <p:spPr>
              <a:xfrm>
                <a:off x="7353" y="1685"/>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0" name="Freeform 673">
                <a:extLst>
                  <a:ext uri="{FF2B5EF4-FFF2-40B4-BE49-F238E27FC236}">
                    <a16:creationId xmlns:a16="http://schemas.microsoft.com/office/drawing/2014/main" id="{BB906FF9-930C-4C04-88AB-1CC42A39C6AC}"/>
                  </a:ext>
                </a:extLst>
              </p:cNvPr>
              <p:cNvSpPr/>
              <p:nvPr/>
            </p:nvSpPr>
            <p:spPr>
              <a:xfrm>
                <a:off x="7353" y="1940"/>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1" name="Freeform 674">
                <a:extLst>
                  <a:ext uri="{FF2B5EF4-FFF2-40B4-BE49-F238E27FC236}">
                    <a16:creationId xmlns:a16="http://schemas.microsoft.com/office/drawing/2014/main" id="{A31AFE34-D74F-444C-8248-22A081CE0B11}"/>
                  </a:ext>
                </a:extLst>
              </p:cNvPr>
              <p:cNvSpPr/>
              <p:nvPr/>
            </p:nvSpPr>
            <p:spPr>
              <a:xfrm>
                <a:off x="7353" y="2201"/>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2" name="Freeform 675">
                <a:extLst>
                  <a:ext uri="{FF2B5EF4-FFF2-40B4-BE49-F238E27FC236}">
                    <a16:creationId xmlns:a16="http://schemas.microsoft.com/office/drawing/2014/main" id="{45636784-0A49-4354-960A-494B9E0F35C3}"/>
                  </a:ext>
                </a:extLst>
              </p:cNvPr>
              <p:cNvSpPr/>
              <p:nvPr/>
            </p:nvSpPr>
            <p:spPr>
              <a:xfrm>
                <a:off x="7353" y="2459"/>
                <a:ext cx="174"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3" name="Freeform 676">
                <a:extLst>
                  <a:ext uri="{FF2B5EF4-FFF2-40B4-BE49-F238E27FC236}">
                    <a16:creationId xmlns:a16="http://schemas.microsoft.com/office/drawing/2014/main" id="{11562090-1C8F-4822-8F4D-8CC439581546}"/>
                  </a:ext>
                </a:extLst>
              </p:cNvPr>
              <p:cNvSpPr/>
              <p:nvPr/>
            </p:nvSpPr>
            <p:spPr>
              <a:xfrm>
                <a:off x="7353" y="2714"/>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4" name="Freeform 677">
                <a:extLst>
                  <a:ext uri="{FF2B5EF4-FFF2-40B4-BE49-F238E27FC236}">
                    <a16:creationId xmlns:a16="http://schemas.microsoft.com/office/drawing/2014/main" id="{4BFD29AE-E30F-475B-8B49-CA64C5DFE19F}"/>
                  </a:ext>
                </a:extLst>
              </p:cNvPr>
              <p:cNvSpPr/>
              <p:nvPr/>
            </p:nvSpPr>
            <p:spPr>
              <a:xfrm>
                <a:off x="7614" y="1166"/>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5" name="Freeform 678">
                <a:extLst>
                  <a:ext uri="{FF2B5EF4-FFF2-40B4-BE49-F238E27FC236}">
                    <a16:creationId xmlns:a16="http://schemas.microsoft.com/office/drawing/2014/main" id="{D76F1406-830C-4B03-A6A4-C69E98D446A4}"/>
                  </a:ext>
                </a:extLst>
              </p:cNvPr>
              <p:cNvSpPr/>
              <p:nvPr/>
            </p:nvSpPr>
            <p:spPr>
              <a:xfrm>
                <a:off x="7614" y="1424"/>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6" name="Freeform 679">
                <a:extLst>
                  <a:ext uri="{FF2B5EF4-FFF2-40B4-BE49-F238E27FC236}">
                    <a16:creationId xmlns:a16="http://schemas.microsoft.com/office/drawing/2014/main" id="{1ADAF28F-2B51-4FBE-BE7F-359F7892EB03}"/>
                  </a:ext>
                </a:extLst>
              </p:cNvPr>
              <p:cNvSpPr/>
              <p:nvPr/>
            </p:nvSpPr>
            <p:spPr>
              <a:xfrm>
                <a:off x="7614" y="1685"/>
                <a:ext cx="167" cy="164"/>
              </a:xfrm>
              <a:custGeom>
                <a:avLst/>
                <a:gdLst/>
                <a:ahLst/>
                <a:cxnLst>
                  <a:cxn ang="0">
                    <a:pos x="201612500" y="38661970"/>
                  </a:cxn>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7" name="Freeform 680">
                <a:extLst>
                  <a:ext uri="{FF2B5EF4-FFF2-40B4-BE49-F238E27FC236}">
                    <a16:creationId xmlns:a16="http://schemas.microsoft.com/office/drawing/2014/main" id="{2BEB28B9-A8DB-4FF5-8E9C-559DB6A219D0}"/>
                  </a:ext>
                </a:extLst>
              </p:cNvPr>
              <p:cNvSpPr/>
              <p:nvPr/>
            </p:nvSpPr>
            <p:spPr>
              <a:xfrm>
                <a:off x="7614" y="194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8" name="Freeform 681">
                <a:extLst>
                  <a:ext uri="{FF2B5EF4-FFF2-40B4-BE49-F238E27FC236}">
                    <a16:creationId xmlns:a16="http://schemas.microsoft.com/office/drawing/2014/main" id="{7607ED01-25F3-4EBF-9FD2-639C4682A731}"/>
                  </a:ext>
                </a:extLst>
              </p:cNvPr>
              <p:cNvSpPr/>
              <p:nvPr/>
            </p:nvSpPr>
            <p:spPr>
              <a:xfrm>
                <a:off x="7614" y="220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9" name="Freeform 682">
                <a:extLst>
                  <a:ext uri="{FF2B5EF4-FFF2-40B4-BE49-F238E27FC236}">
                    <a16:creationId xmlns:a16="http://schemas.microsoft.com/office/drawing/2014/main" id="{7E471C82-6776-4213-A123-1A94A535FD92}"/>
                  </a:ext>
                </a:extLst>
              </p:cNvPr>
              <p:cNvSpPr/>
              <p:nvPr/>
            </p:nvSpPr>
            <p:spPr>
              <a:xfrm>
                <a:off x="7614" y="2459"/>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0" name="Freeform 683">
                <a:extLst>
                  <a:ext uri="{FF2B5EF4-FFF2-40B4-BE49-F238E27FC236}">
                    <a16:creationId xmlns:a16="http://schemas.microsoft.com/office/drawing/2014/main" id="{F97C05BB-23B5-4D9F-A6E8-B782FB325513}"/>
                  </a:ext>
                </a:extLst>
              </p:cNvPr>
              <p:cNvSpPr/>
              <p:nvPr/>
            </p:nvSpPr>
            <p:spPr>
              <a:xfrm>
                <a:off x="7872" y="1166"/>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1" name="Freeform 684">
                <a:extLst>
                  <a:ext uri="{FF2B5EF4-FFF2-40B4-BE49-F238E27FC236}">
                    <a16:creationId xmlns:a16="http://schemas.microsoft.com/office/drawing/2014/main" id="{658F5919-16DF-4A56-B6B1-6E00A6512A31}"/>
                  </a:ext>
                </a:extLst>
              </p:cNvPr>
              <p:cNvSpPr/>
              <p:nvPr/>
            </p:nvSpPr>
            <p:spPr>
              <a:xfrm>
                <a:off x="7872" y="1424"/>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2" name="Freeform 685">
                <a:extLst>
                  <a:ext uri="{FF2B5EF4-FFF2-40B4-BE49-F238E27FC236}">
                    <a16:creationId xmlns:a16="http://schemas.microsoft.com/office/drawing/2014/main" id="{36613364-9540-48D2-AC97-0D3567643753}"/>
                  </a:ext>
                </a:extLst>
              </p:cNvPr>
              <p:cNvSpPr/>
              <p:nvPr/>
            </p:nvSpPr>
            <p:spPr>
              <a:xfrm>
                <a:off x="7872" y="1685"/>
                <a:ext cx="164" cy="164"/>
              </a:xfrm>
              <a:custGeom>
                <a:avLst/>
                <a:gdLst/>
                <a:ahLst/>
                <a:cxnLst>
                  <a:cxn ang="0">
                    <a:pos x="202963293" y="38661970"/>
                  </a:cxn>
                  <a:cxn ang="0">
                    <a:pos x="115978136" y="0"/>
                  </a:cxn>
                  <a:cxn ang="0">
                    <a:pos x="38658343" y="38661970"/>
                  </a:cxn>
                  <a:cxn ang="0">
                    <a:pos x="0" y="115982800"/>
                  </a:cxn>
                  <a:cxn ang="0">
                    <a:pos x="38658343" y="193303630"/>
                  </a:cxn>
                  <a:cxn ang="0">
                    <a:pos x="115978136" y="231962490"/>
                  </a:cxn>
                  <a:cxn ang="0">
                    <a:pos x="202963293" y="193303630"/>
                  </a:cxn>
                  <a:cxn ang="0">
                    <a:pos x="231956273" y="115982800"/>
                  </a:cxn>
                  <a:cxn ang="0">
                    <a:pos x="20296329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3" name="Freeform 686">
                <a:extLst>
                  <a:ext uri="{FF2B5EF4-FFF2-40B4-BE49-F238E27FC236}">
                    <a16:creationId xmlns:a16="http://schemas.microsoft.com/office/drawing/2014/main" id="{34F0AF16-4A75-47E3-8D46-68C1972642D8}"/>
                  </a:ext>
                </a:extLst>
              </p:cNvPr>
              <p:cNvSpPr/>
              <p:nvPr/>
            </p:nvSpPr>
            <p:spPr>
              <a:xfrm>
                <a:off x="7872" y="1940"/>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4" name="Freeform 687">
                <a:extLst>
                  <a:ext uri="{FF2B5EF4-FFF2-40B4-BE49-F238E27FC236}">
                    <a16:creationId xmlns:a16="http://schemas.microsoft.com/office/drawing/2014/main" id="{4DAF5504-34B1-4C45-B9C4-FC3E1E612B07}"/>
                  </a:ext>
                </a:extLst>
              </p:cNvPr>
              <p:cNvSpPr/>
              <p:nvPr/>
            </p:nvSpPr>
            <p:spPr>
              <a:xfrm>
                <a:off x="7872" y="2201"/>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5" name="Freeform 688">
                <a:extLst>
                  <a:ext uri="{FF2B5EF4-FFF2-40B4-BE49-F238E27FC236}">
                    <a16:creationId xmlns:a16="http://schemas.microsoft.com/office/drawing/2014/main" id="{18568CA4-DD8F-437D-85DD-BB18756671FC}"/>
                  </a:ext>
                </a:extLst>
              </p:cNvPr>
              <p:cNvSpPr/>
              <p:nvPr/>
            </p:nvSpPr>
            <p:spPr>
              <a:xfrm>
                <a:off x="7099" y="650"/>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6" name="Freeform 689">
                <a:extLst>
                  <a:ext uri="{FF2B5EF4-FFF2-40B4-BE49-F238E27FC236}">
                    <a16:creationId xmlns:a16="http://schemas.microsoft.com/office/drawing/2014/main" id="{32F6E5CC-43CA-4799-A398-0D10F9791BCA}"/>
                  </a:ext>
                </a:extLst>
              </p:cNvPr>
              <p:cNvSpPr/>
              <p:nvPr/>
            </p:nvSpPr>
            <p:spPr>
              <a:xfrm>
                <a:off x="7099" y="911"/>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7" name="Freeform 690">
                <a:extLst>
                  <a:ext uri="{FF2B5EF4-FFF2-40B4-BE49-F238E27FC236}">
                    <a16:creationId xmlns:a16="http://schemas.microsoft.com/office/drawing/2014/main" id="{78E95CBB-7371-447A-B494-1F85CE5E8A28}"/>
                  </a:ext>
                </a:extLst>
              </p:cNvPr>
              <p:cNvSpPr/>
              <p:nvPr/>
            </p:nvSpPr>
            <p:spPr>
              <a:xfrm>
                <a:off x="7353" y="650"/>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8" name="Freeform 691">
                <a:extLst>
                  <a:ext uri="{FF2B5EF4-FFF2-40B4-BE49-F238E27FC236}">
                    <a16:creationId xmlns:a16="http://schemas.microsoft.com/office/drawing/2014/main" id="{DE0C1AD8-983F-49AE-A49C-859A8EBA7817}"/>
                  </a:ext>
                </a:extLst>
              </p:cNvPr>
              <p:cNvSpPr/>
              <p:nvPr/>
            </p:nvSpPr>
            <p:spPr>
              <a:xfrm>
                <a:off x="7353" y="911"/>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9" name="Freeform 692">
                <a:extLst>
                  <a:ext uri="{FF2B5EF4-FFF2-40B4-BE49-F238E27FC236}">
                    <a16:creationId xmlns:a16="http://schemas.microsoft.com/office/drawing/2014/main" id="{EF364457-20A4-4109-B17F-C93FCFF827CE}"/>
                  </a:ext>
                </a:extLst>
              </p:cNvPr>
              <p:cNvSpPr/>
              <p:nvPr/>
            </p:nvSpPr>
            <p:spPr>
              <a:xfrm>
                <a:off x="7614" y="650"/>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0" name="Freeform 693">
                <a:extLst>
                  <a:ext uri="{FF2B5EF4-FFF2-40B4-BE49-F238E27FC236}">
                    <a16:creationId xmlns:a16="http://schemas.microsoft.com/office/drawing/2014/main" id="{055CD6E9-80C6-4BE1-B38A-1F81F1C4ABC3}"/>
                  </a:ext>
                </a:extLst>
              </p:cNvPr>
              <p:cNvSpPr/>
              <p:nvPr/>
            </p:nvSpPr>
            <p:spPr>
              <a:xfrm>
                <a:off x="7614" y="91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1" name="Freeform 694">
                <a:extLst>
                  <a:ext uri="{FF2B5EF4-FFF2-40B4-BE49-F238E27FC236}">
                    <a16:creationId xmlns:a16="http://schemas.microsoft.com/office/drawing/2014/main" id="{2F946D50-F8A0-4B01-BC09-FF2873AC6913}"/>
                  </a:ext>
                </a:extLst>
              </p:cNvPr>
              <p:cNvSpPr/>
              <p:nvPr/>
            </p:nvSpPr>
            <p:spPr>
              <a:xfrm>
                <a:off x="7872" y="911"/>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2" name="Freeform 695">
                <a:extLst>
                  <a:ext uri="{FF2B5EF4-FFF2-40B4-BE49-F238E27FC236}">
                    <a16:creationId xmlns:a16="http://schemas.microsoft.com/office/drawing/2014/main" id="{FE4E5A27-008B-41DB-A0D6-557D6DFD8D74}"/>
                  </a:ext>
                </a:extLst>
              </p:cNvPr>
              <p:cNvSpPr/>
              <p:nvPr/>
            </p:nvSpPr>
            <p:spPr>
              <a:xfrm>
                <a:off x="6579" y="1166"/>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3" name="Freeform 696">
                <a:extLst>
                  <a:ext uri="{FF2B5EF4-FFF2-40B4-BE49-F238E27FC236}">
                    <a16:creationId xmlns:a16="http://schemas.microsoft.com/office/drawing/2014/main" id="{F775F2B3-FB82-457A-8B0F-3763E6667A91}"/>
                  </a:ext>
                </a:extLst>
              </p:cNvPr>
              <p:cNvSpPr/>
              <p:nvPr/>
            </p:nvSpPr>
            <p:spPr>
              <a:xfrm>
                <a:off x="6579" y="1424"/>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4" name="Freeform 697">
                <a:extLst>
                  <a:ext uri="{FF2B5EF4-FFF2-40B4-BE49-F238E27FC236}">
                    <a16:creationId xmlns:a16="http://schemas.microsoft.com/office/drawing/2014/main" id="{3FBB3B7C-A5F1-4B01-ADC9-B3A44BE3F257}"/>
                  </a:ext>
                </a:extLst>
              </p:cNvPr>
              <p:cNvSpPr/>
              <p:nvPr/>
            </p:nvSpPr>
            <p:spPr>
              <a:xfrm>
                <a:off x="7872" y="2459"/>
                <a:ext cx="164" cy="164"/>
              </a:xfrm>
              <a:custGeom>
                <a:avLst/>
                <a:gdLst/>
                <a:ahLst/>
                <a:cxnLst>
                  <a:cxn ang="0">
                    <a:pos x="202963293" y="38661970"/>
                  </a:cxn>
                  <a:cxn ang="0">
                    <a:pos x="115978136" y="0"/>
                  </a:cxn>
                  <a:cxn ang="0">
                    <a:pos x="38658343" y="38661970"/>
                  </a:cxn>
                  <a:cxn ang="0">
                    <a:pos x="0" y="115982800"/>
                  </a:cxn>
                  <a:cxn ang="0">
                    <a:pos x="38658343" y="202966013"/>
                  </a:cxn>
                  <a:cxn ang="0">
                    <a:pos x="115978136" y="231962490"/>
                  </a:cxn>
                  <a:cxn ang="0">
                    <a:pos x="202963293" y="202966013"/>
                  </a:cxn>
                  <a:cxn ang="0">
                    <a:pos x="231956273" y="115982800"/>
                  </a:cxn>
                  <a:cxn ang="0">
                    <a:pos x="20296329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5" name="Freeform 698">
                <a:extLst>
                  <a:ext uri="{FF2B5EF4-FFF2-40B4-BE49-F238E27FC236}">
                    <a16:creationId xmlns:a16="http://schemas.microsoft.com/office/drawing/2014/main" id="{B6728D68-3EE4-4C83-9740-4A321A93914F}"/>
                  </a:ext>
                </a:extLst>
              </p:cNvPr>
              <p:cNvSpPr/>
              <p:nvPr/>
            </p:nvSpPr>
            <p:spPr>
              <a:xfrm>
                <a:off x="8134" y="1424"/>
                <a:ext cx="164" cy="171"/>
              </a:xfrm>
              <a:custGeom>
                <a:avLst/>
                <a:gdLst/>
                <a:ahLst/>
                <a:cxnLst>
                  <a:cxn ang="0">
                    <a:pos x="193297930" y="38725978"/>
                  </a:cxn>
                  <a:cxn ang="0">
                    <a:pos x="106312774" y="0"/>
                  </a:cxn>
                  <a:cxn ang="0">
                    <a:pos x="28996089" y="38725978"/>
                  </a:cxn>
                  <a:cxn ang="0">
                    <a:pos x="0" y="116177934"/>
                  </a:cxn>
                  <a:cxn ang="0">
                    <a:pos x="28996089" y="203312940"/>
                  </a:cxn>
                  <a:cxn ang="0">
                    <a:pos x="106312774" y="242038918"/>
                  </a:cxn>
                  <a:cxn ang="0">
                    <a:pos x="193297930" y="203312940"/>
                  </a:cxn>
                  <a:cxn ang="0">
                    <a:pos x="231956273" y="116177934"/>
                  </a:cxn>
                  <a:cxn ang="0">
                    <a:pos x="193297930" y="38725978"/>
                  </a:cxn>
                </a:cxnLst>
                <a:rect l="0" t="0" r="0" b="0"/>
                <a:pathLst>
                  <a:path w="24" h="25">
                    <a:moveTo>
                      <a:pt x="20" y="4"/>
                    </a:moveTo>
                    <a:cubicBezTo>
                      <a:pt x="18" y="2"/>
                      <a:pt x="15" y="0"/>
                      <a:pt x="11" y="0"/>
                    </a:cubicBezTo>
                    <a:cubicBezTo>
                      <a:pt x="8" y="0"/>
                      <a:pt x="5" y="2"/>
                      <a:pt x="3" y="4"/>
                    </a:cubicBezTo>
                    <a:cubicBezTo>
                      <a:pt x="1" y="6"/>
                      <a:pt x="0" y="9"/>
                      <a:pt x="0" y="12"/>
                    </a:cubicBezTo>
                    <a:cubicBezTo>
                      <a:pt x="0" y="16"/>
                      <a:pt x="1" y="19"/>
                      <a:pt x="3" y="21"/>
                    </a:cubicBezTo>
                    <a:cubicBezTo>
                      <a:pt x="5" y="24"/>
                      <a:pt x="8" y="25"/>
                      <a:pt x="11"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6" name="Freeform 699">
                <a:extLst>
                  <a:ext uri="{FF2B5EF4-FFF2-40B4-BE49-F238E27FC236}">
                    <a16:creationId xmlns:a16="http://schemas.microsoft.com/office/drawing/2014/main" id="{C720CB3C-FC60-4FD0-AF56-12997E221D1E}"/>
                  </a:ext>
                </a:extLst>
              </p:cNvPr>
              <p:cNvSpPr/>
              <p:nvPr/>
            </p:nvSpPr>
            <p:spPr>
              <a:xfrm>
                <a:off x="8134" y="1685"/>
                <a:ext cx="164" cy="164"/>
              </a:xfrm>
              <a:custGeom>
                <a:avLst/>
                <a:gdLst/>
                <a:ahLst/>
                <a:cxnLst>
                  <a:cxn ang="0">
                    <a:pos x="193297930" y="38661970"/>
                  </a:cxn>
                  <a:cxn ang="0">
                    <a:pos x="106312774" y="0"/>
                  </a:cxn>
                  <a:cxn ang="0">
                    <a:pos x="28996089" y="38661970"/>
                  </a:cxn>
                  <a:cxn ang="0">
                    <a:pos x="0" y="115982800"/>
                  </a:cxn>
                  <a:cxn ang="0">
                    <a:pos x="28996089" y="193303630"/>
                  </a:cxn>
                  <a:cxn ang="0">
                    <a:pos x="106312774" y="231962490"/>
                  </a:cxn>
                  <a:cxn ang="0">
                    <a:pos x="193297930" y="193303630"/>
                  </a:cxn>
                  <a:cxn ang="0">
                    <a:pos x="231956273" y="115982800"/>
                  </a:cxn>
                  <a:cxn ang="0">
                    <a:pos x="193297930" y="38661970"/>
                  </a:cxn>
                </a:cxnLst>
                <a:rect l="0" t="0" r="0" b="0"/>
                <a:pathLst>
                  <a:path w="24" h="24">
                    <a:moveTo>
                      <a:pt x="20" y="4"/>
                    </a:moveTo>
                    <a:cubicBezTo>
                      <a:pt x="18" y="1"/>
                      <a:pt x="15" y="0"/>
                      <a:pt x="11" y="0"/>
                    </a:cubicBezTo>
                    <a:cubicBezTo>
                      <a:pt x="8" y="0"/>
                      <a:pt x="5" y="1"/>
                      <a:pt x="3" y="4"/>
                    </a:cubicBezTo>
                    <a:cubicBezTo>
                      <a:pt x="1" y="6"/>
                      <a:pt x="0" y="9"/>
                      <a:pt x="0" y="12"/>
                    </a:cubicBezTo>
                    <a:cubicBezTo>
                      <a:pt x="0" y="16"/>
                      <a:pt x="1" y="18"/>
                      <a:pt x="3" y="20"/>
                    </a:cubicBezTo>
                    <a:cubicBezTo>
                      <a:pt x="5" y="23"/>
                      <a:pt x="8" y="24"/>
                      <a:pt x="11"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sp>
        <p:nvSpPr>
          <p:cNvPr id="699" name="TextBox 20">
            <a:extLst>
              <a:ext uri="{FF2B5EF4-FFF2-40B4-BE49-F238E27FC236}">
                <a16:creationId xmlns:a16="http://schemas.microsoft.com/office/drawing/2014/main" id="{6C8EF814-ACEE-4A15-8762-56B0A6921F50}"/>
              </a:ext>
            </a:extLst>
          </p:cNvPr>
          <p:cNvSpPr/>
          <p:nvPr/>
        </p:nvSpPr>
        <p:spPr>
          <a:xfrm>
            <a:off x="1" y="4231645"/>
            <a:ext cx="12207875" cy="1061829"/>
          </a:xfrm>
          <a:prstGeom prst="rect">
            <a:avLst/>
          </a:prstGeom>
          <a:noFill/>
          <a:ln w="9525">
            <a:noFill/>
          </a:ln>
        </p:spPr>
        <p:txBody>
          <a:bodyPr wrap="square"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sym typeface="Arial" panose="020B0604020202020204" pitchFamily="34" charset="0"/>
              </a:rPr>
              <a:t>地址：北京市海淀区西北旺东路10号</a:t>
            </a:r>
            <a:r>
              <a:rPr kumimoji="0" lang="zh-CN" altLang="en-US" sz="14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sym typeface="Arial" panose="020B0604020202020204" pitchFamily="34" charset="0"/>
              </a:rPr>
              <a:t>中兴通大厦</a:t>
            </a:r>
            <a:endParaRPr kumimoji="0" lang="en-US" sz="14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sym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黑体" panose="02010609060101010101" pitchFamily="49" charset="-122"/>
                <a:ea typeface="黑体" panose="02010609060101010101" pitchFamily="49" charset="-122"/>
                <a:cs typeface="+mn-cs"/>
                <a:sym typeface="Arial" panose="020B0604020202020204" pitchFamily="34" charset="0"/>
              </a:rPr>
              <a:t>电话：010-59738000</a:t>
            </a:r>
            <a:r>
              <a:rPr kumimoji="0" lang="en-US" sz="14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sym typeface="Arial" panose="020B0604020202020204" pitchFamily="34" charset="0"/>
              </a:rPr>
              <a:t>  </a:t>
            </a:r>
            <a:r>
              <a:rPr kumimoji="0" lang="en-US" sz="1400" b="0" i="0" u="none" strike="noStrike" kern="1200" cap="none" spc="0" normalizeH="0" baseline="0" noProof="0" dirty="0" err="1">
                <a:ln>
                  <a:noFill/>
                </a:ln>
                <a:solidFill>
                  <a:prstClr val="white"/>
                </a:solidFill>
                <a:effectLst/>
                <a:uLnTx/>
                <a:uFillTx/>
                <a:latin typeface="黑体" panose="02010609060101010101" pitchFamily="49" charset="-122"/>
                <a:ea typeface="黑体" panose="02010609060101010101" pitchFamily="49" charset="-122"/>
                <a:cs typeface="+mn-cs"/>
                <a:sym typeface="Arial" panose="020B0604020202020204" pitchFamily="34" charset="0"/>
              </a:rPr>
              <a:t>传真：010-59738006</a:t>
            </a:r>
            <a:r>
              <a:rPr kumimoji="0" lang="en-US" sz="14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sym typeface="Arial" panose="020B0604020202020204" pitchFamily="34"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sym typeface="Arial" panose="020B0604020202020204" pitchFamily="34" charset="0"/>
              </a:rPr>
              <a:t>网址：www.chinazxt.com</a:t>
            </a:r>
          </a:p>
        </p:txBody>
      </p:sp>
      <p:sp>
        <p:nvSpPr>
          <p:cNvPr id="700" name="矩形 699">
            <a:extLst>
              <a:ext uri="{FF2B5EF4-FFF2-40B4-BE49-F238E27FC236}">
                <a16:creationId xmlns:a16="http://schemas.microsoft.com/office/drawing/2014/main" id="{F9E6045A-22D9-48D5-9DB3-446FC2A2D259}"/>
              </a:ext>
            </a:extLst>
          </p:cNvPr>
          <p:cNvSpPr/>
          <p:nvPr/>
        </p:nvSpPr>
        <p:spPr>
          <a:xfrm>
            <a:off x="60960" y="3947160"/>
            <a:ext cx="12060000" cy="18000"/>
          </a:xfrm>
          <a:prstGeom prst="rect">
            <a:avLst/>
          </a:prstGeom>
          <a:gradFill flip="none" rotWithShape="1">
            <a:gsLst>
              <a:gs pos="51000">
                <a:schemeClr val="bg1">
                  <a:lumMod val="85000"/>
                </a:schemeClr>
              </a:gs>
              <a:gs pos="0">
                <a:srgbClr val="0062C6">
                  <a:alpha val="16000"/>
                </a:srgbClr>
              </a:gs>
              <a:gs pos="100000">
                <a:srgbClr val="005FC0">
                  <a:alpha val="20000"/>
                </a:srgbClr>
              </a:gs>
            </a:gsLst>
            <a:lin ang="214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02" name="TextBox 20">
            <a:extLst>
              <a:ext uri="{FF2B5EF4-FFF2-40B4-BE49-F238E27FC236}">
                <a16:creationId xmlns:a16="http://schemas.microsoft.com/office/drawing/2014/main" id="{08533813-C669-43DC-BDC4-09230E8ED773}"/>
              </a:ext>
            </a:extLst>
          </p:cNvPr>
          <p:cNvSpPr/>
          <p:nvPr/>
        </p:nvSpPr>
        <p:spPr>
          <a:xfrm>
            <a:off x="2708487" y="1979507"/>
            <a:ext cx="6775027" cy="1494640"/>
          </a:xfrm>
          <a:prstGeom prst="rect">
            <a:avLst/>
          </a:prstGeom>
          <a:noFill/>
          <a:ln w="9525">
            <a:noFill/>
          </a:ln>
        </p:spPr>
        <p:txBody>
          <a:bodyPr wrap="square"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prstClr val="white"/>
                </a:solidFill>
                <a:effectLst/>
                <a:uLnTx/>
                <a:uFillTx/>
                <a:latin typeface="隶书" panose="02010509060101010101" charset="-122"/>
                <a:ea typeface="隶书" panose="02010509060101010101" charset="-122"/>
                <a:cs typeface="隶书" panose="02010509060101010101" charset="-122"/>
                <a:sym typeface="Arial" panose="020B0604020202020204" pitchFamily="34" charset="0"/>
              </a:rPr>
              <a:t>谢 谢 观 看</a:t>
            </a:r>
          </a:p>
        </p:txBody>
      </p:sp>
    </p:spTree>
    <p:extLst>
      <p:ext uri="{BB962C8B-B14F-4D97-AF65-F5344CB8AC3E}">
        <p14:creationId xmlns:p14="http://schemas.microsoft.com/office/powerpoint/2010/main" val="85732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orient="vert" idx="4294967295"/>
          </p:nvPr>
        </p:nvSpPr>
        <p:spPr>
          <a:xfrm>
            <a:off x="0" y="1349829"/>
            <a:ext cx="12192000" cy="5508171"/>
          </a:xfrm>
          <a:prstGeom prst="rect">
            <a:avLst/>
          </a:prstGeom>
        </p:spPr>
        <p:txBody>
          <a:bodyPr>
            <a:normAutofit/>
          </a:bodyPr>
          <a:lstStyle/>
          <a:p>
            <a:pPr marL="0" indent="0" algn="just">
              <a:lnSpc>
                <a:spcPct val="120000"/>
              </a:lnSpc>
              <a:buNone/>
            </a:pPr>
            <a:br>
              <a:rPr lang="zh-CN" altLang="en-US" sz="1400" b="0" i="0" dirty="0">
                <a:solidFill>
                  <a:srgbClr val="333333"/>
                </a:solidFill>
                <a:effectLst/>
                <a:latin typeface="+mn-ea"/>
              </a:rPr>
            </a:br>
            <a:r>
              <a:rPr lang="zh-CN" altLang="en-US" sz="1600" b="1" i="0" dirty="0">
                <a:solidFill>
                  <a:srgbClr val="333333"/>
                </a:solidFill>
                <a:effectLst/>
                <a:latin typeface="+mn-ea"/>
              </a:rPr>
              <a:t>中兴通简税以“人文税务</a:t>
            </a:r>
            <a:r>
              <a:rPr lang="en-US" altLang="zh-CN" sz="1600" b="1" i="0" dirty="0">
                <a:solidFill>
                  <a:srgbClr val="333333"/>
                </a:solidFill>
                <a:effectLst/>
                <a:latin typeface="+mn-ea"/>
              </a:rPr>
              <a:t>·</a:t>
            </a:r>
            <a:r>
              <a:rPr lang="zh-CN" altLang="en-US" sz="1600" b="1" i="0" dirty="0">
                <a:solidFill>
                  <a:srgbClr val="333333"/>
                </a:solidFill>
                <a:effectLst/>
                <a:latin typeface="+mn-ea"/>
              </a:rPr>
              <a:t>陪伴成长”为愿景，时刻倾听于客户，帮助客户，陪伴客户共同成长。</a:t>
            </a:r>
          </a:p>
          <a:p>
            <a:pPr marL="0" indent="0" algn="just">
              <a:lnSpc>
                <a:spcPct val="120000"/>
              </a:lnSpc>
              <a:buNone/>
            </a:pPr>
            <a:r>
              <a:rPr lang="zh-CN" altLang="en-US" sz="1600" b="1" i="0" dirty="0">
                <a:solidFill>
                  <a:srgbClr val="333333"/>
                </a:solidFill>
                <a:effectLst/>
                <a:latin typeface="+mn-ea"/>
              </a:rPr>
              <a:t>♦ 发票销项互联产品</a:t>
            </a:r>
          </a:p>
          <a:p>
            <a:pPr marL="0" indent="0" algn="just">
              <a:lnSpc>
                <a:spcPct val="120000"/>
              </a:lnSpc>
              <a:buNone/>
            </a:pPr>
            <a:r>
              <a:rPr lang="zh-CN" altLang="en-US" sz="1200" b="0" i="0" dirty="0">
                <a:solidFill>
                  <a:srgbClr val="333333"/>
                </a:solidFill>
                <a:effectLst/>
                <a:latin typeface="+mn-ea"/>
              </a:rPr>
              <a:t>服务于企业业务，支持与业务端、核算端、收款端对接，满足多柜台开具、客户扫码开具、批量导入开具、系统对接开具、纸票电票混合开具等情景，覆盖开票申请、审批、制单、合并拆分、发票开具、发票交付等全业务过程。</a:t>
            </a:r>
            <a:endParaRPr lang="zh-CN" altLang="en-US" sz="1200" b="1" i="0" dirty="0">
              <a:solidFill>
                <a:srgbClr val="333333"/>
              </a:solidFill>
              <a:effectLst/>
              <a:latin typeface="+mn-ea"/>
            </a:endParaRPr>
          </a:p>
          <a:p>
            <a:pPr marL="0" indent="0" algn="just">
              <a:lnSpc>
                <a:spcPct val="120000"/>
              </a:lnSpc>
              <a:buNone/>
            </a:pPr>
            <a:r>
              <a:rPr lang="zh-CN" altLang="en-US" sz="1600" b="1" i="0" dirty="0">
                <a:solidFill>
                  <a:srgbClr val="333333"/>
                </a:solidFill>
                <a:effectLst/>
                <a:latin typeface="+mn-ea"/>
              </a:rPr>
              <a:t>♦ 发票进项互联产品</a:t>
            </a:r>
          </a:p>
          <a:p>
            <a:pPr marL="0" indent="0" algn="just">
              <a:lnSpc>
                <a:spcPct val="120000"/>
              </a:lnSpc>
              <a:buNone/>
            </a:pPr>
            <a:r>
              <a:rPr lang="zh-CN" altLang="en-US" sz="1200" b="0" i="0" dirty="0">
                <a:solidFill>
                  <a:srgbClr val="333333"/>
                </a:solidFill>
                <a:effectLst/>
                <a:latin typeface="+mn-ea"/>
              </a:rPr>
              <a:t>为企业提供进项发票全生命周期管理，覆盖发票签收归集、发票验真、发票合规检查、上游风险监测、发票抵扣认证、发票电子化归档等环节。发票签收支持电子邮箱、短信、扫描、扫码、导入等多种便捷归集方式。</a:t>
            </a:r>
          </a:p>
          <a:p>
            <a:pPr marL="0" indent="0" algn="just">
              <a:lnSpc>
                <a:spcPct val="120000"/>
              </a:lnSpc>
              <a:buNone/>
            </a:pPr>
            <a:r>
              <a:rPr lang="zh-CN" altLang="en-US" sz="1600" b="1" i="0" dirty="0">
                <a:solidFill>
                  <a:srgbClr val="333333"/>
                </a:solidFill>
                <a:effectLst/>
                <a:latin typeface="+mn-ea"/>
              </a:rPr>
              <a:t>♦ 知识服务</a:t>
            </a:r>
          </a:p>
          <a:p>
            <a:pPr marL="0" indent="0" algn="just">
              <a:lnSpc>
                <a:spcPct val="120000"/>
              </a:lnSpc>
              <a:buNone/>
            </a:pPr>
            <a:r>
              <a:rPr lang="zh-CN" altLang="en-US" sz="1200" b="0" i="0" dirty="0">
                <a:solidFill>
                  <a:srgbClr val="333333"/>
                </a:solidFill>
                <a:effectLst/>
                <a:latin typeface="+mn-ea"/>
              </a:rPr>
              <a:t>中兴通简税通过客户端（</a:t>
            </a:r>
            <a:r>
              <a:rPr lang="en-US" altLang="zh-CN" sz="1200" b="0" i="0" dirty="0">
                <a:solidFill>
                  <a:srgbClr val="333333"/>
                </a:solidFill>
                <a:effectLst/>
                <a:latin typeface="+mn-ea"/>
              </a:rPr>
              <a:t>e</a:t>
            </a:r>
            <a:r>
              <a:rPr lang="zh-CN" altLang="en-US" sz="1200" b="0" i="0" dirty="0">
                <a:solidFill>
                  <a:srgbClr val="333333"/>
                </a:solidFill>
                <a:effectLst/>
                <a:latin typeface="+mn-ea"/>
              </a:rPr>
              <a:t>企简税）、网站（办税行）、手机</a:t>
            </a:r>
            <a:r>
              <a:rPr lang="en-US" altLang="zh-CN" sz="1200" b="0" i="0" dirty="0">
                <a:solidFill>
                  <a:srgbClr val="333333"/>
                </a:solidFill>
                <a:effectLst/>
                <a:latin typeface="+mn-ea"/>
              </a:rPr>
              <a:t>APP</a:t>
            </a:r>
            <a:r>
              <a:rPr lang="zh-CN" altLang="en-US" sz="1200" b="0" i="0" dirty="0">
                <a:solidFill>
                  <a:srgbClr val="333333"/>
                </a:solidFill>
                <a:effectLst/>
                <a:latin typeface="+mn-ea"/>
              </a:rPr>
              <a:t>（在</a:t>
            </a:r>
            <a:r>
              <a:rPr lang="en-US" altLang="zh-CN" sz="1200" b="0" i="0" dirty="0">
                <a:solidFill>
                  <a:srgbClr val="333333"/>
                </a:solidFill>
                <a:effectLst/>
                <a:latin typeface="+mn-ea"/>
              </a:rPr>
              <a:t>e</a:t>
            </a:r>
            <a:r>
              <a:rPr lang="zh-CN" altLang="en-US" sz="1200" b="0" i="0" dirty="0">
                <a:solidFill>
                  <a:srgbClr val="333333"/>
                </a:solidFill>
                <a:effectLst/>
                <a:latin typeface="+mn-ea"/>
              </a:rPr>
              <a:t>企）、公众号（办税行）、短信等方式，向客户持续提供新政动态、电子税务局更新、税政解读、涉税应用操作指导、财税实务培训等服务。</a:t>
            </a:r>
          </a:p>
          <a:p>
            <a:pPr marL="0" indent="0" algn="just">
              <a:lnSpc>
                <a:spcPct val="120000"/>
              </a:lnSpc>
              <a:buNone/>
            </a:pPr>
            <a:r>
              <a:rPr lang="zh-CN" altLang="en-US" sz="1600" b="1" i="0" dirty="0">
                <a:solidFill>
                  <a:srgbClr val="333333"/>
                </a:solidFill>
                <a:effectLst/>
                <a:latin typeface="+mn-ea"/>
              </a:rPr>
              <a:t>♦ 咨询服务</a:t>
            </a:r>
          </a:p>
          <a:p>
            <a:pPr marL="0" indent="0" algn="just">
              <a:lnSpc>
                <a:spcPct val="120000"/>
              </a:lnSpc>
              <a:buNone/>
            </a:pPr>
            <a:r>
              <a:rPr lang="zh-CN" altLang="en-US" sz="1200" b="0" i="0" dirty="0">
                <a:solidFill>
                  <a:srgbClr val="333333"/>
                </a:solidFill>
                <a:effectLst/>
                <a:latin typeface="+mn-ea"/>
              </a:rPr>
              <a:t>中兴通简税通过</a:t>
            </a:r>
            <a:r>
              <a:rPr lang="en-US" altLang="zh-CN" sz="1200" b="0" i="0" dirty="0">
                <a:solidFill>
                  <a:srgbClr val="333333"/>
                </a:solidFill>
                <a:effectLst/>
                <a:latin typeface="+mn-ea"/>
              </a:rPr>
              <a:t>7×12</a:t>
            </a:r>
            <a:r>
              <a:rPr lang="zh-CN" altLang="en-US" sz="1200" b="0" i="0" dirty="0">
                <a:solidFill>
                  <a:srgbClr val="333333"/>
                </a:solidFill>
                <a:effectLst/>
                <a:latin typeface="+mn-ea"/>
              </a:rPr>
              <a:t>小时热线（</a:t>
            </a:r>
            <a:r>
              <a:rPr lang="en-US" altLang="zh-CN" sz="1200" b="0" i="0" dirty="0">
                <a:solidFill>
                  <a:srgbClr val="333333"/>
                </a:solidFill>
                <a:effectLst/>
                <a:latin typeface="+mn-ea"/>
              </a:rPr>
              <a:t>010-62965988/4006005066</a:t>
            </a:r>
            <a:r>
              <a:rPr lang="zh-CN" altLang="en-US" sz="1200" b="0" i="0" dirty="0">
                <a:solidFill>
                  <a:srgbClr val="333333"/>
                </a:solidFill>
                <a:effectLst/>
                <a:latin typeface="+mn-ea"/>
              </a:rPr>
              <a:t>）、在线客服和企业微信等方式，为客户提供权威的税政答疑、涉税办事指导、电子税务局操作辅导和远程协办服务。</a:t>
            </a:r>
          </a:p>
          <a:p>
            <a:pPr marL="0" indent="0" algn="just">
              <a:lnSpc>
                <a:spcPct val="120000"/>
              </a:lnSpc>
              <a:buNone/>
            </a:pPr>
            <a:r>
              <a:rPr lang="zh-CN" altLang="en-US" sz="1600" b="1" i="0" dirty="0">
                <a:solidFill>
                  <a:srgbClr val="333333"/>
                </a:solidFill>
                <a:effectLst/>
                <a:latin typeface="+mn-ea"/>
              </a:rPr>
              <a:t>♦ 顾问服务</a:t>
            </a:r>
          </a:p>
          <a:p>
            <a:pPr marL="0" indent="0" algn="just">
              <a:lnSpc>
                <a:spcPct val="120000"/>
              </a:lnSpc>
              <a:buNone/>
            </a:pPr>
            <a:r>
              <a:rPr lang="zh-CN" altLang="en-US" sz="1200" b="0" i="0" dirty="0">
                <a:solidFill>
                  <a:srgbClr val="333333"/>
                </a:solidFill>
                <a:effectLst/>
                <a:latin typeface="+mn-ea"/>
              </a:rPr>
              <a:t>中兴通简税倾听于客户，帮助客户理解税收优惠政策、梳理内部业务流程和岗位结构，针对性的为客户提供优化方案或建议。</a:t>
            </a:r>
          </a:p>
        </p:txBody>
      </p:sp>
      <p:sp>
        <p:nvSpPr>
          <p:cNvPr id="4" name="标题 1"/>
          <p:cNvSpPr txBox="1"/>
          <p:nvPr/>
        </p:nvSpPr>
        <p:spPr>
          <a:xfrm>
            <a:off x="-5080" y="798739"/>
            <a:ext cx="12197080" cy="725261"/>
          </a:xfrm>
          <a:prstGeom prst="rect">
            <a:avLst/>
          </a:prstGeom>
          <a:solidFill>
            <a:srgbClr val="0070C0"/>
          </a:solidFill>
          <a:ln>
            <a:solidFill>
              <a:schemeClr val="tx2"/>
            </a:solidFill>
          </a:ln>
        </p:spPr>
        <p:txBody>
          <a:bodyPr vert="horz" lIns="121920" tIns="60960" rIns="121920" bIns="60960" rtlCol="0" anchor="ctr">
            <a:normAutofit fontScale="925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0" normalizeH="0" baseline="0" noProof="0">
                <a:ln>
                  <a:noFill/>
                </a:ln>
                <a:solidFill>
                  <a:prstClr val="white"/>
                </a:solidFill>
                <a:effectLst/>
                <a:uLnTx/>
                <a:uFillTx/>
                <a:latin typeface="+mj-ea"/>
                <a:cs typeface="微软雅黑" panose="020B0503020204020204" pitchFamily="34" charset="-122"/>
              </a:rPr>
              <a:t>关于中兴通简税</a:t>
            </a:r>
            <a:endParaRPr kumimoji="0" lang="en-US" altLang="zh-CN" sz="4800" b="0" i="0" u="none" strike="noStrike" kern="1200" cap="none" spc="0" normalizeH="0" baseline="0" noProof="0">
              <a:ln>
                <a:noFill/>
              </a:ln>
              <a:solidFill>
                <a:prstClr val="white"/>
              </a:solidFill>
              <a:effectLst/>
              <a:uLnTx/>
              <a:uFillTx/>
              <a:latin typeface="+mj-ea"/>
              <a:cs typeface="微软雅黑" panose="020B0503020204020204" pitchFamily="34" charset="-122"/>
            </a:endParaRPr>
          </a:p>
        </p:txBody>
      </p:sp>
      <p:sp>
        <p:nvSpPr>
          <p:cNvPr id="5" name="文本框 4">
            <a:extLst>
              <a:ext uri="{FF2B5EF4-FFF2-40B4-BE49-F238E27FC236}">
                <a16:creationId xmlns:a16="http://schemas.microsoft.com/office/drawing/2014/main" id="{CBB74461-F1B9-4346-BAB6-52CCA0404C79}"/>
              </a:ext>
            </a:extLst>
          </p:cNvPr>
          <p:cNvSpPr txBox="1"/>
          <p:nvPr/>
        </p:nvSpPr>
        <p:spPr>
          <a:xfrm>
            <a:off x="3044687" y="215770"/>
            <a:ext cx="61026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97FD5"/>
                </a:solidFill>
                <a:effectLst/>
                <a:uLnTx/>
                <a:uFillTx/>
                <a:latin typeface="Arial"/>
                <a:ea typeface="楷体"/>
                <a:cs typeface="+mn-cs"/>
              </a:rPr>
              <a:t>增值税发票开票软件（税务UKey版）</a:t>
            </a:r>
          </a:p>
        </p:txBody>
      </p:sp>
    </p:spTree>
    <p:extLst>
      <p:ext uri="{BB962C8B-B14F-4D97-AF65-F5344CB8AC3E}">
        <p14:creationId xmlns:p14="http://schemas.microsoft.com/office/powerpoint/2010/main" val="52799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578601"/>
          </a:xfrm>
          <a:prstGeom prst="rect">
            <a:avLst/>
          </a:prstGeom>
        </p:spPr>
      </p:pic>
      <p:sp>
        <p:nvSpPr>
          <p:cNvPr id="2" name="标题 1"/>
          <p:cNvSpPr>
            <a:spLocks noGrp="1"/>
          </p:cNvSpPr>
          <p:nvPr>
            <p:ph type="title" idx="4294967295"/>
          </p:nvPr>
        </p:nvSpPr>
        <p:spPr>
          <a:xfrm>
            <a:off x="3708400" y="2017485"/>
            <a:ext cx="4775200" cy="1600200"/>
          </a:xfrm>
          <a:prstGeom prst="rect">
            <a:avLst/>
          </a:prstGeom>
          <a:noFill/>
        </p:spPr>
        <p:txBody>
          <a:bodyPr anchor="ctr">
            <a:normAutofit/>
          </a:bodyPr>
          <a:lstStyle/>
          <a:p>
            <a:pPr algn="ctr"/>
            <a:r>
              <a:rPr lang="zh-CN" altLang="en-US" sz="7200" b="1">
                <a:solidFill>
                  <a:srgbClr val="FF0000"/>
                </a:solidFill>
                <a:latin typeface="微软雅黑" panose="020B0503020204020204" pitchFamily="34" charset="-122"/>
                <a:ea typeface="微软雅黑" panose="020B0503020204020204" pitchFamily="34" charset="-122"/>
              </a:rPr>
              <a:t>红包派发</a:t>
            </a:r>
          </a:p>
        </p:txBody>
      </p:sp>
    </p:spTree>
    <p:extLst>
      <p:ext uri="{BB962C8B-B14F-4D97-AF65-F5344CB8AC3E}">
        <p14:creationId xmlns:p14="http://schemas.microsoft.com/office/powerpoint/2010/main" val="2947469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upload_270887156">
            <a:extLst>
              <a:ext uri="{FF2B5EF4-FFF2-40B4-BE49-F238E27FC236}">
                <a16:creationId xmlns:a16="http://schemas.microsoft.com/office/drawing/2014/main" id="{22288C0F-800A-4B0C-92F1-A8B51CB68169}"/>
              </a:ext>
            </a:extLst>
          </p:cNvPr>
          <p:cNvPicPr>
            <a:picLocks noChangeAspect="1"/>
          </p:cNvPicPr>
          <p:nvPr/>
        </p:nvPicPr>
        <p:blipFill>
          <a:blip r:embed="rId2"/>
          <a:stretch>
            <a:fillRect/>
          </a:stretch>
        </p:blipFill>
        <p:spPr>
          <a:xfrm>
            <a:off x="5309588" y="772299"/>
            <a:ext cx="3604823" cy="5720576"/>
          </a:xfrm>
          <a:prstGeom prst="rect">
            <a:avLst/>
          </a:prstGeom>
        </p:spPr>
      </p:pic>
      <p:sp>
        <p:nvSpPr>
          <p:cNvPr id="3" name="椭圆 2">
            <a:extLst>
              <a:ext uri="{FF2B5EF4-FFF2-40B4-BE49-F238E27FC236}">
                <a16:creationId xmlns:a16="http://schemas.microsoft.com/office/drawing/2014/main" id="{326F43FD-A2F6-43BC-BD96-47ADFF0A1F62}"/>
              </a:ext>
            </a:extLst>
          </p:cNvPr>
          <p:cNvSpPr/>
          <p:nvPr/>
        </p:nvSpPr>
        <p:spPr>
          <a:xfrm>
            <a:off x="8170080" y="1078203"/>
            <a:ext cx="872320" cy="5426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4" name="箭头: 右 3">
            <a:extLst>
              <a:ext uri="{FF2B5EF4-FFF2-40B4-BE49-F238E27FC236}">
                <a16:creationId xmlns:a16="http://schemas.microsoft.com/office/drawing/2014/main" id="{B1EC889E-7489-40EA-A296-3FD066483FF5}"/>
              </a:ext>
            </a:extLst>
          </p:cNvPr>
          <p:cNvSpPr/>
          <p:nvPr/>
        </p:nvSpPr>
        <p:spPr>
          <a:xfrm rot="13844132">
            <a:off x="8745609" y="1720191"/>
            <a:ext cx="1040664" cy="5427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83986FB4-5517-458F-BFEB-E2DFFA4B0380}"/>
              </a:ext>
            </a:extLst>
          </p:cNvPr>
          <p:cNvSpPr txBox="1"/>
          <p:nvPr/>
        </p:nvSpPr>
        <p:spPr>
          <a:xfrm>
            <a:off x="9277815" y="2718592"/>
            <a:ext cx="2480893" cy="2243050"/>
          </a:xfrm>
          <a:prstGeom prst="rect">
            <a:avLst/>
          </a:prstGeom>
          <a:noFill/>
        </p:spPr>
        <p:txBody>
          <a:bodyPr wrap="square" rtlCol="0">
            <a:spAutoFit/>
          </a:bodyPr>
          <a:lstStyle/>
          <a:p>
            <a:pPr defTabSz="609600">
              <a:lnSpc>
                <a:spcPct val="150000"/>
              </a:lnSpc>
            </a:pPr>
            <a:r>
              <a:rPr lang="zh-CN" altLang="en-US" sz="2400" b="1">
                <a:solidFill>
                  <a:srgbClr val="FF0000"/>
                </a:solidFill>
                <a:latin typeface="微软雅黑" panose="020B0503020204020204" pitchFamily="34" charset="-122"/>
                <a:ea typeface="微软雅黑" panose="020B0503020204020204" pitchFamily="34" charset="-122"/>
              </a:rPr>
              <a:t>直播间点击分享按钮即可转发，将截图给微信客服，领分享红包</a:t>
            </a:r>
          </a:p>
        </p:txBody>
      </p:sp>
      <p:sp>
        <p:nvSpPr>
          <p:cNvPr id="6" name="标题 1">
            <a:extLst>
              <a:ext uri="{FF2B5EF4-FFF2-40B4-BE49-F238E27FC236}">
                <a16:creationId xmlns:a16="http://schemas.microsoft.com/office/drawing/2014/main" id="{C5B36037-16CF-49AF-8840-148BA3046BBA}"/>
              </a:ext>
            </a:extLst>
          </p:cNvPr>
          <p:cNvSpPr txBox="1">
            <a:spLocks/>
          </p:cNvSpPr>
          <p:nvPr/>
        </p:nvSpPr>
        <p:spPr>
          <a:xfrm>
            <a:off x="2" y="2738967"/>
            <a:ext cx="5140710" cy="1565404"/>
          </a:xfrm>
          <a:prstGeom prst="rect">
            <a:avLst/>
          </a:prstGeom>
          <a:solidFill>
            <a:srgbClr val="FFC000"/>
          </a:solidFill>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3200">
                <a:solidFill>
                  <a:schemeClr val="bg1">
                    <a:lumMod val="75000"/>
                    <a:lumOff val="25000"/>
                  </a:schemeClr>
                </a:solidFill>
                <a:latin typeface="微软雅黑" panose="020B0503020204020204" pitchFamily="34" charset="-122"/>
                <a:ea typeface="微软雅黑" panose="020B0503020204020204" pitchFamily="34" charset="-122"/>
              </a:rPr>
              <a:t>没有领到的小伙伴，欢迎积极转发分享，让更多人一起学习</a:t>
            </a:r>
          </a:p>
        </p:txBody>
      </p:sp>
      <p:sp>
        <p:nvSpPr>
          <p:cNvPr id="7" name="日期占位符 1">
            <a:extLst>
              <a:ext uri="{FF2B5EF4-FFF2-40B4-BE49-F238E27FC236}">
                <a16:creationId xmlns:a16="http://schemas.microsoft.com/office/drawing/2014/main" id="{4D9844FF-B254-4A17-9276-5810A86B4892}"/>
              </a:ext>
            </a:extLst>
          </p:cNvPr>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8" name="页脚占位符 2">
            <a:extLst>
              <a:ext uri="{FF2B5EF4-FFF2-40B4-BE49-F238E27FC236}">
                <a16:creationId xmlns:a16="http://schemas.microsoft.com/office/drawing/2014/main" id="{A00B6418-8D4F-4E3C-9F6E-73C1226DFB0B}"/>
              </a:ext>
            </a:extLst>
          </p:cNvPr>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6344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0E1EF85-DE11-48C6-B47B-C01EE4BB002F}"/>
              </a:ext>
            </a:extLst>
          </p:cNvPr>
          <p:cNvSpPr txBox="1"/>
          <p:nvPr/>
        </p:nvSpPr>
        <p:spPr>
          <a:xfrm>
            <a:off x="3044687" y="215770"/>
            <a:ext cx="61026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97FD5"/>
                </a:solidFill>
                <a:effectLst/>
                <a:uLnTx/>
                <a:uFillTx/>
                <a:latin typeface="Arial"/>
                <a:ea typeface="楷体"/>
                <a:cs typeface="+mn-cs"/>
              </a:rPr>
              <a:t>税务</a:t>
            </a:r>
            <a:r>
              <a:rPr kumimoji="0" lang="en-US" altLang="zh-CN" sz="1800" b="0" i="0" u="none" strike="noStrike" kern="1200" cap="none" spc="0" normalizeH="0" baseline="0" noProof="0" dirty="0" err="1">
                <a:ln>
                  <a:noFill/>
                </a:ln>
                <a:solidFill>
                  <a:srgbClr val="297FD5"/>
                </a:solidFill>
                <a:effectLst/>
                <a:uLnTx/>
                <a:uFillTx/>
                <a:latin typeface="Arial"/>
                <a:ea typeface="楷体"/>
                <a:cs typeface="+mn-cs"/>
              </a:rPr>
              <a:t>Ukey</a:t>
            </a:r>
            <a:r>
              <a:rPr kumimoji="0" lang="zh-CN" altLang="en-US" sz="1800" b="0" i="0" u="none" strike="noStrike" kern="1200" cap="none" spc="0" normalizeH="0" baseline="0" noProof="0" dirty="0">
                <a:ln>
                  <a:noFill/>
                </a:ln>
                <a:solidFill>
                  <a:srgbClr val="297FD5"/>
                </a:solidFill>
                <a:effectLst/>
                <a:uLnTx/>
                <a:uFillTx/>
                <a:latin typeface="Arial"/>
                <a:ea typeface="楷体"/>
                <a:cs typeface="+mn-cs"/>
              </a:rPr>
              <a:t>的发票开具产品解决方案</a:t>
            </a:r>
          </a:p>
        </p:txBody>
      </p:sp>
      <p:sp>
        <p:nvSpPr>
          <p:cNvPr id="3" name="文本框 2">
            <a:extLst>
              <a:ext uri="{FF2B5EF4-FFF2-40B4-BE49-F238E27FC236}">
                <a16:creationId xmlns:a16="http://schemas.microsoft.com/office/drawing/2014/main" id="{7175C18F-79F2-44A0-A090-0ED3943393E5}"/>
              </a:ext>
            </a:extLst>
          </p:cNvPr>
          <p:cNvSpPr txBox="1"/>
          <p:nvPr/>
        </p:nvSpPr>
        <p:spPr>
          <a:xfrm>
            <a:off x="1633964" y="2106820"/>
            <a:ext cx="6685280" cy="3384581"/>
          </a:xfrm>
          <a:prstGeom prst="rect">
            <a:avLst/>
          </a:prstGeom>
          <a:noFill/>
        </p:spPr>
        <p:txBody>
          <a:bodyPr wrap="square" rtlCol="0">
            <a:spAutoFit/>
          </a:bodyPr>
          <a:lstStyle/>
          <a:p>
            <a:pPr marL="514350" indent="-514350">
              <a:lnSpc>
                <a:spcPct val="200000"/>
              </a:lnSpc>
              <a:buFont typeface="+mj-lt"/>
              <a:buAutoNum type="arabicPeriod"/>
            </a:pPr>
            <a:r>
              <a:rPr lang="zh-CN" altLang="en-US" sz="2800" dirty="0">
                <a:solidFill>
                  <a:schemeClr val="bg1"/>
                </a:solidFill>
                <a:latin typeface="+mj-ea"/>
                <a:ea typeface="+mj-ea"/>
              </a:rPr>
              <a:t>专用发票红字信息表填开</a:t>
            </a:r>
            <a:endParaRPr lang="en-US" altLang="zh-CN" sz="2800" dirty="0">
              <a:solidFill>
                <a:schemeClr val="bg1"/>
              </a:solidFill>
              <a:latin typeface="+mj-ea"/>
              <a:ea typeface="+mj-ea"/>
            </a:endParaRPr>
          </a:p>
          <a:p>
            <a:pPr marL="514350" indent="-514350">
              <a:lnSpc>
                <a:spcPct val="200000"/>
              </a:lnSpc>
              <a:buFont typeface="+mj-lt"/>
              <a:buAutoNum type="arabicPeriod"/>
            </a:pPr>
            <a:r>
              <a:rPr lang="zh-CN" altLang="en-US" sz="2800" dirty="0">
                <a:solidFill>
                  <a:schemeClr val="bg1"/>
                </a:solidFill>
                <a:latin typeface="+mj-ea"/>
                <a:ea typeface="+mj-ea"/>
              </a:rPr>
              <a:t>专用发票红字发票填开</a:t>
            </a:r>
            <a:endParaRPr lang="en-US" altLang="zh-CN" sz="2800" dirty="0">
              <a:solidFill>
                <a:schemeClr val="bg1"/>
              </a:solidFill>
              <a:latin typeface="+mj-ea"/>
              <a:ea typeface="+mj-ea"/>
            </a:endParaRPr>
          </a:p>
          <a:p>
            <a:pPr marL="514350" indent="-514350">
              <a:lnSpc>
                <a:spcPct val="200000"/>
              </a:lnSpc>
              <a:buFont typeface="+mj-lt"/>
              <a:buAutoNum type="arabicPeriod"/>
            </a:pPr>
            <a:r>
              <a:rPr lang="zh-CN" altLang="en-US" sz="2800" dirty="0">
                <a:solidFill>
                  <a:schemeClr val="bg1"/>
                </a:solidFill>
                <a:latin typeface="+mj-ea"/>
                <a:ea typeface="+mj-ea"/>
              </a:rPr>
              <a:t>税务</a:t>
            </a:r>
            <a:r>
              <a:rPr lang="en-US" altLang="zh-CN" sz="2800" dirty="0" err="1">
                <a:solidFill>
                  <a:schemeClr val="bg1"/>
                </a:solidFill>
                <a:latin typeface="+mj-ea"/>
                <a:ea typeface="+mj-ea"/>
              </a:rPr>
              <a:t>Ukey</a:t>
            </a:r>
            <a:r>
              <a:rPr lang="zh-CN" altLang="en-US" sz="2800" dirty="0">
                <a:solidFill>
                  <a:schemeClr val="bg1"/>
                </a:solidFill>
                <a:latin typeface="+mj-ea"/>
                <a:ea typeface="+mj-ea"/>
              </a:rPr>
              <a:t>及税控盘扫码开票</a:t>
            </a:r>
            <a:endParaRPr lang="en-US" altLang="zh-CN" sz="2800" dirty="0">
              <a:solidFill>
                <a:schemeClr val="bg1"/>
              </a:solidFill>
              <a:latin typeface="+mj-ea"/>
              <a:ea typeface="+mj-ea"/>
            </a:endParaRPr>
          </a:p>
          <a:p>
            <a:pPr marL="514350" indent="-514350">
              <a:lnSpc>
                <a:spcPct val="200000"/>
              </a:lnSpc>
              <a:buFont typeface="+mj-lt"/>
              <a:buAutoNum type="arabicPeriod"/>
            </a:pPr>
            <a:r>
              <a:rPr lang="zh-CN" altLang="en-US" sz="2800" dirty="0">
                <a:solidFill>
                  <a:schemeClr val="bg1"/>
                </a:solidFill>
                <a:latin typeface="+mj-ea"/>
                <a:ea typeface="+mj-ea"/>
              </a:rPr>
              <a:t>税务</a:t>
            </a:r>
            <a:r>
              <a:rPr lang="en-US" altLang="zh-CN" sz="2800" dirty="0" err="1">
                <a:solidFill>
                  <a:schemeClr val="bg1"/>
                </a:solidFill>
                <a:latin typeface="+mj-ea"/>
                <a:ea typeface="+mj-ea"/>
              </a:rPr>
              <a:t>Ukey</a:t>
            </a:r>
            <a:r>
              <a:rPr lang="zh-CN" altLang="en-US" sz="2800" dirty="0">
                <a:solidFill>
                  <a:schemeClr val="bg1"/>
                </a:solidFill>
                <a:latin typeface="+mj-ea"/>
                <a:ea typeface="+mj-ea"/>
              </a:rPr>
              <a:t>及税控盘批量开票</a:t>
            </a:r>
          </a:p>
        </p:txBody>
      </p:sp>
      <p:sp>
        <p:nvSpPr>
          <p:cNvPr id="4" name="标题 1">
            <a:extLst>
              <a:ext uri="{FF2B5EF4-FFF2-40B4-BE49-F238E27FC236}">
                <a16:creationId xmlns:a16="http://schemas.microsoft.com/office/drawing/2014/main" id="{7779B1FF-DA33-466F-8D9C-2FFD42EB096C}"/>
              </a:ext>
            </a:extLst>
          </p:cNvPr>
          <p:cNvSpPr txBox="1"/>
          <p:nvPr/>
        </p:nvSpPr>
        <p:spPr>
          <a:xfrm>
            <a:off x="-5080" y="798739"/>
            <a:ext cx="12197080" cy="725261"/>
          </a:xfrm>
          <a:prstGeom prst="rect">
            <a:avLst/>
          </a:prstGeom>
          <a:solidFill>
            <a:srgbClr val="0070C0"/>
          </a:solidFill>
          <a:ln>
            <a:solidFill>
              <a:schemeClr val="tx2"/>
            </a:solidFill>
          </a:ln>
        </p:spPr>
        <p:txBody>
          <a:bodyPr vert="horz" lIns="121920" tIns="60960" rIns="121920" bIns="60960" rtlCol="0" anchor="ctr">
            <a:normAutofit fontScale="925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0" normalizeH="0" baseline="0" noProof="0">
                <a:ln>
                  <a:noFill/>
                </a:ln>
                <a:solidFill>
                  <a:prstClr val="white"/>
                </a:solidFill>
                <a:effectLst/>
                <a:uLnTx/>
                <a:uFillTx/>
                <a:latin typeface="+mj-ea"/>
                <a:cs typeface="微软雅黑" panose="020B0503020204020204" pitchFamily="34" charset="-122"/>
              </a:rPr>
              <a:t>课程目录</a:t>
            </a:r>
            <a:endParaRPr kumimoji="0" lang="en-US" altLang="zh-CN" sz="4800" b="0" i="0" u="none" strike="noStrike" kern="1200" cap="none" spc="0" normalizeH="0" baseline="0" noProof="0">
              <a:ln>
                <a:noFill/>
              </a:ln>
              <a:solidFill>
                <a:prstClr val="white"/>
              </a:solidFill>
              <a:effectLst/>
              <a:uLnTx/>
              <a:uFillTx/>
              <a:latin typeface="+mj-ea"/>
              <a:cs typeface="微软雅黑" panose="020B0503020204020204" pitchFamily="34" charset="-122"/>
            </a:endParaRPr>
          </a:p>
        </p:txBody>
      </p:sp>
    </p:spTree>
    <p:extLst>
      <p:ext uri="{BB962C8B-B14F-4D97-AF65-F5344CB8AC3E}">
        <p14:creationId xmlns:p14="http://schemas.microsoft.com/office/powerpoint/2010/main" val="130029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3CD0FC-0F0D-4D65-8481-6E27B00D99E2}"/>
              </a:ext>
            </a:extLst>
          </p:cNvPr>
          <p:cNvSpPr txBox="1"/>
          <p:nvPr/>
        </p:nvSpPr>
        <p:spPr>
          <a:xfrm>
            <a:off x="-5080" y="2918281"/>
            <a:ext cx="12197080" cy="725261"/>
          </a:xfrm>
          <a:prstGeom prst="rect">
            <a:avLst/>
          </a:prstGeom>
          <a:solidFill>
            <a:srgbClr val="0070C0"/>
          </a:solidFill>
          <a:ln>
            <a:solidFill>
              <a:schemeClr val="tx2"/>
            </a:solidFill>
          </a:ln>
        </p:spPr>
        <p:txBody>
          <a:bodyPr vert="horz" lIns="121920" tIns="60960" rIns="121920" bIns="60960" rtlCol="0" anchor="ctr">
            <a:normAutofit fontScale="92500" lnSpcReduction="2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latin typeface="+mj-ea"/>
                <a:cs typeface="微软雅黑" panose="020B0503020204020204" pitchFamily="34" charset="-122"/>
              </a:rPr>
              <a:t>（一）专用发票红字信息表填开</a:t>
            </a:r>
          </a:p>
        </p:txBody>
      </p:sp>
    </p:spTree>
    <p:extLst>
      <p:ext uri="{BB962C8B-B14F-4D97-AF65-F5344CB8AC3E}">
        <p14:creationId xmlns:p14="http://schemas.microsoft.com/office/powerpoint/2010/main" val="268495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099E4FE-578C-4DAB-9BDA-4390117B82DE}"/>
              </a:ext>
            </a:extLst>
          </p:cNvPr>
          <p:cNvSpPr txBox="1"/>
          <p:nvPr/>
        </p:nvSpPr>
        <p:spPr>
          <a:xfrm>
            <a:off x="400050" y="1005840"/>
            <a:ext cx="2788920" cy="3970318"/>
          </a:xfrm>
          <a:prstGeom prst="rect">
            <a:avLst/>
          </a:prstGeom>
          <a:noFill/>
        </p:spPr>
        <p:txBody>
          <a:bodyPr wrap="square" rtlCol="0">
            <a:spAutoFit/>
          </a:bodyPr>
          <a:lstStyle/>
          <a:p>
            <a:r>
              <a:rPr lang="zh-CN" altLang="en-US" dirty="0">
                <a:solidFill>
                  <a:schemeClr val="bg1"/>
                </a:solidFill>
                <a:latin typeface="+mn-ea"/>
              </a:rPr>
              <a:t>点击发票管理</a:t>
            </a:r>
            <a:r>
              <a:rPr lang="en-US" altLang="zh-CN" dirty="0">
                <a:solidFill>
                  <a:schemeClr val="bg1"/>
                </a:solidFill>
                <a:latin typeface="+mn-ea"/>
              </a:rPr>
              <a:t>--</a:t>
            </a:r>
            <a:r>
              <a:rPr lang="zh-CN" altLang="en-US" dirty="0">
                <a:solidFill>
                  <a:schemeClr val="bg1"/>
                </a:solidFill>
                <a:latin typeface="+mn-ea"/>
              </a:rPr>
              <a:t>红字发票</a:t>
            </a:r>
            <a:r>
              <a:rPr lang="en-US" altLang="zh-CN" dirty="0">
                <a:solidFill>
                  <a:schemeClr val="bg1"/>
                </a:solidFill>
                <a:latin typeface="+mn-ea"/>
              </a:rPr>
              <a:t>--</a:t>
            </a:r>
            <a:r>
              <a:rPr lang="zh-CN" altLang="en-US" dirty="0">
                <a:solidFill>
                  <a:schemeClr val="bg1"/>
                </a:solidFill>
                <a:latin typeface="+mn-ea"/>
              </a:rPr>
              <a:t>增值税专用发票红字信息表填开；</a:t>
            </a:r>
            <a:endParaRPr lang="en-US" altLang="zh-CN" dirty="0">
              <a:solidFill>
                <a:schemeClr val="bg1"/>
              </a:solidFill>
              <a:latin typeface="+mn-ea"/>
            </a:endParaRPr>
          </a:p>
          <a:p>
            <a:r>
              <a:rPr lang="zh-CN" altLang="en-US" dirty="0">
                <a:solidFill>
                  <a:schemeClr val="bg1"/>
                </a:solidFill>
                <a:latin typeface="+mn-ea"/>
              </a:rPr>
              <a:t>咱们开具专用发票负数首先要做增值税专用发票红字信息表填开，填完红字信息表后上传税局服务器比对审核，再点增值税专用发票红字信息表审核下载，审核通过的可以下载一个</a:t>
            </a:r>
            <a:r>
              <a:rPr lang="en-US" altLang="zh-CN" dirty="0">
                <a:solidFill>
                  <a:schemeClr val="bg1"/>
                </a:solidFill>
                <a:latin typeface="+mn-ea"/>
              </a:rPr>
              <a:t>XML</a:t>
            </a:r>
            <a:r>
              <a:rPr lang="zh-CN" altLang="en-US" dirty="0">
                <a:solidFill>
                  <a:schemeClr val="bg1"/>
                </a:solidFill>
                <a:latin typeface="+mn-ea"/>
              </a:rPr>
              <a:t>格式的文件，用这个文件去开负数发票</a:t>
            </a:r>
            <a:endParaRPr lang="en-US" altLang="zh-CN" dirty="0">
              <a:solidFill>
                <a:schemeClr val="bg1"/>
              </a:solidFill>
              <a:latin typeface="+mn-ea"/>
            </a:endParaRPr>
          </a:p>
          <a:p>
            <a:r>
              <a:rPr lang="zh-CN" altLang="en-US" dirty="0">
                <a:solidFill>
                  <a:schemeClr val="bg1"/>
                </a:solidFill>
                <a:latin typeface="+mn-ea"/>
              </a:rPr>
              <a:t>所以在填开红字信息表时电脑必须联网</a:t>
            </a:r>
          </a:p>
        </p:txBody>
      </p:sp>
      <p:pic>
        <p:nvPicPr>
          <p:cNvPr id="6" name="图片 5">
            <a:extLst>
              <a:ext uri="{FF2B5EF4-FFF2-40B4-BE49-F238E27FC236}">
                <a16:creationId xmlns:a16="http://schemas.microsoft.com/office/drawing/2014/main" id="{B7FD20E6-9833-4C84-942C-C26CEF0EAB31}"/>
              </a:ext>
            </a:extLst>
          </p:cNvPr>
          <p:cNvPicPr>
            <a:picLocks noChangeAspect="1"/>
          </p:cNvPicPr>
          <p:nvPr/>
        </p:nvPicPr>
        <p:blipFill>
          <a:blip r:embed="rId3"/>
          <a:stretch>
            <a:fillRect/>
          </a:stretch>
        </p:blipFill>
        <p:spPr>
          <a:xfrm>
            <a:off x="3418680" y="463539"/>
            <a:ext cx="8502810" cy="6394461"/>
          </a:xfrm>
          <a:prstGeom prst="rect">
            <a:avLst/>
          </a:prstGeom>
        </p:spPr>
      </p:pic>
    </p:spTree>
    <p:extLst>
      <p:ext uri="{BB962C8B-B14F-4D97-AF65-F5344CB8AC3E}">
        <p14:creationId xmlns:p14="http://schemas.microsoft.com/office/powerpoint/2010/main" val="313649820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Blue Warm">
      <a:dk1>
        <a:sysClr val="windowText" lastClr="000000"/>
      </a:dk1>
      <a:lt1>
        <a:sysClr val="window" lastClr="CCE8C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emp">
      <a:majorFont>
        <a:latin typeface="Arial"/>
        <a:ea typeface="楷体"/>
        <a:cs typeface=""/>
      </a:majorFont>
      <a:minorFont>
        <a:latin typeface="Arial"/>
        <a:ea typeface="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3028</Words>
  <Application>Microsoft Office PowerPoint</Application>
  <PresentationFormat>宽屏</PresentationFormat>
  <Paragraphs>210</Paragraphs>
  <Slides>34</Slides>
  <Notes>21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34</vt:i4>
      </vt:variant>
    </vt:vector>
  </HeadingPairs>
  <TitlesOfParts>
    <vt:vector size="45" baseType="lpstr">
      <vt:lpstr>等线</vt:lpstr>
      <vt:lpstr>等线 Light</vt:lpstr>
      <vt:lpstr>黑体</vt:lpstr>
      <vt:lpstr>楷体</vt:lpstr>
      <vt:lpstr>楷体_GB2312</vt:lpstr>
      <vt:lpstr>隶书</vt:lpstr>
      <vt:lpstr>微软雅黑</vt:lpstr>
      <vt:lpstr>Arial</vt:lpstr>
      <vt:lpstr>Calibri</vt:lpstr>
      <vt:lpstr>Office 主题​​</vt:lpstr>
      <vt:lpstr>1_Office 主题</vt:lpstr>
      <vt:lpstr>PowerPoint 演示文稿</vt:lpstr>
      <vt:lpstr>PowerPoint 演示文稿</vt:lpstr>
      <vt:lpstr>PowerPoint 演示文稿</vt:lpstr>
      <vt:lpstr>PowerPoint 演示文稿</vt:lpstr>
      <vt:lpstr>红包派发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朋 许</dc:creator>
  <cp:lastModifiedBy>王 亮</cp:lastModifiedBy>
  <cp:revision>206</cp:revision>
  <dcterms:created xsi:type="dcterms:W3CDTF">2021-10-12T06:01:00Z</dcterms:created>
  <dcterms:modified xsi:type="dcterms:W3CDTF">2021-12-09T10:21:31Z</dcterms:modified>
</cp:coreProperties>
</file>