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8" r:id="rId3"/>
  </p:sldMasterIdLst>
  <p:notesMasterIdLst>
    <p:notesMasterId r:id="rId32"/>
  </p:notesMasterIdLst>
  <p:handoutMasterIdLst>
    <p:handoutMasterId r:id="rId33"/>
  </p:handoutMasterIdLst>
  <p:sldIdLst>
    <p:sldId id="529" r:id="rId4"/>
    <p:sldId id="434" r:id="rId5"/>
    <p:sldId id="439" r:id="rId6"/>
    <p:sldId id="440" r:id="rId7"/>
    <p:sldId id="256" r:id="rId8"/>
    <p:sldId id="261" r:id="rId9"/>
    <p:sldId id="460" r:id="rId10"/>
    <p:sldId id="515" r:id="rId11"/>
    <p:sldId id="495" r:id="rId12"/>
    <p:sldId id="516" r:id="rId13"/>
    <p:sldId id="472" r:id="rId14"/>
    <p:sldId id="454" r:id="rId15"/>
    <p:sldId id="527" r:id="rId16"/>
    <p:sldId id="512" r:id="rId17"/>
    <p:sldId id="492" r:id="rId18"/>
    <p:sldId id="528" r:id="rId19"/>
    <p:sldId id="517" r:id="rId20"/>
    <p:sldId id="526" r:id="rId21"/>
    <p:sldId id="483" r:id="rId22"/>
    <p:sldId id="503" r:id="rId23"/>
    <p:sldId id="501" r:id="rId24"/>
    <p:sldId id="504" r:id="rId25"/>
    <p:sldId id="524" r:id="rId26"/>
    <p:sldId id="514" r:id="rId27"/>
    <p:sldId id="513" r:id="rId28"/>
    <p:sldId id="436" r:id="rId29"/>
    <p:sldId id="316" r:id="rId30"/>
    <p:sldId id="338" r:id="rId3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68"/>
    <a:srgbClr val="2F5597"/>
    <a:srgbClr val="004B73"/>
    <a:srgbClr val="0139B6"/>
    <a:srgbClr val="4565C6"/>
    <a:srgbClr val="007BED"/>
    <a:srgbClr val="9BBB59"/>
    <a:srgbClr val="FFFFFF"/>
    <a:srgbClr val="B9CDE5"/>
    <a:srgbClr val="158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424" autoAdjust="0"/>
  </p:normalViewPr>
  <p:slideViewPr>
    <p:cSldViewPr snapToGrid="0" showGuides="1">
      <p:cViewPr varScale="1">
        <p:scale>
          <a:sx n="59" d="100"/>
          <a:sy n="59" d="100"/>
        </p:scale>
        <p:origin x="102" y="402"/>
      </p:cViewPr>
      <p:guideLst>
        <p:guide orient="horz" pos="2137"/>
        <p:guide pos="379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09A0E-2093-4FC9-AB93-EB8F9DD6CA88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7904F911-4359-4D71-AFC5-C22B765F0548}">
      <dgm:prSet phldrT="[文本]" custT="1"/>
      <dgm:spPr/>
      <dgm:t>
        <a:bodyPr/>
        <a:lstStyle/>
        <a:p>
          <a:r>
            <a: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无法立刻</a:t>
          </a:r>
          <a:endParaRPr lang="en-US" altLang="zh-CN" sz="1600" b="1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验签辨伪查重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9635E05-3062-4BF3-8DC5-0AB5F3426A9A}" type="parTrans" cxnId="{9A40856D-D1BE-455D-BD33-2B60A5DFA0C0}">
      <dgm:prSet/>
      <dgm:spPr/>
      <dgm:t>
        <a:bodyPr/>
        <a:lstStyle/>
        <a:p>
          <a:endParaRPr lang="zh-CN" altLang="en-US"/>
        </a:p>
      </dgm:t>
    </dgm:pt>
    <dgm:pt modelId="{6DDCE353-261B-488C-B11A-82DBF53C40C6}" type="sibTrans" cxnId="{9A40856D-D1BE-455D-BD33-2B60A5DFA0C0}">
      <dgm:prSet/>
      <dgm:spPr/>
      <dgm:t>
        <a:bodyPr/>
        <a:lstStyle/>
        <a:p>
          <a:endParaRPr lang="zh-CN" altLang="en-US"/>
        </a:p>
      </dgm:t>
    </dgm:pt>
    <dgm:pt modelId="{8A308189-EA59-4F9C-A106-11131604B31D}">
      <dgm:prSet phldrT="[文本]" custT="1"/>
      <dgm:spPr/>
      <dgm:t>
        <a:bodyPr/>
        <a:lstStyle/>
        <a:p>
          <a:r>
            <a: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发票收没收过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B0B1F84-2830-46AB-923A-E0512DDA245F}" type="parTrans" cxnId="{E853FDB2-4F54-4F43-9E24-4A788571E77F}">
      <dgm:prSet/>
      <dgm:spPr/>
      <dgm:t>
        <a:bodyPr/>
        <a:lstStyle/>
        <a:p>
          <a:endParaRPr lang="zh-CN" altLang="en-US"/>
        </a:p>
      </dgm:t>
    </dgm:pt>
    <dgm:pt modelId="{7EEF21DD-DE1D-40BF-BD01-24DEB1F6AA2C}" type="sibTrans" cxnId="{E853FDB2-4F54-4F43-9E24-4A788571E77F}">
      <dgm:prSet/>
      <dgm:spPr/>
      <dgm:t>
        <a:bodyPr/>
        <a:lstStyle/>
        <a:p>
          <a:endParaRPr lang="zh-CN" altLang="en-US"/>
        </a:p>
      </dgm:t>
    </dgm:pt>
    <dgm:pt modelId="{0A55E86A-E92A-4AE8-981E-C287659E052B}">
      <dgm:prSet phldrT="[文本]"/>
      <dgm:spPr/>
    </dgm:pt>
    <dgm:pt modelId="{36A37149-DF43-4D6C-933E-AE877102084B}" type="parTrans" cxnId="{BD482159-2061-4AB6-A994-0A9EB61B6FB4}">
      <dgm:prSet/>
      <dgm:spPr/>
      <dgm:t>
        <a:bodyPr/>
        <a:lstStyle/>
        <a:p>
          <a:endParaRPr lang="zh-CN" altLang="en-US"/>
        </a:p>
      </dgm:t>
    </dgm:pt>
    <dgm:pt modelId="{940214A2-9B39-44A0-A4EC-C32AE852737D}" type="sibTrans" cxnId="{BD482159-2061-4AB6-A994-0A9EB61B6FB4}">
      <dgm:prSet/>
      <dgm:spPr/>
      <dgm:t>
        <a:bodyPr/>
        <a:lstStyle/>
        <a:p>
          <a:endParaRPr lang="zh-CN" altLang="en-US"/>
        </a:p>
      </dgm:t>
    </dgm:pt>
    <dgm:pt modelId="{67618BB2-DAE3-4D36-BC0A-F175D9D56690}">
      <dgm:prSet phldrT="[文本]" custT="1"/>
      <dgm:spPr/>
      <dgm:t>
        <a:bodyPr/>
        <a:lstStyle/>
        <a:p>
          <a:r>
            <a: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不知道上游企业异常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7588CB4-5536-4272-AF9E-67D60F026FEC}" type="parTrans" cxnId="{E4FE5454-CB90-45C2-A6E2-3CBE0613FF1E}">
      <dgm:prSet/>
      <dgm:spPr/>
      <dgm:t>
        <a:bodyPr/>
        <a:lstStyle/>
        <a:p>
          <a:endParaRPr lang="zh-CN" altLang="en-US"/>
        </a:p>
      </dgm:t>
    </dgm:pt>
    <dgm:pt modelId="{36DE7358-4596-45E5-B2A2-BB2D0A5E752D}" type="sibTrans" cxnId="{E4FE5454-CB90-45C2-A6E2-3CBE0613FF1E}">
      <dgm:prSet/>
      <dgm:spPr/>
      <dgm:t>
        <a:bodyPr/>
        <a:lstStyle/>
        <a:p>
          <a:endParaRPr lang="zh-CN" altLang="en-US"/>
        </a:p>
      </dgm:t>
    </dgm:pt>
    <dgm:pt modelId="{94FED617-A15B-4FC8-825D-249E7B297A1D}">
      <dgm:prSet phldrT="[文本]"/>
      <dgm:spPr/>
    </dgm:pt>
    <dgm:pt modelId="{DE8525E4-7AE4-4EE5-BF7D-3B4FB7F6C71E}" type="parTrans" cxnId="{F4F0F989-9DE9-42B4-8670-E9C310AFE152}">
      <dgm:prSet/>
      <dgm:spPr/>
      <dgm:t>
        <a:bodyPr/>
        <a:lstStyle/>
        <a:p>
          <a:endParaRPr lang="zh-CN" altLang="en-US"/>
        </a:p>
      </dgm:t>
    </dgm:pt>
    <dgm:pt modelId="{6338AF2C-88C2-49F8-807A-440B4C608808}" type="sibTrans" cxnId="{F4F0F989-9DE9-42B4-8670-E9C310AFE152}">
      <dgm:prSet/>
      <dgm:spPr/>
      <dgm:t>
        <a:bodyPr/>
        <a:lstStyle/>
        <a:p>
          <a:endParaRPr lang="zh-CN" altLang="en-US"/>
        </a:p>
      </dgm:t>
    </dgm:pt>
    <dgm:pt modelId="{B01E9D85-33A0-4257-93DA-8CBAD082D9FC}">
      <dgm:prSet phldrT="[文本]"/>
      <dgm:spPr/>
    </dgm:pt>
    <dgm:pt modelId="{E4327942-A651-4B20-B561-E7B8FBE74623}" type="parTrans" cxnId="{4BE53F49-463C-4A8E-9589-B7DC6F86F2FE}">
      <dgm:prSet/>
      <dgm:spPr/>
      <dgm:t>
        <a:bodyPr/>
        <a:lstStyle/>
        <a:p>
          <a:endParaRPr lang="zh-CN" altLang="en-US"/>
        </a:p>
      </dgm:t>
    </dgm:pt>
    <dgm:pt modelId="{29B51F34-C757-4595-B70E-666348E3B7D9}" type="sibTrans" cxnId="{4BE53F49-463C-4A8E-9589-B7DC6F86F2FE}">
      <dgm:prSet/>
      <dgm:spPr/>
      <dgm:t>
        <a:bodyPr/>
        <a:lstStyle/>
        <a:p>
          <a:endParaRPr lang="zh-CN" altLang="en-US"/>
        </a:p>
      </dgm:t>
    </dgm:pt>
    <dgm:pt modelId="{C6E75D4E-8980-4EAC-82F5-08FDC0681768}">
      <dgm:prSet phldrT="[文本]" custT="1"/>
      <dgm:spPr/>
      <dgm:t>
        <a:bodyPr/>
        <a:lstStyle/>
        <a:p>
          <a:r>
            <a: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抵扣税额没筹划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92CE3A-7B60-4678-9492-2998E5272FC5}" type="parTrans" cxnId="{1A465D2A-B809-49C5-A23A-8D7691D5E94E}">
      <dgm:prSet/>
      <dgm:spPr/>
      <dgm:t>
        <a:bodyPr/>
        <a:lstStyle/>
        <a:p>
          <a:endParaRPr lang="zh-CN" altLang="en-US"/>
        </a:p>
      </dgm:t>
    </dgm:pt>
    <dgm:pt modelId="{7CEEC7DD-FB5D-4E7A-8F25-8C37D32F3485}" type="sibTrans" cxnId="{1A465D2A-B809-49C5-A23A-8D7691D5E94E}">
      <dgm:prSet/>
      <dgm:spPr/>
      <dgm:t>
        <a:bodyPr/>
        <a:lstStyle/>
        <a:p>
          <a:endParaRPr lang="zh-CN" altLang="en-US"/>
        </a:p>
      </dgm:t>
    </dgm:pt>
    <dgm:pt modelId="{F204CFF2-A2BE-48AE-B2CE-29F89F0CCD38}">
      <dgm:prSet phldrT="[文本]" custT="1"/>
      <dgm:spPr/>
      <dgm:t>
        <a:bodyPr/>
        <a:lstStyle/>
        <a:p>
          <a:r>
            <a: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错开发票人工识别难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45EFDF7-DA29-4B44-8AE3-A0CA7EA451CB}" type="parTrans" cxnId="{6F564F66-56EF-4093-A54B-D6A79D54B6CA}">
      <dgm:prSet/>
      <dgm:spPr/>
      <dgm:t>
        <a:bodyPr/>
        <a:lstStyle/>
        <a:p>
          <a:endParaRPr lang="zh-CN" altLang="en-US"/>
        </a:p>
      </dgm:t>
    </dgm:pt>
    <dgm:pt modelId="{B7C5A66E-1229-48D1-9FDA-0B8AEBFC9158}" type="sibTrans" cxnId="{6F564F66-56EF-4093-A54B-D6A79D54B6CA}">
      <dgm:prSet/>
      <dgm:spPr/>
      <dgm:t>
        <a:bodyPr/>
        <a:lstStyle/>
        <a:p>
          <a:endParaRPr lang="zh-CN" altLang="en-US"/>
        </a:p>
      </dgm:t>
    </dgm:pt>
    <dgm:pt modelId="{55D84653-97A7-46A2-99D4-D0EB7E87E56D}">
      <dgm:prSet phldrT="[文本]" custT="1"/>
      <dgm:spPr/>
      <dgm:t>
        <a:bodyPr/>
        <a:lstStyle/>
        <a:p>
          <a:r>
            <a:rPr lang="zh-CN" altLang="en-US" sz="16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发票状态难以第一时间获知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9992FC-F7AE-4461-A4EF-107952E0DC29}" type="parTrans" cxnId="{1C140084-4DC3-4C74-BD4F-8B82D47FBB4A}">
      <dgm:prSet/>
      <dgm:spPr/>
      <dgm:t>
        <a:bodyPr/>
        <a:lstStyle/>
        <a:p>
          <a:endParaRPr lang="zh-CN" altLang="en-US"/>
        </a:p>
      </dgm:t>
    </dgm:pt>
    <dgm:pt modelId="{D09DAC07-9AC0-4C84-83C4-87D0138DE2A9}" type="sibTrans" cxnId="{1C140084-4DC3-4C74-BD4F-8B82D47FBB4A}">
      <dgm:prSet/>
      <dgm:spPr/>
      <dgm:t>
        <a:bodyPr/>
        <a:lstStyle/>
        <a:p>
          <a:endParaRPr lang="zh-CN" altLang="en-US"/>
        </a:p>
      </dgm:t>
    </dgm:pt>
    <dgm:pt modelId="{61EA3CCD-0335-4EFE-A104-66A994B7C159}" type="pres">
      <dgm:prSet presAssocID="{12B09A0E-2093-4FC9-AB93-EB8F9DD6CA8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  <dgm:pt modelId="{029448E8-FAE0-4D78-BA37-318DD665CB5C}" type="pres">
      <dgm:prSet presAssocID="{7904F911-4359-4D71-AFC5-C22B765F0548}" presName="Parent" presStyleLbl="node0" presStyleIdx="0" presStyleCnt="1" custScaleX="93883" custScaleY="93867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3ADDF74B-BDEA-4FAD-B75A-CA2E84FCCE54}" type="pres">
      <dgm:prSet presAssocID="{7904F911-4359-4D71-AFC5-C22B765F0548}" presName="Accent2" presStyleLbl="node1" presStyleIdx="0" presStyleCnt="19"/>
      <dgm:spPr/>
      <dgm:t>
        <a:bodyPr/>
        <a:lstStyle/>
        <a:p>
          <a:endParaRPr lang="zh-CN" altLang="en-US"/>
        </a:p>
      </dgm:t>
    </dgm:pt>
    <dgm:pt modelId="{71AD5BF2-4C4A-4B0C-BEAD-6136AE9B3881}" type="pres">
      <dgm:prSet presAssocID="{7904F911-4359-4D71-AFC5-C22B765F0548}" presName="Accent3" presStyleLbl="node1" presStyleIdx="1" presStyleCnt="19"/>
      <dgm:spPr/>
      <dgm:t>
        <a:bodyPr/>
        <a:lstStyle/>
        <a:p>
          <a:endParaRPr lang="zh-CN" altLang="en-US"/>
        </a:p>
      </dgm:t>
    </dgm:pt>
    <dgm:pt modelId="{B0B2D325-E60B-4898-AAF5-5094875F2905}" type="pres">
      <dgm:prSet presAssocID="{7904F911-4359-4D71-AFC5-C22B765F0548}" presName="Accent4" presStyleLbl="node1" presStyleIdx="2" presStyleCnt="19"/>
      <dgm:spPr/>
      <dgm:t>
        <a:bodyPr/>
        <a:lstStyle/>
        <a:p>
          <a:endParaRPr lang="zh-CN" altLang="en-US"/>
        </a:p>
      </dgm:t>
    </dgm:pt>
    <dgm:pt modelId="{95D09D82-71A9-4D58-BB89-97CE50CC3D4D}" type="pres">
      <dgm:prSet presAssocID="{7904F911-4359-4D71-AFC5-C22B765F0548}" presName="Accent5" presStyleLbl="node1" presStyleIdx="3" presStyleCnt="19" custLinFactY="-48803" custLinFactNeighborX="-17856" custLinFactNeighborY="-100000"/>
      <dgm:spPr/>
      <dgm:t>
        <a:bodyPr/>
        <a:lstStyle/>
        <a:p>
          <a:endParaRPr lang="zh-CN" altLang="en-US"/>
        </a:p>
      </dgm:t>
    </dgm:pt>
    <dgm:pt modelId="{7833C2DF-57BB-4CFF-8787-FA8653F2E63F}" type="pres">
      <dgm:prSet presAssocID="{7904F911-4359-4D71-AFC5-C22B765F0548}" presName="Accent6" presStyleLbl="node1" presStyleIdx="4" presStyleCnt="19"/>
      <dgm:spPr/>
      <dgm:t>
        <a:bodyPr/>
        <a:lstStyle/>
        <a:p>
          <a:endParaRPr lang="zh-CN" altLang="en-US"/>
        </a:p>
      </dgm:t>
    </dgm:pt>
    <dgm:pt modelId="{08431E10-22EA-42C2-A97D-B97B03213386}" type="pres">
      <dgm:prSet presAssocID="{8A308189-EA59-4F9C-A106-11131604B31D}" presName="Child1" presStyleLbl="node1" presStyleIdx="5" presStyleCnt="19" custScaleX="148447" custScaleY="14843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34F55EEE-7BED-4DDB-98FC-52B391BB04A9}" type="pres">
      <dgm:prSet presAssocID="{8A308189-EA59-4F9C-A106-11131604B31D}" presName="Accent7" presStyleCnt="0"/>
      <dgm:spPr/>
      <dgm:t>
        <a:bodyPr/>
        <a:lstStyle/>
        <a:p>
          <a:endParaRPr lang="zh-CN" altLang="en-US"/>
        </a:p>
      </dgm:t>
    </dgm:pt>
    <dgm:pt modelId="{1EDDF627-B8AA-41FE-98C2-2F61D97F328E}" type="pres">
      <dgm:prSet presAssocID="{8A308189-EA59-4F9C-A106-11131604B31D}" presName="AccentHold1" presStyleLbl="node1" presStyleIdx="6" presStyleCnt="19" custLinFactX="188404" custLinFactY="200000" custLinFactNeighborX="200000" custLinFactNeighborY="269681"/>
      <dgm:spPr/>
      <dgm:t>
        <a:bodyPr/>
        <a:lstStyle/>
        <a:p>
          <a:endParaRPr lang="zh-CN" altLang="en-US"/>
        </a:p>
      </dgm:t>
    </dgm:pt>
    <dgm:pt modelId="{34656566-A476-4714-B6D3-9E7DEF1FAC3E}" type="pres">
      <dgm:prSet presAssocID="{8A308189-EA59-4F9C-A106-11131604B31D}" presName="Accent8" presStyleCnt="0"/>
      <dgm:spPr/>
      <dgm:t>
        <a:bodyPr/>
        <a:lstStyle/>
        <a:p>
          <a:endParaRPr lang="zh-CN" altLang="en-US"/>
        </a:p>
      </dgm:t>
    </dgm:pt>
    <dgm:pt modelId="{B67AA504-C9FA-41A8-AE64-EB988146F2AE}" type="pres">
      <dgm:prSet presAssocID="{8A308189-EA59-4F9C-A106-11131604B31D}" presName="AccentHold2" presStyleLbl="node1" presStyleIdx="7" presStyleCnt="19"/>
      <dgm:spPr/>
      <dgm:t>
        <a:bodyPr/>
        <a:lstStyle/>
        <a:p>
          <a:endParaRPr lang="zh-CN" altLang="en-US"/>
        </a:p>
      </dgm:t>
    </dgm:pt>
    <dgm:pt modelId="{F2694C52-4764-42C1-9036-3FEFE6F6A453}" type="pres">
      <dgm:prSet presAssocID="{67618BB2-DAE3-4D36-BC0A-F175D9D56690}" presName="Child2" presStyleLbl="node1" presStyleIdx="8" presStyleCnt="19" custScaleX="148447" custScaleY="14843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D62EF90A-B1C3-4992-A9DD-D9D8FDECE9A1}" type="pres">
      <dgm:prSet presAssocID="{67618BB2-DAE3-4D36-BC0A-F175D9D56690}" presName="Accent9" presStyleCnt="0"/>
      <dgm:spPr/>
      <dgm:t>
        <a:bodyPr/>
        <a:lstStyle/>
        <a:p>
          <a:endParaRPr lang="zh-CN" altLang="en-US"/>
        </a:p>
      </dgm:t>
    </dgm:pt>
    <dgm:pt modelId="{8C00390B-38FB-4AA1-A7BF-754CC3E0665A}" type="pres">
      <dgm:prSet presAssocID="{67618BB2-DAE3-4D36-BC0A-F175D9D56690}" presName="AccentHold1" presStyleLbl="node1" presStyleIdx="9" presStyleCnt="19"/>
      <dgm:spPr/>
      <dgm:t>
        <a:bodyPr/>
        <a:lstStyle/>
        <a:p>
          <a:endParaRPr lang="zh-CN" altLang="en-US"/>
        </a:p>
      </dgm:t>
    </dgm:pt>
    <dgm:pt modelId="{76B2ACE9-2E31-4945-8B3C-298A59051900}" type="pres">
      <dgm:prSet presAssocID="{67618BB2-DAE3-4D36-BC0A-F175D9D56690}" presName="Accent10" presStyleCnt="0"/>
      <dgm:spPr/>
      <dgm:t>
        <a:bodyPr/>
        <a:lstStyle/>
        <a:p>
          <a:endParaRPr lang="zh-CN" altLang="en-US"/>
        </a:p>
      </dgm:t>
    </dgm:pt>
    <dgm:pt modelId="{F4EE6BCB-EA5F-4199-AF6C-01A3DD403654}" type="pres">
      <dgm:prSet presAssocID="{67618BB2-DAE3-4D36-BC0A-F175D9D56690}" presName="AccentHold2" presStyleLbl="node1" presStyleIdx="10" presStyleCnt="19"/>
      <dgm:spPr/>
      <dgm:t>
        <a:bodyPr/>
        <a:lstStyle/>
        <a:p>
          <a:endParaRPr lang="zh-CN" altLang="en-US"/>
        </a:p>
      </dgm:t>
    </dgm:pt>
    <dgm:pt modelId="{2E6D0E8D-EF87-45A5-8BB4-0311E7FE61E5}" type="pres">
      <dgm:prSet presAssocID="{67618BB2-DAE3-4D36-BC0A-F175D9D56690}" presName="Accent11" presStyleCnt="0"/>
      <dgm:spPr/>
      <dgm:t>
        <a:bodyPr/>
        <a:lstStyle/>
        <a:p>
          <a:endParaRPr lang="zh-CN" altLang="en-US"/>
        </a:p>
      </dgm:t>
    </dgm:pt>
    <dgm:pt modelId="{1A86714C-0235-4C06-A0A9-471D403CA714}" type="pres">
      <dgm:prSet presAssocID="{67618BB2-DAE3-4D36-BC0A-F175D9D56690}" presName="AccentHold3" presStyleLbl="node1" presStyleIdx="11" presStyleCnt="19"/>
      <dgm:spPr/>
      <dgm:t>
        <a:bodyPr/>
        <a:lstStyle/>
        <a:p>
          <a:endParaRPr lang="zh-CN" altLang="en-US"/>
        </a:p>
      </dgm:t>
    </dgm:pt>
    <dgm:pt modelId="{9A92EB33-EA56-4DA3-B94F-0D8F73A15E2C}" type="pres">
      <dgm:prSet presAssocID="{55D84653-97A7-46A2-99D4-D0EB7E87E56D}" presName="Child3" presStyleLbl="node1" presStyleIdx="12" presStyleCnt="19" custScaleX="148447" custScaleY="14843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4ECFE218-C8B7-4C91-911E-E07A412A479B}" type="pres">
      <dgm:prSet presAssocID="{55D84653-97A7-46A2-99D4-D0EB7E87E56D}" presName="Accent12" presStyleCnt="0"/>
      <dgm:spPr/>
    </dgm:pt>
    <dgm:pt modelId="{617CAFDB-042C-48A2-B5D8-921BFF7ED21B}" type="pres">
      <dgm:prSet presAssocID="{55D84653-97A7-46A2-99D4-D0EB7E87E56D}" presName="AccentHold1" presStyleLbl="node1" presStyleIdx="13" presStyleCnt="19"/>
      <dgm:spPr/>
    </dgm:pt>
    <dgm:pt modelId="{5819EE00-2FD0-4B10-A1B5-E2AC4FF97451}" type="pres">
      <dgm:prSet presAssocID="{C6E75D4E-8980-4EAC-82F5-08FDC0681768}" presName="Child4" presStyleLbl="node1" presStyleIdx="14" presStyleCnt="19" custScaleX="148447" custScaleY="14843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685B43F1-0125-48FF-8F80-4BA2610DEB5F}" type="pres">
      <dgm:prSet presAssocID="{C6E75D4E-8980-4EAC-82F5-08FDC0681768}" presName="Accent13" presStyleCnt="0"/>
      <dgm:spPr/>
    </dgm:pt>
    <dgm:pt modelId="{C2139243-753D-41B8-8B07-39829EB4703D}" type="pres">
      <dgm:prSet presAssocID="{C6E75D4E-8980-4EAC-82F5-08FDC0681768}" presName="AccentHold1" presStyleLbl="node1" presStyleIdx="15" presStyleCnt="19"/>
      <dgm:spPr/>
    </dgm:pt>
    <dgm:pt modelId="{848E038C-79B2-43A7-841E-E64435D4820A}" type="pres">
      <dgm:prSet presAssocID="{F204CFF2-A2BE-48AE-B2CE-29F89F0CCD38}" presName="Child5" presStyleLbl="node1" presStyleIdx="16" presStyleCnt="19" custScaleX="148447" custScaleY="14843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DCD5FCCE-A8DA-461D-A7C4-F1CCBFA58EAC}" type="pres">
      <dgm:prSet presAssocID="{F204CFF2-A2BE-48AE-B2CE-29F89F0CCD38}" presName="Accent15" presStyleCnt="0"/>
      <dgm:spPr/>
    </dgm:pt>
    <dgm:pt modelId="{5E06326D-ABDD-4209-898D-1B87A1AAB4FE}" type="pres">
      <dgm:prSet presAssocID="{F204CFF2-A2BE-48AE-B2CE-29F89F0CCD38}" presName="AccentHold2" presStyleLbl="node1" presStyleIdx="17" presStyleCnt="19"/>
      <dgm:spPr/>
    </dgm:pt>
    <dgm:pt modelId="{CACFA537-56FA-4361-9944-6D6BD2F84C7F}" type="pres">
      <dgm:prSet presAssocID="{F204CFF2-A2BE-48AE-B2CE-29F89F0CCD38}" presName="Accent16" presStyleCnt="0"/>
      <dgm:spPr/>
    </dgm:pt>
    <dgm:pt modelId="{8FE36A50-85B6-4181-96AD-980562150667}" type="pres">
      <dgm:prSet presAssocID="{F204CFF2-A2BE-48AE-B2CE-29F89F0CCD38}" presName="AccentHold3" presStyleLbl="node1" presStyleIdx="18" presStyleCnt="19"/>
      <dgm:spPr/>
    </dgm:pt>
  </dgm:ptLst>
  <dgm:cxnLst>
    <dgm:cxn modelId="{E4FE5454-CB90-45C2-A6E2-3CBE0613FF1E}" srcId="{7904F911-4359-4D71-AFC5-C22B765F0548}" destId="{67618BB2-DAE3-4D36-BC0A-F175D9D56690}" srcOrd="1" destOrd="0" parTransId="{17588CB4-5536-4272-AF9E-67D60F026FEC}" sibTransId="{36DE7358-4596-45E5-B2A2-BB2D0A5E752D}"/>
    <dgm:cxn modelId="{B24B943C-E7F1-418F-862D-3204EE6DF04A}" type="presOf" srcId="{67618BB2-DAE3-4D36-BC0A-F175D9D56690}" destId="{F2694C52-4764-42C1-9036-3FEFE6F6A453}" srcOrd="0" destOrd="0" presId="urn:microsoft.com/office/officeart/2009/3/layout/CircleRelationship"/>
    <dgm:cxn modelId="{1A465D2A-B809-49C5-A23A-8D7691D5E94E}" srcId="{7904F911-4359-4D71-AFC5-C22B765F0548}" destId="{C6E75D4E-8980-4EAC-82F5-08FDC0681768}" srcOrd="3" destOrd="0" parTransId="{0F92CE3A-7B60-4678-9492-2998E5272FC5}" sibTransId="{7CEEC7DD-FB5D-4E7A-8F25-8C37D32F3485}"/>
    <dgm:cxn modelId="{4BE53F49-463C-4A8E-9589-B7DC6F86F2FE}" srcId="{7904F911-4359-4D71-AFC5-C22B765F0548}" destId="{B01E9D85-33A0-4257-93DA-8CBAD082D9FC}" srcOrd="7" destOrd="0" parTransId="{E4327942-A651-4B20-B561-E7B8FBE74623}" sibTransId="{29B51F34-C757-4595-B70E-666348E3B7D9}"/>
    <dgm:cxn modelId="{F4F0F989-9DE9-42B4-8670-E9C310AFE152}" srcId="{7904F911-4359-4D71-AFC5-C22B765F0548}" destId="{94FED617-A15B-4FC8-825D-249E7B297A1D}" srcOrd="6" destOrd="0" parTransId="{DE8525E4-7AE4-4EE5-BF7D-3B4FB7F6C71E}" sibTransId="{6338AF2C-88C2-49F8-807A-440B4C608808}"/>
    <dgm:cxn modelId="{72340D49-A1D1-450C-ABD4-402CF119958A}" type="presOf" srcId="{C6E75D4E-8980-4EAC-82F5-08FDC0681768}" destId="{5819EE00-2FD0-4B10-A1B5-E2AC4FF97451}" srcOrd="0" destOrd="0" presId="urn:microsoft.com/office/officeart/2009/3/layout/CircleRelationship"/>
    <dgm:cxn modelId="{4031E984-B1C6-415D-ABC5-36F55B89F44A}" type="presOf" srcId="{7904F911-4359-4D71-AFC5-C22B765F0548}" destId="{029448E8-FAE0-4D78-BA37-318DD665CB5C}" srcOrd="0" destOrd="0" presId="urn:microsoft.com/office/officeart/2009/3/layout/CircleRelationship"/>
    <dgm:cxn modelId="{6E115820-6A71-4E05-8331-CFA24DAC0386}" type="presOf" srcId="{12B09A0E-2093-4FC9-AB93-EB8F9DD6CA88}" destId="{61EA3CCD-0335-4EFE-A104-66A994B7C159}" srcOrd="0" destOrd="0" presId="urn:microsoft.com/office/officeart/2009/3/layout/CircleRelationship"/>
    <dgm:cxn modelId="{7C91CDCC-C097-4997-9B67-3D5A6C8BF2AA}" type="presOf" srcId="{55D84653-97A7-46A2-99D4-D0EB7E87E56D}" destId="{9A92EB33-EA56-4DA3-B94F-0D8F73A15E2C}" srcOrd="0" destOrd="0" presId="urn:microsoft.com/office/officeart/2009/3/layout/CircleRelationship"/>
    <dgm:cxn modelId="{1C140084-4DC3-4C74-BD4F-8B82D47FBB4A}" srcId="{7904F911-4359-4D71-AFC5-C22B765F0548}" destId="{55D84653-97A7-46A2-99D4-D0EB7E87E56D}" srcOrd="2" destOrd="0" parTransId="{2B9992FC-F7AE-4461-A4EF-107952E0DC29}" sibTransId="{D09DAC07-9AC0-4C84-83C4-87D0138DE2A9}"/>
    <dgm:cxn modelId="{6F564F66-56EF-4093-A54B-D6A79D54B6CA}" srcId="{7904F911-4359-4D71-AFC5-C22B765F0548}" destId="{F204CFF2-A2BE-48AE-B2CE-29F89F0CCD38}" srcOrd="4" destOrd="0" parTransId="{945EFDF7-DA29-4B44-8AE3-A0CA7EA451CB}" sibTransId="{B7C5A66E-1229-48D1-9FDA-0B8AEBFC9158}"/>
    <dgm:cxn modelId="{9A40856D-D1BE-455D-BD33-2B60A5DFA0C0}" srcId="{12B09A0E-2093-4FC9-AB93-EB8F9DD6CA88}" destId="{7904F911-4359-4D71-AFC5-C22B765F0548}" srcOrd="0" destOrd="0" parTransId="{C9635E05-3062-4BF3-8DC5-0AB5F3426A9A}" sibTransId="{6DDCE353-261B-488C-B11A-82DBF53C40C6}"/>
    <dgm:cxn modelId="{BD482159-2061-4AB6-A994-0A9EB61B6FB4}" srcId="{7904F911-4359-4D71-AFC5-C22B765F0548}" destId="{0A55E86A-E92A-4AE8-981E-C287659E052B}" srcOrd="5" destOrd="0" parTransId="{36A37149-DF43-4D6C-933E-AE877102084B}" sibTransId="{940214A2-9B39-44A0-A4EC-C32AE852737D}"/>
    <dgm:cxn modelId="{E853FDB2-4F54-4F43-9E24-4A788571E77F}" srcId="{7904F911-4359-4D71-AFC5-C22B765F0548}" destId="{8A308189-EA59-4F9C-A106-11131604B31D}" srcOrd="0" destOrd="0" parTransId="{FB0B1F84-2830-46AB-923A-E0512DDA245F}" sibTransId="{7EEF21DD-DE1D-40BF-BD01-24DEB1F6AA2C}"/>
    <dgm:cxn modelId="{90F2C10C-4239-4F7A-BE81-662BF801A6E7}" type="presOf" srcId="{F204CFF2-A2BE-48AE-B2CE-29F89F0CCD38}" destId="{848E038C-79B2-43A7-841E-E64435D4820A}" srcOrd="0" destOrd="0" presId="urn:microsoft.com/office/officeart/2009/3/layout/CircleRelationship"/>
    <dgm:cxn modelId="{98B9EDF5-5729-46D7-855B-FD4592A65DA4}" type="presOf" srcId="{8A308189-EA59-4F9C-A106-11131604B31D}" destId="{08431E10-22EA-42C2-A97D-B97B03213386}" srcOrd="0" destOrd="0" presId="urn:microsoft.com/office/officeart/2009/3/layout/CircleRelationship"/>
    <dgm:cxn modelId="{F66AAD86-B5BB-4875-A6A2-32E11AB2443E}" type="presParOf" srcId="{61EA3CCD-0335-4EFE-A104-66A994B7C159}" destId="{029448E8-FAE0-4D78-BA37-318DD665CB5C}" srcOrd="0" destOrd="0" presId="urn:microsoft.com/office/officeart/2009/3/layout/CircleRelationship"/>
    <dgm:cxn modelId="{590B398A-86AC-4B3B-81C1-C707AA6BC8BD}" type="presParOf" srcId="{61EA3CCD-0335-4EFE-A104-66A994B7C159}" destId="{3ADDF74B-BDEA-4FAD-B75A-CA2E84FCCE54}" srcOrd="1" destOrd="0" presId="urn:microsoft.com/office/officeart/2009/3/layout/CircleRelationship"/>
    <dgm:cxn modelId="{7C182D87-DB5B-4B6B-A28E-D88EE54BB024}" type="presParOf" srcId="{61EA3CCD-0335-4EFE-A104-66A994B7C159}" destId="{71AD5BF2-4C4A-4B0C-BEAD-6136AE9B3881}" srcOrd="2" destOrd="0" presId="urn:microsoft.com/office/officeart/2009/3/layout/CircleRelationship"/>
    <dgm:cxn modelId="{C006E91B-3572-4591-B2D5-7286843667E6}" type="presParOf" srcId="{61EA3CCD-0335-4EFE-A104-66A994B7C159}" destId="{B0B2D325-E60B-4898-AAF5-5094875F2905}" srcOrd="3" destOrd="0" presId="urn:microsoft.com/office/officeart/2009/3/layout/CircleRelationship"/>
    <dgm:cxn modelId="{6D0ADFE0-AD36-4995-AEDF-2F11915EF66C}" type="presParOf" srcId="{61EA3CCD-0335-4EFE-A104-66A994B7C159}" destId="{95D09D82-71A9-4D58-BB89-97CE50CC3D4D}" srcOrd="4" destOrd="0" presId="urn:microsoft.com/office/officeart/2009/3/layout/CircleRelationship"/>
    <dgm:cxn modelId="{7BE64738-E079-477B-A0DF-6A10B9534818}" type="presParOf" srcId="{61EA3CCD-0335-4EFE-A104-66A994B7C159}" destId="{7833C2DF-57BB-4CFF-8787-FA8653F2E63F}" srcOrd="5" destOrd="0" presId="urn:microsoft.com/office/officeart/2009/3/layout/CircleRelationship"/>
    <dgm:cxn modelId="{AA46D90B-A6C8-44D4-8788-A924ADC60A71}" type="presParOf" srcId="{61EA3CCD-0335-4EFE-A104-66A994B7C159}" destId="{08431E10-22EA-42C2-A97D-B97B03213386}" srcOrd="6" destOrd="0" presId="urn:microsoft.com/office/officeart/2009/3/layout/CircleRelationship"/>
    <dgm:cxn modelId="{7EEFB061-BD55-423F-A462-1B7D900F72EE}" type="presParOf" srcId="{61EA3CCD-0335-4EFE-A104-66A994B7C159}" destId="{34F55EEE-7BED-4DDB-98FC-52B391BB04A9}" srcOrd="7" destOrd="0" presId="urn:microsoft.com/office/officeart/2009/3/layout/CircleRelationship"/>
    <dgm:cxn modelId="{FC64D419-AAC9-4C79-94F7-528D4A9B1335}" type="presParOf" srcId="{34F55EEE-7BED-4DDB-98FC-52B391BB04A9}" destId="{1EDDF627-B8AA-41FE-98C2-2F61D97F328E}" srcOrd="0" destOrd="0" presId="urn:microsoft.com/office/officeart/2009/3/layout/CircleRelationship"/>
    <dgm:cxn modelId="{8C2FC9FC-51A0-4E75-B033-A7968E718BC2}" type="presParOf" srcId="{61EA3CCD-0335-4EFE-A104-66A994B7C159}" destId="{34656566-A476-4714-B6D3-9E7DEF1FAC3E}" srcOrd="8" destOrd="0" presId="urn:microsoft.com/office/officeart/2009/3/layout/CircleRelationship"/>
    <dgm:cxn modelId="{AA4C39EE-1AFE-4BFA-BB06-2302B47F2A36}" type="presParOf" srcId="{34656566-A476-4714-B6D3-9E7DEF1FAC3E}" destId="{B67AA504-C9FA-41A8-AE64-EB988146F2AE}" srcOrd="0" destOrd="0" presId="urn:microsoft.com/office/officeart/2009/3/layout/CircleRelationship"/>
    <dgm:cxn modelId="{721AA5BD-D025-4697-B7F3-C174139E6784}" type="presParOf" srcId="{61EA3CCD-0335-4EFE-A104-66A994B7C159}" destId="{F2694C52-4764-42C1-9036-3FEFE6F6A453}" srcOrd="9" destOrd="0" presId="urn:microsoft.com/office/officeart/2009/3/layout/CircleRelationship"/>
    <dgm:cxn modelId="{CB250A04-8D83-4320-9580-364E5E76B7DC}" type="presParOf" srcId="{61EA3CCD-0335-4EFE-A104-66A994B7C159}" destId="{D62EF90A-B1C3-4992-A9DD-D9D8FDECE9A1}" srcOrd="10" destOrd="0" presId="urn:microsoft.com/office/officeart/2009/3/layout/CircleRelationship"/>
    <dgm:cxn modelId="{56F440FF-2BE3-4D27-B3DF-729AE606A77B}" type="presParOf" srcId="{D62EF90A-B1C3-4992-A9DD-D9D8FDECE9A1}" destId="{8C00390B-38FB-4AA1-A7BF-754CC3E0665A}" srcOrd="0" destOrd="0" presId="urn:microsoft.com/office/officeart/2009/3/layout/CircleRelationship"/>
    <dgm:cxn modelId="{B723CFF5-DEFB-4285-853E-0E65841C4705}" type="presParOf" srcId="{61EA3CCD-0335-4EFE-A104-66A994B7C159}" destId="{76B2ACE9-2E31-4945-8B3C-298A59051900}" srcOrd="11" destOrd="0" presId="urn:microsoft.com/office/officeart/2009/3/layout/CircleRelationship"/>
    <dgm:cxn modelId="{02C52EB8-EBD2-4711-9421-7BA2C13B759C}" type="presParOf" srcId="{76B2ACE9-2E31-4945-8B3C-298A59051900}" destId="{F4EE6BCB-EA5F-4199-AF6C-01A3DD403654}" srcOrd="0" destOrd="0" presId="urn:microsoft.com/office/officeart/2009/3/layout/CircleRelationship"/>
    <dgm:cxn modelId="{070E228C-2ABD-48C2-99DF-D58CCE0C44DF}" type="presParOf" srcId="{61EA3CCD-0335-4EFE-A104-66A994B7C159}" destId="{2E6D0E8D-EF87-45A5-8BB4-0311E7FE61E5}" srcOrd="12" destOrd="0" presId="urn:microsoft.com/office/officeart/2009/3/layout/CircleRelationship"/>
    <dgm:cxn modelId="{E9DD60E0-495A-44C7-B031-671F90469E43}" type="presParOf" srcId="{2E6D0E8D-EF87-45A5-8BB4-0311E7FE61E5}" destId="{1A86714C-0235-4C06-A0A9-471D403CA714}" srcOrd="0" destOrd="0" presId="urn:microsoft.com/office/officeart/2009/3/layout/CircleRelationship"/>
    <dgm:cxn modelId="{44D6CBD3-1CE4-4BD2-BE5C-6306730317BC}" type="presParOf" srcId="{61EA3CCD-0335-4EFE-A104-66A994B7C159}" destId="{9A92EB33-EA56-4DA3-B94F-0D8F73A15E2C}" srcOrd="13" destOrd="0" presId="urn:microsoft.com/office/officeart/2009/3/layout/CircleRelationship"/>
    <dgm:cxn modelId="{CD7493AC-30CF-497F-8E2D-2634CD5A8877}" type="presParOf" srcId="{61EA3CCD-0335-4EFE-A104-66A994B7C159}" destId="{4ECFE218-C8B7-4C91-911E-E07A412A479B}" srcOrd="14" destOrd="0" presId="urn:microsoft.com/office/officeart/2009/3/layout/CircleRelationship"/>
    <dgm:cxn modelId="{47F40187-42AA-439E-BA83-BD41CE81E9A2}" type="presParOf" srcId="{4ECFE218-C8B7-4C91-911E-E07A412A479B}" destId="{617CAFDB-042C-48A2-B5D8-921BFF7ED21B}" srcOrd="0" destOrd="0" presId="urn:microsoft.com/office/officeart/2009/3/layout/CircleRelationship"/>
    <dgm:cxn modelId="{03ABDDD1-BB06-4B43-96A2-E62E91144060}" type="presParOf" srcId="{61EA3CCD-0335-4EFE-A104-66A994B7C159}" destId="{5819EE00-2FD0-4B10-A1B5-E2AC4FF97451}" srcOrd="15" destOrd="0" presId="urn:microsoft.com/office/officeart/2009/3/layout/CircleRelationship"/>
    <dgm:cxn modelId="{9258104C-A411-49A1-A360-057300637EE7}" type="presParOf" srcId="{61EA3CCD-0335-4EFE-A104-66A994B7C159}" destId="{685B43F1-0125-48FF-8F80-4BA2610DEB5F}" srcOrd="16" destOrd="0" presId="urn:microsoft.com/office/officeart/2009/3/layout/CircleRelationship"/>
    <dgm:cxn modelId="{5AD09F4B-8BB1-410A-B5C5-8C21A0CA7ACF}" type="presParOf" srcId="{685B43F1-0125-48FF-8F80-4BA2610DEB5F}" destId="{C2139243-753D-41B8-8B07-39829EB4703D}" srcOrd="0" destOrd="0" presId="urn:microsoft.com/office/officeart/2009/3/layout/CircleRelationship"/>
    <dgm:cxn modelId="{44D140AF-DFCD-402B-AF9D-4A6F0DA5D9C2}" type="presParOf" srcId="{61EA3CCD-0335-4EFE-A104-66A994B7C159}" destId="{848E038C-79B2-43A7-841E-E64435D4820A}" srcOrd="17" destOrd="0" presId="urn:microsoft.com/office/officeart/2009/3/layout/CircleRelationship"/>
    <dgm:cxn modelId="{8B010DE9-7756-4A58-B49D-22F4ED983169}" type="presParOf" srcId="{61EA3CCD-0335-4EFE-A104-66A994B7C159}" destId="{DCD5FCCE-A8DA-461D-A7C4-F1CCBFA58EAC}" srcOrd="18" destOrd="0" presId="urn:microsoft.com/office/officeart/2009/3/layout/CircleRelationship"/>
    <dgm:cxn modelId="{8B8A7554-0A4D-4CA3-9523-DFE13735B037}" type="presParOf" srcId="{DCD5FCCE-A8DA-461D-A7C4-F1CCBFA58EAC}" destId="{5E06326D-ABDD-4209-898D-1B87A1AAB4FE}" srcOrd="0" destOrd="0" presId="urn:microsoft.com/office/officeart/2009/3/layout/CircleRelationship"/>
    <dgm:cxn modelId="{CE30016A-045C-4CCF-ADD3-DBFAAA711740}" type="presParOf" srcId="{61EA3CCD-0335-4EFE-A104-66A994B7C159}" destId="{CACFA537-56FA-4361-9944-6D6BD2F84C7F}" srcOrd="19" destOrd="0" presId="urn:microsoft.com/office/officeart/2009/3/layout/CircleRelationship"/>
    <dgm:cxn modelId="{ADCD102B-DD46-461A-BDF6-BF30795AF4B4}" type="presParOf" srcId="{CACFA537-56FA-4361-9944-6D6BD2F84C7F}" destId="{8FE36A50-85B6-4181-96AD-98056215066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448E8-FAE0-4D78-BA37-318DD665CB5C}">
      <dsp:nvSpPr>
        <dsp:cNvPr id="0" name=""/>
        <dsp:cNvSpPr/>
      </dsp:nvSpPr>
      <dsp:spPr>
        <a:xfrm>
          <a:off x="1970943" y="997202"/>
          <a:ext cx="2520008" cy="25200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无法立刻</a:t>
          </a:r>
          <a:endParaRPr lang="en-US" altLang="zh-CN" sz="1600" b="1" kern="120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验签辨伪查重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39990" y="1366249"/>
        <a:ext cx="1781914" cy="1781918"/>
      </dsp:txXfrm>
    </dsp:sp>
    <dsp:sp modelId="{3ADDF74B-BDEA-4FAD-B75A-CA2E84FCCE54}">
      <dsp:nvSpPr>
        <dsp:cNvPr id="0" name=""/>
        <dsp:cNvSpPr/>
      </dsp:nvSpPr>
      <dsp:spPr>
        <a:xfrm>
          <a:off x="2714204" y="3399965"/>
          <a:ext cx="216387" cy="2163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D5BF2-4C4A-4B0C-BEAD-6136AE9B3881}">
      <dsp:nvSpPr>
        <dsp:cNvPr id="0" name=""/>
        <dsp:cNvSpPr/>
      </dsp:nvSpPr>
      <dsp:spPr>
        <a:xfrm>
          <a:off x="4745938" y="2004382"/>
          <a:ext cx="216387" cy="216365"/>
        </a:xfrm>
        <a:prstGeom prst="ellipse">
          <a:avLst/>
        </a:prstGeom>
        <a:solidFill>
          <a:schemeClr val="accent3">
            <a:hueOff val="625015"/>
            <a:satOff val="-938"/>
            <a:lumOff val="-1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2D325-E60B-4898-AAF5-5094875F2905}">
      <dsp:nvSpPr>
        <dsp:cNvPr id="0" name=""/>
        <dsp:cNvSpPr/>
      </dsp:nvSpPr>
      <dsp:spPr>
        <a:xfrm>
          <a:off x="3711901" y="3630244"/>
          <a:ext cx="298428" cy="298882"/>
        </a:xfrm>
        <a:prstGeom prst="ellipse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09D82-71A9-4D58-BB89-97CE50CC3D4D}">
      <dsp:nvSpPr>
        <dsp:cNvPr id="0" name=""/>
        <dsp:cNvSpPr/>
      </dsp:nvSpPr>
      <dsp:spPr>
        <a:xfrm>
          <a:off x="2736133" y="894679"/>
          <a:ext cx="216387" cy="216365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3C2DF-57BB-4CFF-8787-FA8653F2E63F}">
      <dsp:nvSpPr>
        <dsp:cNvPr id="0" name=""/>
        <dsp:cNvSpPr/>
      </dsp:nvSpPr>
      <dsp:spPr>
        <a:xfrm>
          <a:off x="2093672" y="2454864"/>
          <a:ext cx="216387" cy="216365"/>
        </a:xfrm>
        <a:prstGeom prst="ellipse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31E10-22EA-42C2-A97D-B97B03213386}">
      <dsp:nvSpPr>
        <dsp:cNvPr id="0" name=""/>
        <dsp:cNvSpPr/>
      </dsp:nvSpPr>
      <dsp:spPr>
        <a:xfrm>
          <a:off x="785373" y="1135133"/>
          <a:ext cx="1620001" cy="1620000"/>
        </a:xfrm>
        <a:prstGeom prst="ellipse">
          <a:avLst/>
        </a:prstGeom>
        <a:solidFill>
          <a:schemeClr val="accent3">
            <a:hueOff val="3125073"/>
            <a:satOff val="-4689"/>
            <a:lumOff val="-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发票收没收过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22617" y="1372377"/>
        <a:ext cx="1145513" cy="1145512"/>
      </dsp:txXfrm>
    </dsp:sp>
    <dsp:sp modelId="{1EDDF627-B8AA-41FE-98C2-2F61D97F328E}">
      <dsp:nvSpPr>
        <dsp:cNvPr id="0" name=""/>
        <dsp:cNvSpPr/>
      </dsp:nvSpPr>
      <dsp:spPr>
        <a:xfrm>
          <a:off x="4278006" y="2630025"/>
          <a:ext cx="298428" cy="298882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A504-C9FA-41A8-AE64-EB988146F2AE}">
      <dsp:nvSpPr>
        <dsp:cNvPr id="0" name=""/>
        <dsp:cNvSpPr/>
      </dsp:nvSpPr>
      <dsp:spPr>
        <a:xfrm>
          <a:off x="1152688" y="2810356"/>
          <a:ext cx="539593" cy="539715"/>
        </a:xfrm>
        <a:prstGeom prst="ellipse">
          <a:avLst/>
        </a:prstGeom>
        <a:solidFill>
          <a:schemeClr val="accent3">
            <a:hueOff val="4375102"/>
            <a:satOff val="-6564"/>
            <a:lumOff val="-10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94C52-4764-42C1-9036-3FEFE6F6A453}">
      <dsp:nvSpPr>
        <dsp:cNvPr id="0" name=""/>
        <dsp:cNvSpPr/>
      </dsp:nvSpPr>
      <dsp:spPr>
        <a:xfrm>
          <a:off x="4584551" y="621804"/>
          <a:ext cx="1620001" cy="1620000"/>
        </a:xfrm>
        <a:prstGeom prst="ellipse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不知道上游企业异常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821795" y="859048"/>
        <a:ext cx="1145513" cy="1145512"/>
      </dsp:txXfrm>
    </dsp:sp>
    <dsp:sp modelId="{8C00390B-38FB-4AA1-A7BF-754CC3E0665A}">
      <dsp:nvSpPr>
        <dsp:cNvPr id="0" name=""/>
        <dsp:cNvSpPr/>
      </dsp:nvSpPr>
      <dsp:spPr>
        <a:xfrm>
          <a:off x="4361616" y="1639294"/>
          <a:ext cx="298428" cy="298882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E6BCB-EA5F-4199-AF6C-01A3DD403654}">
      <dsp:nvSpPr>
        <dsp:cNvPr id="0" name=""/>
        <dsp:cNvSpPr/>
      </dsp:nvSpPr>
      <dsp:spPr>
        <a:xfrm>
          <a:off x="947312" y="3452737"/>
          <a:ext cx="216387" cy="216365"/>
        </a:xfrm>
        <a:prstGeom prst="ellipse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6714C-0235-4C06-A0A9-471D403CA714}">
      <dsp:nvSpPr>
        <dsp:cNvPr id="0" name=""/>
        <dsp:cNvSpPr/>
      </dsp:nvSpPr>
      <dsp:spPr>
        <a:xfrm>
          <a:off x="3103482" y="3144740"/>
          <a:ext cx="216387" cy="216365"/>
        </a:xfrm>
        <a:prstGeom prst="ellipse">
          <a:avLst/>
        </a:prstGeom>
        <a:solidFill>
          <a:schemeClr val="accent3">
            <a:hueOff val="6875161"/>
            <a:satOff val="-10316"/>
            <a:lumOff val="-16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2EB33-EA56-4DA3-B94F-0D8F73A15E2C}">
      <dsp:nvSpPr>
        <dsp:cNvPr id="0" name=""/>
        <dsp:cNvSpPr/>
      </dsp:nvSpPr>
      <dsp:spPr>
        <a:xfrm>
          <a:off x="5097715" y="2507688"/>
          <a:ext cx="1620001" cy="1620000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发票状态难以第一时间获知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34959" y="2744932"/>
        <a:ext cx="1145513" cy="1145512"/>
      </dsp:txXfrm>
    </dsp:sp>
    <dsp:sp modelId="{617CAFDB-042C-48A2-B5D8-921BFF7ED21B}">
      <dsp:nvSpPr>
        <dsp:cNvPr id="0" name=""/>
        <dsp:cNvSpPr/>
      </dsp:nvSpPr>
      <dsp:spPr>
        <a:xfrm>
          <a:off x="5054277" y="2734077"/>
          <a:ext cx="216387" cy="216365"/>
        </a:xfrm>
        <a:prstGeom prst="ellipse">
          <a:avLst/>
        </a:prstGeom>
        <a:solidFill>
          <a:schemeClr val="accent3">
            <a:hueOff val="8125191"/>
            <a:satOff val="-12191"/>
            <a:lumOff val="-1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EE00-2FD0-4B10-A1B5-E2AC4FF97451}">
      <dsp:nvSpPr>
        <dsp:cNvPr id="0" name=""/>
        <dsp:cNvSpPr/>
      </dsp:nvSpPr>
      <dsp:spPr>
        <a:xfrm>
          <a:off x="1965321" y="3441755"/>
          <a:ext cx="1620001" cy="1620000"/>
        </a:xfrm>
        <a:prstGeom prst="ellipse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抵扣税额没筹划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02565" y="3678999"/>
        <a:ext cx="1145513" cy="1145512"/>
      </dsp:txXfrm>
    </dsp:sp>
    <dsp:sp modelId="{C2139243-753D-41B8-8B07-39829EB4703D}">
      <dsp:nvSpPr>
        <dsp:cNvPr id="0" name=""/>
        <dsp:cNvSpPr/>
      </dsp:nvSpPr>
      <dsp:spPr>
        <a:xfrm>
          <a:off x="3204243" y="3669103"/>
          <a:ext cx="216387" cy="216365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E038C-79B2-43A7-841E-E64435D4820A}">
      <dsp:nvSpPr>
        <dsp:cNvPr id="0" name=""/>
        <dsp:cNvSpPr/>
      </dsp:nvSpPr>
      <dsp:spPr>
        <a:xfrm>
          <a:off x="3005965" y="-264288"/>
          <a:ext cx="1620001" cy="1620000"/>
        </a:xfrm>
        <a:prstGeom prst="ellipse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错开发票人工识别难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43209" y="-27044"/>
        <a:ext cx="1145513" cy="1145512"/>
      </dsp:txXfrm>
    </dsp:sp>
    <dsp:sp modelId="{5E06326D-ABDD-4209-898D-1B87A1AAB4FE}">
      <dsp:nvSpPr>
        <dsp:cNvPr id="0" name=""/>
        <dsp:cNvSpPr/>
      </dsp:nvSpPr>
      <dsp:spPr>
        <a:xfrm>
          <a:off x="1924636" y="1183055"/>
          <a:ext cx="216387" cy="216365"/>
        </a:xfrm>
        <a:prstGeom prst="ellipse">
          <a:avLst/>
        </a:prstGeom>
        <a:solidFill>
          <a:schemeClr val="accent3">
            <a:hueOff val="10625249"/>
            <a:satOff val="-15942"/>
            <a:lumOff val="-25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36A50-85B6-4181-96AD-980562150667}">
      <dsp:nvSpPr>
        <dsp:cNvPr id="0" name=""/>
        <dsp:cNvSpPr/>
      </dsp:nvSpPr>
      <dsp:spPr>
        <a:xfrm>
          <a:off x="4444207" y="268658"/>
          <a:ext cx="216387" cy="21636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2022-01-13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2022-01-13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39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不是问题，而是中兴通简税重大升级后，提出的一个新概念</a:t>
            </a:r>
          </a:p>
        </p:txBody>
      </p:sp>
    </p:spTree>
    <p:extLst>
      <p:ext uri="{BB962C8B-B14F-4D97-AF65-F5344CB8AC3E}">
        <p14:creationId xmlns:p14="http://schemas.microsoft.com/office/powerpoint/2010/main" val="254613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画圈的都是台账范畴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不是问题，而是中兴通简税重大升级后，提出的一个新概念</a:t>
            </a:r>
          </a:p>
        </p:txBody>
      </p:sp>
    </p:spTree>
    <p:extLst>
      <p:ext uri="{BB962C8B-B14F-4D97-AF65-F5344CB8AC3E}">
        <p14:creationId xmlns:p14="http://schemas.microsoft.com/office/powerpoint/2010/main" val="229817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40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4" y="2308882"/>
            <a:ext cx="10852236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6" y="3565525"/>
            <a:ext cx="10852149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6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3751118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10029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6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2022-01-13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2022-01-13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2766220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2022-01-13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8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3" y="766354"/>
            <a:ext cx="5817374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8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2022-01-13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49" y="434341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3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8879957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2" y="551544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:\03品牌管理\zxt-集团PPT\集团新改的PPT\20161202图片\1202底图pho-02.jpg1202底图pho-02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" y="-26247"/>
            <a:ext cx="12242188" cy="69104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84960F6-FB74-3945-BC8D-D91338C8734E}" type="datetimeFigureOut">
              <a:rPr kumimoji="1" lang="zh-CN" altLang="en-US" smtClean="0"/>
              <a:t>2022-01-13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28AF5AF-9319-5041-B730-1E10BB03A1B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621" y="55881"/>
            <a:ext cx="2444178" cy="556260"/>
            <a:chOff x="5716" y="41910"/>
            <a:chExt cx="1833133" cy="417195"/>
          </a:xfrm>
        </p:grpSpPr>
        <p:pic>
          <p:nvPicPr>
            <p:cNvPr id="9" name="图片 8" descr="20170719中兴通集LOGO-白色"/>
            <p:cNvPicPr>
              <a:picLocks noChangeAspect="1"/>
            </p:cNvPicPr>
            <p:nvPr/>
          </p:nvPicPr>
          <p:blipFill rotWithShape="1">
            <a:blip r:embed="rId3"/>
            <a:srcRect r="72875"/>
            <a:stretch>
              <a:fillRect/>
            </a:stretch>
          </p:blipFill>
          <p:spPr>
            <a:xfrm>
              <a:off x="5716" y="41910"/>
              <a:ext cx="416316" cy="41719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21549" y="65841"/>
              <a:ext cx="1517300" cy="35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中兴通简税</a:t>
              </a:r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9324872" y="55881"/>
            <a:ext cx="2917317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人文税务</a:t>
            </a:r>
            <a:r>
              <a:rPr lang="en-US" altLang="zh-CN" sz="21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1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陪伴成长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4" y="581225"/>
            <a:ext cx="10852236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6" y="1508126"/>
            <a:ext cx="10852149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10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6" y="727711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1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6" y="2239646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单击此处编辑正文</a:t>
            </a: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6" y="5605146"/>
            <a:ext cx="10852149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6" y="641351"/>
            <a:ext cx="10852149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4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6" y="565150"/>
            <a:ext cx="5400041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1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4" y="623592"/>
            <a:ext cx="10852236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2022-01-13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4" y="581225"/>
            <a:ext cx="10852236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6" y="1508126"/>
            <a:ext cx="10852149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2022-01-13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585" indent="-286385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D:\03品牌管理\zxt-集团PPT\集团新改的PPT\20161202图片\1202底图pho-02.jpg1202底图pho-02">
            <a:extLst>
              <a:ext uri="{FF2B5EF4-FFF2-40B4-BE49-F238E27FC236}">
                <a16:creationId xmlns:a16="http://schemas.microsoft.com/office/drawing/2014/main" id="{EC637736-282D-413A-9746-E1BABCA2F8A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1" y="-15473"/>
            <a:ext cx="12177607" cy="6878320"/>
          </a:xfrm>
          <a:prstGeom prst="rect">
            <a:avLst/>
          </a:prstGeom>
        </p:spPr>
      </p:pic>
      <p:sp>
        <p:nvSpPr>
          <p:cNvPr id="5" name="副标题 4">
            <a:extLst>
              <a:ext uri="{FF2B5EF4-FFF2-40B4-BE49-F238E27FC236}">
                <a16:creationId xmlns:a16="http://schemas.microsoft.com/office/drawing/2014/main" id="{607111BB-B240-4550-B532-38F8D5BCC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737" y="1692652"/>
            <a:ext cx="10458581" cy="1017588"/>
          </a:xfrm>
        </p:spPr>
        <p:txBody>
          <a:bodyPr>
            <a:normAutofit fontScale="70000" lnSpcReduction="20000"/>
          </a:bodyPr>
          <a:lstStyle/>
          <a:p>
            <a:pPr algn="just" fontAlgn="auto">
              <a:lnSpc>
                <a:spcPct val="150000"/>
              </a:lnSpc>
              <a:defRPr/>
            </a:pPr>
            <a:r>
              <a:rPr lang="en-US" altLang="zh-CN" sz="44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4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中兴通简税新功能解读</a:t>
            </a:r>
            <a:r>
              <a:rPr lang="en-US" altLang="zh-CN" sz="4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4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发票认证篇</a:t>
            </a:r>
            <a:r>
              <a:rPr lang="en-US" altLang="zh-CN" sz="44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 </a:t>
            </a:r>
            <a:r>
              <a:rPr lang="en-US" altLang="zh-CN" sz="4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-211229</a:t>
            </a:r>
            <a:r>
              <a:rPr lang="zh-CN" altLang="en-US" sz="4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</a:t>
            </a:r>
            <a:endParaRPr lang="zh-CN" altLang="en-US" sz="4400" b="1" spc="-15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日期占位符 1">
            <a:extLst>
              <a:ext uri="{FF2B5EF4-FFF2-40B4-BE49-F238E27FC236}">
                <a16:creationId xmlns:a16="http://schemas.microsoft.com/office/drawing/2014/main" id="{430223CF-DB9E-4D0A-9A0F-D0C88F9B78CA}"/>
              </a:ext>
            </a:extLst>
          </p:cNvPr>
          <p:cNvSpPr txBox="1"/>
          <p:nvPr/>
        </p:nvSpPr>
        <p:spPr>
          <a:xfrm>
            <a:off x="169333" y="649287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67">
                <a:solidFill>
                  <a:prstClr val="white"/>
                </a:solidFill>
              </a:rPr>
              <a:t>热线：</a:t>
            </a:r>
            <a:r>
              <a:rPr kumimoji="1" lang="en-US" altLang="zh-CN" sz="1867">
                <a:solidFill>
                  <a:prstClr val="white"/>
                </a:solidFill>
              </a:rPr>
              <a:t>010-62965988</a:t>
            </a:r>
            <a:endParaRPr kumimoji="1" lang="zh-CN" altLang="en-US" sz="1867">
              <a:solidFill>
                <a:prstClr val="white"/>
              </a:solidFill>
            </a:endParaRPr>
          </a:p>
        </p:txBody>
      </p:sp>
      <p:sp>
        <p:nvSpPr>
          <p:cNvPr id="7" name="页脚占位符 2">
            <a:extLst>
              <a:ext uri="{FF2B5EF4-FFF2-40B4-BE49-F238E27FC236}">
                <a16:creationId xmlns:a16="http://schemas.microsoft.com/office/drawing/2014/main" id="{A33DCB73-2B10-416F-837F-BF3954A7E0E3}"/>
              </a:ext>
            </a:extLst>
          </p:cNvPr>
          <p:cNvSpPr txBox="1"/>
          <p:nvPr/>
        </p:nvSpPr>
        <p:spPr>
          <a:xfrm>
            <a:off x="9294315" y="6479648"/>
            <a:ext cx="295069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网址：</a:t>
            </a:r>
            <a:r>
              <a:rPr kumimoji="1" lang="en-US" altLang="zh-CN" sz="1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www.</a:t>
            </a:r>
            <a:r>
              <a:rPr kumimoji="1" lang="en-US" altLang="zh-CN" sz="1867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62212366</a:t>
            </a:r>
            <a:r>
              <a:rPr kumimoji="1" lang="en-US" altLang="zh-CN" sz="1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.com</a:t>
            </a:r>
            <a:endParaRPr kumimoji="1" lang="zh-CN" altLang="en-US" sz="16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790DA19-C267-4875-842C-D508FD73ECAE}"/>
              </a:ext>
            </a:extLst>
          </p:cNvPr>
          <p:cNvGrpSpPr/>
          <p:nvPr/>
        </p:nvGrpSpPr>
        <p:grpSpPr>
          <a:xfrm>
            <a:off x="7622" y="55880"/>
            <a:ext cx="12234567" cy="556260"/>
            <a:chOff x="5716" y="41910"/>
            <a:chExt cx="9175925" cy="41719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C6FD2DC0-4F7C-4646-95BB-61FA1C29D6B8}"/>
                </a:ext>
              </a:extLst>
            </p:cNvPr>
            <p:cNvGrpSpPr/>
            <p:nvPr/>
          </p:nvGrpSpPr>
          <p:grpSpPr>
            <a:xfrm>
              <a:off x="5716" y="41910"/>
              <a:ext cx="1833133" cy="417195"/>
              <a:chOff x="5716" y="41910"/>
              <a:chExt cx="1833133" cy="417195"/>
            </a:xfrm>
          </p:grpSpPr>
          <p:pic>
            <p:nvPicPr>
              <p:cNvPr id="11" name="图片 10" descr="20170719中兴通集LOGO-白色">
                <a:extLst>
                  <a:ext uri="{FF2B5EF4-FFF2-40B4-BE49-F238E27FC236}">
                    <a16:creationId xmlns:a16="http://schemas.microsoft.com/office/drawing/2014/main" id="{EA18C67F-22B8-4073-A59F-731439795E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72875"/>
              <a:stretch>
                <a:fillRect/>
              </a:stretch>
            </p:blipFill>
            <p:spPr>
              <a:xfrm>
                <a:off x="5716" y="41910"/>
                <a:ext cx="416316" cy="417195"/>
              </a:xfrm>
              <a:prstGeom prst="rect">
                <a:avLst/>
              </a:prstGeom>
            </p:spPr>
          </p:pic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EF8803E-9B6B-40E5-83F8-2673754B6D79}"/>
                  </a:ext>
                </a:extLst>
              </p:cNvPr>
              <p:cNvSpPr txBox="1"/>
              <p:nvPr/>
            </p:nvSpPr>
            <p:spPr>
              <a:xfrm>
                <a:off x="321549" y="65841"/>
                <a:ext cx="15173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中兴通简税</a:t>
                </a: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5D2BA9C-05A6-424F-937B-B6F25C7F720F}"/>
                </a:ext>
              </a:extLst>
            </p:cNvPr>
            <p:cNvSpPr txBox="1"/>
            <p:nvPr/>
          </p:nvSpPr>
          <p:spPr>
            <a:xfrm>
              <a:off x="6993653" y="41910"/>
              <a:ext cx="2187988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133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人文税务</a:t>
              </a:r>
              <a:r>
                <a:rPr lang="en-US" altLang="zh-CN" sz="2133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·</a:t>
              </a:r>
              <a:r>
                <a:rPr lang="zh-CN" altLang="en-US" sz="2133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陪伴成长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8BAD2C05-BA29-414F-8699-53CCF97FBE15}"/>
              </a:ext>
            </a:extLst>
          </p:cNvPr>
          <p:cNvSpPr txBox="1"/>
          <p:nvPr/>
        </p:nvSpPr>
        <p:spPr>
          <a:xfrm>
            <a:off x="3024281" y="2792323"/>
            <a:ext cx="61442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直播马上开始</a:t>
            </a:r>
            <a:endParaRPr lang="zh-CN" altLang="en-US" sz="7200"/>
          </a:p>
        </p:txBody>
      </p:sp>
    </p:spTree>
    <p:extLst>
      <p:ext uri="{BB962C8B-B14F-4D97-AF65-F5344CB8AC3E}">
        <p14:creationId xmlns:p14="http://schemas.microsoft.com/office/powerpoint/2010/main" val="10222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78" y="654742"/>
            <a:ext cx="8734444" cy="55064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业务流程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对比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853315" y="2442022"/>
            <a:ext cx="632969" cy="522997"/>
          </a:xfrm>
          <a:prstGeom prst="rightArrow">
            <a:avLst>
              <a:gd name="adj1" fmla="val 60000"/>
              <a:gd name="adj2" fmla="val 5983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84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发票同步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1969" y="582916"/>
            <a:ext cx="10946138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企业当前属期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的待认证发票数据，可分为“自动同步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发票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和“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手工发票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同步发票” 两种方式</a:t>
            </a:r>
            <a:endParaRPr lang="en-US" altLang="zh-CN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自动同步发票：首次登录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使用时需要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进行同步发票设置操作，如再次登录使用，仅需将税控设备插入电脑，系统便可自动同步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发票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手工同步发票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：在“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抵扣勾选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页面右上角点击</a:t>
            </a:r>
            <a:r>
              <a:rPr lang="en-US" altLang="zh-CN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数据同步</a:t>
            </a:r>
            <a:r>
              <a:rPr lang="en-US" altLang="zh-CN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，人工触发同步发票。适用于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发票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数据缺失的情况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16" y="2829020"/>
            <a:ext cx="11400000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9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92656" y="1554449"/>
            <a:ext cx="27993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自动连接税务局端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mtClean="0">
                <a:latin typeface="微软雅黑" charset="0"/>
                <a:ea typeface="微软雅黑" charset="0"/>
              </a:rPr>
              <a:t>定时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同步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税务局端全量发票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数据，全面展示发票信息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latin typeface="微软雅黑" charset="0"/>
                <a:ea typeface="微软雅黑" charset="0"/>
              </a:rPr>
              <a:t>构建企业端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发票台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账的数据基础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发票台账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2490" r="6022" b="6162"/>
          <a:stretch>
            <a:fillRect/>
          </a:stretch>
        </p:blipFill>
        <p:spPr>
          <a:xfrm>
            <a:off x="212657" y="825921"/>
            <a:ext cx="9180000" cy="52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78" y="654742"/>
            <a:ext cx="8734444" cy="55064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业务流程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对比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866194" y="3240509"/>
            <a:ext cx="632969" cy="522997"/>
          </a:xfrm>
          <a:prstGeom prst="rightArrow">
            <a:avLst>
              <a:gd name="adj1" fmla="val 60000"/>
              <a:gd name="adj2" fmla="val 5983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35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发票签收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标题 2"/>
          <p:cNvSpPr txBox="1">
            <a:spLocks/>
          </p:cNvSpPr>
          <p:nvPr/>
        </p:nvSpPr>
        <p:spPr>
          <a:xfrm>
            <a:off x="950215" y="773505"/>
            <a:ext cx="4437711" cy="436245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spc="500"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zh-CN" altLang="en-US" b="1" spc="5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要进行发票签收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色条-1">
            <a:extLst>
              <a:ext uri="{FF2B5EF4-FFF2-40B4-BE49-F238E27FC236}">
                <a16:creationId xmlns:a16="http://schemas.microsoft.com/office/drawing/2014/main" id="{45C513E4-036A-449C-B692-05AF67125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45" y="656591"/>
            <a:ext cx="76200" cy="557530"/>
          </a:xfrm>
          <a:prstGeom prst="rect">
            <a:avLst/>
          </a:prstGeom>
        </p:spPr>
      </p:pic>
      <p:graphicFrame>
        <p:nvGraphicFramePr>
          <p:cNvPr id="8" name="内容占位符 3">
            <a:extLst>
              <a:ext uri="{FF2B5EF4-FFF2-40B4-BE49-F238E27FC236}">
                <a16:creationId xmlns:a16="http://schemas.microsoft.com/office/drawing/2014/main" id="{537AC387-2DFD-4CA7-B269-87CA23A54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572286"/>
              </p:ext>
            </p:extLst>
          </p:nvPr>
        </p:nvGraphicFramePr>
        <p:xfrm>
          <a:off x="2344454" y="1302707"/>
          <a:ext cx="7503091" cy="4797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46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65" y="717412"/>
            <a:ext cx="8373798" cy="4884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发票签收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938" y="3859102"/>
            <a:ext cx="4795981" cy="2356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l="-1" r="1019"/>
          <a:stretch>
            <a:fillRect/>
          </a:stretch>
        </p:blipFill>
        <p:spPr>
          <a:xfrm>
            <a:off x="51815" y="1676208"/>
            <a:ext cx="8668439" cy="699002"/>
          </a:xfrm>
          <a:prstGeom prst="rect">
            <a:avLst/>
          </a:prstGeom>
          <a:ln w="28575">
            <a:solidFill>
              <a:srgbClr val="1586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8841919" y="943937"/>
            <a:ext cx="3189214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altLang="zh-CN" kern="100" dirty="0"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mtClean="0">
                <a:ea typeface="微软雅黑" panose="020B0503020204020204" pitchFamily="34" charset="-122"/>
                <a:cs typeface="Times New Roman" panose="02020603050405020304" pitchFamily="18" charset="0"/>
              </a:rPr>
              <a:t>通过数据标记的</a:t>
            </a:r>
            <a:r>
              <a:rPr lang="zh-CN" altLang="en-US">
                <a:ea typeface="微软雅黑" panose="020B0503020204020204" pitchFamily="34" charset="-122"/>
                <a:cs typeface="Times New Roman" panose="02020603050405020304" pitchFamily="18" charset="0"/>
              </a:rPr>
              <a:t>方式，</a:t>
            </a:r>
            <a:r>
              <a:rPr lang="zh-CN" altLang="en-US" smtClean="0">
                <a:ea typeface="微软雅黑" charset="0"/>
                <a:cs typeface="Times New Roman" panose="02020603050405020304" pitchFamily="18" charset="0"/>
              </a:rPr>
              <a:t>将企业实际</a:t>
            </a:r>
            <a:r>
              <a:rPr lang="zh-CN" altLang="en-US" smtClean="0">
                <a:ea typeface="微软雅黑" panose="020B0503020204020204" pitchFamily="34" charset="-122"/>
                <a:cs typeface="Times New Roman" panose="02020603050405020304" pitchFamily="18" charset="0"/>
              </a:rPr>
              <a:t>收到的发票文件与</a:t>
            </a:r>
            <a:r>
              <a:rPr lang="zh-CN" altLang="en-US">
                <a:ea typeface="微软雅黑" panose="020B0503020204020204" pitchFamily="34" charset="-122"/>
                <a:cs typeface="Times New Roman" panose="02020603050405020304" pitchFamily="18" charset="0"/>
              </a:rPr>
              <a:t>税局</a:t>
            </a:r>
            <a:r>
              <a:rPr lang="zh-CN" altLang="en-US" smtClean="0">
                <a:ea typeface="微软雅黑" panose="020B0503020204020204" pitchFamily="34" charset="-122"/>
                <a:cs typeface="Times New Roman" panose="02020603050405020304" pitchFamily="18" charset="0"/>
              </a:rPr>
              <a:t>端同步的</a:t>
            </a:r>
            <a:r>
              <a:rPr lang="zh-CN" altLang="en-US">
                <a:ea typeface="微软雅黑" panose="020B0503020204020204" pitchFamily="34" charset="-122"/>
                <a:cs typeface="Times New Roman" panose="02020603050405020304" pitchFamily="18" charset="0"/>
              </a:rPr>
              <a:t>发票数据之间建立对应关系</a:t>
            </a:r>
            <a:r>
              <a:rPr lang="zh-CN" altLang="en-US" smtClean="0">
                <a:ea typeface="微软雅黑" panose="020B0503020204020204" pitchFamily="34" charset="-122"/>
                <a:cs typeface="Times New Roman" panose="02020603050405020304" pitchFamily="18" charset="0"/>
              </a:rPr>
              <a:t>，从而实时清晰地掌握发票的接收情况及管</a:t>
            </a:r>
            <a:r>
              <a:rPr lang="zh-CN" altLang="en-US">
                <a:ea typeface="微软雅黑" panose="020B0503020204020204" pitchFamily="34" charset="-122"/>
                <a:cs typeface="Times New Roman" panose="02020603050405020304" pitchFamily="18" charset="0"/>
              </a:rPr>
              <a:t>控</a:t>
            </a:r>
            <a:r>
              <a:rPr lang="zh-CN" altLang="en-US" smtClean="0">
                <a:ea typeface="微软雅黑" panose="020B0503020204020204" pitchFamily="34" charset="-122"/>
                <a:cs typeface="Times New Roman" panose="02020603050405020304" pitchFamily="18" charset="0"/>
              </a:rPr>
              <a:t>范围</a:t>
            </a:r>
            <a:endParaRPr lang="en-US" altLang="zh-CN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mtClean="0">
                <a:ea typeface="微软雅黑" panose="020B0503020204020204" pitchFamily="34" charset="-122"/>
                <a:cs typeface="Times New Roman" panose="02020603050405020304" pitchFamily="18" charset="0"/>
              </a:rPr>
              <a:t>支持多角色、多</a:t>
            </a:r>
            <a:r>
              <a:rPr lang="zh-CN" altLang="en-US">
                <a:ea typeface="微软雅黑" panose="020B0503020204020204" pitchFamily="34" charset="-122"/>
                <a:cs typeface="Times New Roman" panose="02020603050405020304" pitchFamily="18" charset="0"/>
              </a:rPr>
              <a:t>方式</a:t>
            </a:r>
            <a:r>
              <a:rPr lang="zh-CN" altLang="en-US" smtClean="0">
                <a:ea typeface="微软雅黑" panose="020B0503020204020204" pitchFamily="34" charset="-122"/>
                <a:cs typeface="Times New Roman" panose="02020603050405020304" pitchFamily="18" charset="0"/>
              </a:rPr>
              <a:t>签收发票</a:t>
            </a:r>
            <a:endParaRPr lang="zh-CN" altLang="en-US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altLang="zh-CN" smtClean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78" y="654742"/>
            <a:ext cx="8734444" cy="55064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业务流程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对比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866194" y="4000361"/>
            <a:ext cx="632969" cy="522997"/>
          </a:xfrm>
          <a:prstGeom prst="rightArrow">
            <a:avLst>
              <a:gd name="adj1" fmla="val 60000"/>
              <a:gd name="adj2" fmla="val 5983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54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3763" y="459948"/>
            <a:ext cx="10281600" cy="5997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企简税（进项管家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）发票录入界面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60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97015" y="473200"/>
            <a:ext cx="10281600" cy="5997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企简税（进项管家）发票待认证界面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33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抵扣勾选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30"/>
          <p:cNvSpPr txBox="1"/>
          <p:nvPr>
            <p:custDataLst>
              <p:tags r:id="rId1"/>
            </p:custDataLst>
          </p:nvPr>
        </p:nvSpPr>
        <p:spPr>
          <a:xfrm>
            <a:off x="837997" y="560633"/>
            <a:ext cx="10651412" cy="2981056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系统提供了三种勾选（认证）发票方式，分别为“快速勾选”、“智能勾选”、“扫描仪勾选”</a:t>
            </a:r>
            <a:endParaRPr lang="en-US" altLang="zh-CN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勾选：根据输入的理想税额，平台自动对已签收的发票进行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endParaRPr lang="en-US" altLang="zh-CN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快速勾选：可通过列表选择、发票号码后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位快速查询、扫码枪扫描二维码快速选择发票进行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扫描仪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勾选：通过扫描仪扫描发票，解析出的发票数据自动与待认证数据进行匹配，匹配成功的发票即可进行勾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56" y="2802020"/>
            <a:ext cx="11860933" cy="36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7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75167"/>
            <a:ext cx="10972800" cy="1143000"/>
          </a:xfrm>
        </p:spPr>
        <p:txBody>
          <a:bodyPr/>
          <a:lstStyle/>
          <a:p>
            <a:r>
              <a:rPr lang="zh-CN" altLang="en-US"/>
              <a:t>关于中兴通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26531" y="1417321"/>
            <a:ext cx="10972801" cy="50614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中兴通简税以“人文税务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陪伴成长”为愿景，深入研究税收政策、税务业务，时刻倾听于客户，帮助客户掌握时政、优化业务过程、创新运营模式、优化岗位结构，陪伴客户共同成长。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 marL="0" indent="0" algn="just">
              <a:buNone/>
            </a:pPr>
            <a:r>
              <a:rPr lang="zh-CN" altLang="en-US" sz="1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♦ 发票销项互联产品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于企业业务，支持与业务端、核算端、收款端对接，满足多柜台开具、客户扫码开具、批量导入开具、系统对接开具、纸票电票混合开具等情景，覆盖开票申请、审批、制单、合并拆分、发票开具、发票交付等全业务过程。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sz="14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buNone/>
            </a:pPr>
            <a:r>
              <a:rPr lang="zh-CN" altLang="en-US" sz="1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♦ 发票进项互联产品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企业提供进项发票全生命周期管理，覆盖发票签收归集、发票验真、发票合规检查、上游风险监测、发票抵扣认证、发票电子化归档等环节。发票签收支持电子邮箱、短信、扫描、扫码、导入等多种便捷归集方式。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 marL="0" indent="0" algn="just">
              <a:buNone/>
            </a:pPr>
            <a:r>
              <a:rPr lang="zh-CN" altLang="en-US" sz="1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♦ 知识服务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中兴通简税通过客户端（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企简税）、网站（办税行）、手机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（在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企）、公众号（办税行）、短信等方式，向客户持续提供新政动态、电子税务局更新、税政解读、涉税应用操作指导、财税实务培训等服务。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 marL="0" indent="0" algn="just">
              <a:buNone/>
            </a:pPr>
            <a:r>
              <a:rPr lang="zh-CN" altLang="en-US" sz="1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♦ 咨询服务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中兴通简税通过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7×12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小时热线（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010-62965988/4006005066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）、在线客服和企业微信等方式，为客户提供权威的税政答疑、涉税办事指导、电子税务局操作辅导和远程协办服务。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 marL="0" indent="0" algn="just">
              <a:buNone/>
            </a:pPr>
            <a:r>
              <a:rPr lang="zh-CN" altLang="en-US" sz="14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♦ 顾问服务</a:t>
            </a:r>
          </a:p>
          <a:p>
            <a:pPr marL="0" indent="0" algn="just">
              <a:buNone/>
            </a:pP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中兴通简税倾听于客户，帮助客户理解税收优惠政策、梳理内部业务流程和岗位结构，针对性的为客户提供优化方案或建议。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4233" y="274320"/>
            <a:ext cx="1219708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zh-CN" altLang="en-US" sz="4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关于中兴通简税</a:t>
            </a:r>
            <a:endParaRPr lang="en-US" altLang="zh-CN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日期占位符 1"/>
          <p:cNvSpPr txBox="1"/>
          <p:nvPr/>
        </p:nvSpPr>
        <p:spPr>
          <a:xfrm>
            <a:off x="169333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0"/>
            <a:r>
              <a:rPr kumimoji="1" lang="zh-CN" altLang="en-US" sz="1865">
                <a:solidFill>
                  <a:prstClr val="white"/>
                </a:solidFill>
              </a:rPr>
              <a:t>热线：</a:t>
            </a:r>
            <a:r>
              <a:rPr kumimoji="1" lang="en-US" altLang="zh-CN" sz="1865">
                <a:solidFill>
                  <a:prstClr val="white"/>
                </a:solidFill>
              </a:rPr>
              <a:t>010-62965988</a:t>
            </a:r>
            <a:endParaRPr kumimoji="1" lang="zh-CN" altLang="en-US" sz="1865">
              <a:solidFill>
                <a:prstClr val="white"/>
              </a:solidFill>
            </a:endParaRPr>
          </a:p>
        </p:txBody>
      </p:sp>
      <p:sp>
        <p:nvSpPr>
          <p:cNvPr id="16" name="页脚占位符 2"/>
          <p:cNvSpPr txBox="1"/>
          <p:nvPr/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0"/>
            <a:r>
              <a:rPr kumimoji="1" lang="zh-CN" altLang="en-US" sz="1600">
                <a:solidFill>
                  <a:prstClr val="white"/>
                </a:solidFill>
                <a:latin typeface="Calibri"/>
                <a:ea typeface="宋体" pitchFamily="2" charset="-122"/>
              </a:rPr>
              <a:t>网址：</a:t>
            </a:r>
            <a:r>
              <a:rPr kumimoji="1" lang="en-US" altLang="zh-CN" sz="1600">
                <a:solidFill>
                  <a:prstClr val="white"/>
                </a:solidFill>
                <a:latin typeface="Calibri"/>
                <a:ea typeface="宋体" pitchFamily="2" charset="-122"/>
              </a:rPr>
              <a:t>www.</a:t>
            </a:r>
            <a:r>
              <a:rPr kumimoji="1" lang="en-US" altLang="zh-CN" sz="1865">
                <a:solidFill>
                  <a:prstClr val="white"/>
                </a:solidFill>
                <a:latin typeface="Calibri"/>
                <a:ea typeface="宋体" pitchFamily="2" charset="-122"/>
              </a:rPr>
              <a:t>62212366</a:t>
            </a:r>
            <a:r>
              <a:rPr kumimoji="1" lang="en-US" altLang="zh-CN" sz="1600">
                <a:solidFill>
                  <a:prstClr val="white"/>
                </a:solidFill>
                <a:latin typeface="Calibri"/>
                <a:ea typeface="宋体" pitchFamily="2" charset="-122"/>
              </a:rPr>
              <a:t>.com</a:t>
            </a:r>
            <a:endParaRPr kumimoji="1" lang="zh-CN" altLang="en-US" sz="1600">
              <a:solidFill>
                <a:prstClr val="white"/>
              </a:solidFill>
              <a:latin typeface="Calibri"/>
              <a:ea typeface="宋体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0" y="998674"/>
            <a:ext cx="9180000" cy="48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396800" y="1733114"/>
            <a:ext cx="27993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通过输入的理想税额，点击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智能匹配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，平台自动对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已签收的发票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进行勾选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智能勾选按开票日期升序勾选发票，勾选发票税额累加可能大于或等于理想税额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智能勾选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96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快速勾选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1025694"/>
            <a:ext cx="9180000" cy="488612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392656" y="2262784"/>
            <a:ext cx="27993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发票列表中直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接勾选待认证发票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发票后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，点击回车键，快速选择勾选发票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mtClean="0">
                <a:latin typeface="微软雅黑" charset="0"/>
                <a:ea typeface="微软雅黑" charset="0"/>
              </a:rPr>
              <a:t>使用</a:t>
            </a:r>
            <a:r>
              <a:rPr lang="zh-CN" altLang="en-US">
                <a:latin typeface="微软雅黑" charset="0"/>
                <a:ea typeface="微软雅黑" charset="0"/>
              </a:rPr>
              <a:t>扫码枪扫描发票二维码，</a:t>
            </a:r>
            <a:r>
              <a:rPr lang="zh-CN" altLang="en-US" smtClean="0">
                <a:latin typeface="微软雅黑" charset="0"/>
                <a:ea typeface="微软雅黑" charset="0"/>
              </a:rPr>
              <a:t>快速选择勾选发票</a:t>
            </a:r>
            <a:endParaRPr lang="en-US" altLang="zh-CN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8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92656" y="2289657"/>
            <a:ext cx="27993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通过扫描仪扫描发票方式，自动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解析发票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影像信息，匹配待认证发票信息自动勾选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扫描仪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勾选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6" y="982397"/>
            <a:ext cx="9180000" cy="487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6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4509" y="1838057"/>
            <a:ext cx="10752400" cy="160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spc="100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其它重要业务功能</a:t>
            </a:r>
            <a:endParaRPr lang="zh-CN" altLang="en-US" sz="72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391308" y="3851904"/>
            <a:ext cx="2520000" cy="0"/>
          </a:xfrm>
          <a:prstGeom prst="line">
            <a:avLst/>
          </a:prstGeom>
          <a:ln>
            <a:solidFill>
              <a:srgbClr val="004B73"/>
            </a:solidFill>
            <a:prstDash val="solid"/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191137" y="366723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1500">
                <a:solidFill>
                  <a:srgbClr val="004B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524044" y="3851904"/>
            <a:ext cx="2520000" cy="0"/>
          </a:xfrm>
          <a:prstGeom prst="line">
            <a:avLst/>
          </a:prstGeom>
          <a:ln>
            <a:solidFill>
              <a:srgbClr val="004B73"/>
            </a:solidFill>
            <a:prstDash val="solid"/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抵扣勾选统计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93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查验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 preferRelativeResize="0">
            <a:picLocks/>
          </p:cNvPicPr>
          <p:nvPr/>
        </p:nvPicPr>
        <p:blipFill rotWithShape="1">
          <a:blip r:embed="rId2"/>
          <a:srcRect b="1503"/>
          <a:stretch/>
        </p:blipFill>
        <p:spPr>
          <a:xfrm>
            <a:off x="1126435" y="565731"/>
            <a:ext cx="10522225" cy="57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税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发票风险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5" y="639797"/>
            <a:ext cx="9852696" cy="5747406"/>
          </a:xfrm>
          <a:prstGeom prst="rect">
            <a:avLst/>
          </a:prstGeom>
        </p:spPr>
      </p:pic>
      <p:sp>
        <p:nvSpPr>
          <p:cNvPr id="6" name="矩形 5"/>
          <p:cNvSpPr>
            <a:spLocks/>
          </p:cNvSpPr>
          <p:nvPr/>
        </p:nvSpPr>
        <p:spPr>
          <a:xfrm>
            <a:off x="5330676" y="5436988"/>
            <a:ext cx="1368000" cy="576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2187469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573533" y="1524420"/>
            <a:ext cx="4759960" cy="953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6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itchFamily="2" charset="-122"/>
              </a:rPr>
              <a:t>中兴通 </a:t>
            </a:r>
            <a:r>
              <a:rPr lang="en-US" altLang="zh-CN" sz="186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itchFamily="2" charset="-122"/>
              </a:rPr>
              <a:t>· </a:t>
            </a:r>
            <a:r>
              <a:rPr lang="zh-CN" altLang="en-US" sz="186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itchFamily="2" charset="-122"/>
              </a:rPr>
              <a:t>呼叫中心热线：</a:t>
            </a:r>
            <a:r>
              <a:rPr lang="en-US" altLang="zh-CN" sz="186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itchFamily="2" charset="-122"/>
              </a:rPr>
              <a:t>010-62965988</a:t>
            </a:r>
          </a:p>
          <a:p>
            <a:pPr algn="ctr">
              <a:lnSpc>
                <a:spcPct val="150000"/>
              </a:lnSpc>
            </a:pPr>
            <a:r>
              <a:rPr lang="zh-CN" altLang="en-US" sz="186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itchFamily="2" charset="-122"/>
              </a:rPr>
              <a:t>网址：</a:t>
            </a:r>
            <a:r>
              <a:rPr lang="en-US" altLang="zh-CN" sz="1865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itchFamily="2" charset="-122"/>
              </a:rPr>
              <a:t>www.62212366.com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33642" y="4362679"/>
            <a:ext cx="1375508" cy="338554"/>
          </a:xfrm>
          <a:prstGeom prst="rect">
            <a:avLst/>
          </a:prstGeom>
          <a:solidFill>
            <a:srgbClr val="1A6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客服微信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96034" y="4362682"/>
            <a:ext cx="1375508" cy="338554"/>
          </a:xfrm>
          <a:prstGeom prst="rect">
            <a:avLst/>
          </a:prstGeom>
          <a:solidFill>
            <a:srgbClr val="1A6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36576" y="4362680"/>
            <a:ext cx="1375508" cy="338554"/>
          </a:xfrm>
          <a:prstGeom prst="rect">
            <a:avLst/>
          </a:prstGeom>
          <a:solidFill>
            <a:srgbClr val="1A6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QR 代码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952" y="2854166"/>
            <a:ext cx="1318132" cy="131813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35" y="2813587"/>
            <a:ext cx="1398154" cy="139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6774" y="21168"/>
            <a:ext cx="12189460" cy="5579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89" rIns="68580" bIns="34289" rtlCol="0" anchor="ctr"/>
          <a:lstStyle/>
          <a:p>
            <a:pPr algn="l">
              <a:buClrTx/>
              <a:buSzTx/>
              <a:buFontTx/>
            </a:pPr>
            <a:r>
              <a:rPr lang="zh-CN" altLang="en-US" sz="2665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联系我们</a:t>
            </a:r>
            <a:endParaRPr lang="zh-CN" altLang="en-US" sz="2665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 descr="QR 代码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46" y="2834037"/>
            <a:ext cx="1377704" cy="1377704"/>
          </a:xfrm>
          <a:prstGeom prst="rect">
            <a:avLst/>
          </a:prstGeom>
        </p:spPr>
      </p:pic>
      <p:sp>
        <p:nvSpPr>
          <p:cNvPr id="18" name="TextBox 4"/>
          <p:cNvSpPr txBox="1"/>
          <p:nvPr/>
        </p:nvSpPr>
        <p:spPr>
          <a:xfrm>
            <a:off x="2381200" y="4898210"/>
            <a:ext cx="2269063" cy="7540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一对一专属微信客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</a:t>
            </a:r>
            <a:endParaRPr lang="en-US" altLang="zh-CN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享受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会员群业务服务</a:t>
            </a:r>
            <a:endParaRPr lang="zh-CN" alt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7575189" y="4881798"/>
            <a:ext cx="2269063" cy="7540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回放、产品</a:t>
            </a:r>
          </a:p>
          <a:p>
            <a:pPr>
              <a:lnSpc>
                <a:spcPts val="3000"/>
              </a:lnSpc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业务、在线问问服务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4958197" y="4871294"/>
            <a:ext cx="2269063" cy="7540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及时获取直播提醒、</a:t>
            </a:r>
          </a:p>
          <a:p>
            <a:pPr>
              <a:lnSpc>
                <a:spcPts val="3000"/>
              </a:lnSpc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办税提醒等提示信息</a:t>
            </a:r>
            <a:endParaRPr lang="zh-CN" alt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" grpId="0" animBg="1"/>
      <p:bldP spid="7" grpId="0" animBg="1"/>
      <p:bldP spid="8" grpId="0" animBg="1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32971" y="2331926"/>
            <a:ext cx="6538807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zh-CN" altLang="en-US"/>
              <a:t>讨论区可以提问交流哟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热线：</a:t>
            </a:r>
            <a:r>
              <a:rPr kumimoji="1" lang="en-US" altLang="zh-CN"/>
              <a:t>010-62965988</a:t>
            </a:r>
            <a:endParaRPr kumimoji="1"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/>
              <a:t>网址：</a:t>
            </a:r>
            <a:r>
              <a:rPr kumimoji="1" lang="en-US" altLang="zh-CN"/>
              <a:t>www.</a:t>
            </a:r>
            <a:r>
              <a:rPr kumimoji="1" lang="en-US" altLang="zh-CN" sz="1865"/>
              <a:t>62212366</a:t>
            </a:r>
            <a:r>
              <a:rPr kumimoji="1" lang="en-US" altLang="zh-CN"/>
              <a:t>.com</a:t>
            </a:r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774" y="21168"/>
            <a:ext cx="12189460" cy="5579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89" rIns="68580" bIns="34289" rtlCol="0" anchor="ctr"/>
          <a:lstStyle/>
          <a:p>
            <a:pPr algn="l">
              <a:buClrTx/>
              <a:buSzTx/>
              <a:buFontTx/>
            </a:pPr>
            <a:r>
              <a:rPr lang="zh-CN" altLang="en-US" sz="2665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答疑时间</a:t>
            </a:r>
            <a:endParaRPr lang="zh-CN" altLang="en-US" sz="2665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30225" y="349887"/>
            <a:ext cx="11186160" cy="6199505"/>
            <a:chOff x="1744" y="622"/>
            <a:chExt cx="15662" cy="8680"/>
          </a:xfrm>
          <a:solidFill>
            <a:schemeClr val="accent1">
              <a:lumMod val="60000"/>
              <a:lumOff val="40000"/>
              <a:alpha val="12000"/>
            </a:schemeClr>
          </a:solidFill>
        </p:grpSpPr>
        <p:grpSp>
          <p:nvGrpSpPr>
            <p:cNvPr id="7" name="组合 6"/>
            <p:cNvGrpSpPr/>
            <p:nvPr/>
          </p:nvGrpSpPr>
          <p:grpSpPr>
            <a:xfrm>
              <a:off x="1744" y="1229"/>
              <a:ext cx="8420" cy="7390"/>
              <a:chOff x="8388" y="1166"/>
              <a:chExt cx="8420" cy="7390"/>
            </a:xfrm>
            <a:grpFill/>
          </p:grpSpPr>
          <p:sp>
            <p:nvSpPr>
              <p:cNvPr id="8" name="Freeform 60"/>
              <p:cNvSpPr/>
              <p:nvPr/>
            </p:nvSpPr>
            <p:spPr>
              <a:xfrm>
                <a:off x="8388" y="5813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61"/>
              <p:cNvSpPr/>
              <p:nvPr/>
            </p:nvSpPr>
            <p:spPr>
              <a:xfrm>
                <a:off x="8388" y="6067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127"/>
              <p:cNvSpPr/>
              <p:nvPr/>
            </p:nvSpPr>
            <p:spPr>
              <a:xfrm>
                <a:off x="8388" y="5555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10886875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10886875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1"/>
                    </a:cubicBezTo>
                    <a:cubicBezTo>
                      <a:pt x="24" y="8"/>
                      <a:pt x="23" y="5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183"/>
              <p:cNvSpPr/>
              <p:nvPr/>
            </p:nvSpPr>
            <p:spPr>
              <a:xfrm>
                <a:off x="8388" y="2975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8642" y="1166"/>
                <a:ext cx="8166" cy="7390"/>
                <a:chOff x="8642" y="1166"/>
                <a:chExt cx="8166" cy="7390"/>
              </a:xfrm>
              <a:grpFill/>
            </p:grpSpPr>
            <p:sp>
              <p:nvSpPr>
                <p:cNvPr id="14" name="Freeform 62"/>
                <p:cNvSpPr/>
                <p:nvPr/>
              </p:nvSpPr>
              <p:spPr>
                <a:xfrm>
                  <a:off x="8642" y="529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" name="Freeform 63"/>
                <p:cNvSpPr/>
                <p:nvPr/>
              </p:nvSpPr>
              <p:spPr>
                <a:xfrm>
                  <a:off x="8642" y="555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10886875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</a:cxnLst>
                  <a:rect l="0" t="0" r="0" b="0"/>
                  <a:pathLst>
                    <a:path w="25" h="24">
                      <a:moveTo>
                        <a:pt x="4" y="3"/>
                      </a:move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1"/>
                      </a:cubicBezTo>
                      <a:cubicBezTo>
                        <a:pt x="25" y="8"/>
                        <a:pt x="23" y="5"/>
                        <a:pt x="21" y="3"/>
                      </a:cubicBez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" name="Freeform 64"/>
                <p:cNvSpPr/>
                <p:nvPr/>
              </p:nvSpPr>
              <p:spPr>
                <a:xfrm>
                  <a:off x="8642" y="5813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</a:cxnLst>
                  <a:rect l="0" t="0" r="0" b="0"/>
                  <a:pathLst>
                    <a:path w="25" h="24">
                      <a:moveTo>
                        <a:pt x="4" y="4"/>
                      </a:move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" name="Freeform 65"/>
                <p:cNvSpPr/>
                <p:nvPr/>
              </p:nvSpPr>
              <p:spPr>
                <a:xfrm>
                  <a:off x="8642" y="6067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</a:cxnLst>
                  <a:rect l="0" t="0" r="0" b="0"/>
                  <a:pathLst>
                    <a:path w="25" h="25">
                      <a:moveTo>
                        <a:pt x="4" y="4"/>
                      </a:move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" name="Freeform 66"/>
                <p:cNvSpPr/>
                <p:nvPr/>
              </p:nvSpPr>
              <p:spPr>
                <a:xfrm>
                  <a:off x="8907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28996477"/>
                    </a:cxn>
                    <a:cxn ang="0">
                      <a:pos x="115982800" y="0"/>
                    </a:cxn>
                    <a:cxn ang="0">
                      <a:pos x="28996477" y="28996477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Freeform 67"/>
                <p:cNvSpPr/>
                <p:nvPr/>
              </p:nvSpPr>
              <p:spPr>
                <a:xfrm>
                  <a:off x="8907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Freeform 68"/>
                <p:cNvSpPr/>
                <p:nvPr/>
              </p:nvSpPr>
              <p:spPr>
                <a:xfrm>
                  <a:off x="8907" y="555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10886875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10886875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Freeform 69"/>
                <p:cNvSpPr/>
                <p:nvPr/>
              </p:nvSpPr>
              <p:spPr>
                <a:xfrm>
                  <a:off x="8907" y="5813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" name="Freeform 70"/>
                <p:cNvSpPr/>
                <p:nvPr/>
              </p:nvSpPr>
              <p:spPr>
                <a:xfrm>
                  <a:off x="8907" y="606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" name="Freeform 71"/>
                <p:cNvSpPr/>
                <p:nvPr/>
              </p:nvSpPr>
              <p:spPr>
                <a:xfrm>
                  <a:off x="9162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28996477"/>
                    </a:cxn>
                    <a:cxn ang="0">
                      <a:pos x="115982800" y="0"/>
                    </a:cxn>
                    <a:cxn ang="0">
                      <a:pos x="38661970" y="28996477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28996477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Freeform 72"/>
                <p:cNvSpPr/>
                <p:nvPr/>
              </p:nvSpPr>
              <p:spPr>
                <a:xfrm>
                  <a:off x="9162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202966013" y="211693125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" name="Freeform 73"/>
                <p:cNvSpPr/>
                <p:nvPr/>
              </p:nvSpPr>
              <p:spPr>
                <a:xfrm>
                  <a:off x="9162" y="5813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" name="Freeform 74"/>
                <p:cNvSpPr/>
                <p:nvPr/>
              </p:nvSpPr>
              <p:spPr>
                <a:xfrm>
                  <a:off x="9162" y="606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Freeform 75"/>
                <p:cNvSpPr/>
                <p:nvPr/>
              </p:nvSpPr>
              <p:spPr>
                <a:xfrm>
                  <a:off x="8642" y="632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</a:cxnLst>
                  <a:rect l="0" t="0" r="0" b="0"/>
                  <a:pathLst>
                    <a:path w="25" h="24">
                      <a:moveTo>
                        <a:pt x="4" y="3"/>
                      </a:move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Freeform 76"/>
                <p:cNvSpPr/>
                <p:nvPr/>
              </p:nvSpPr>
              <p:spPr>
                <a:xfrm>
                  <a:off x="8907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" name="Freeform 77"/>
                <p:cNvSpPr/>
                <p:nvPr/>
              </p:nvSpPr>
              <p:spPr>
                <a:xfrm>
                  <a:off x="9162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" name="Freeform 78"/>
                <p:cNvSpPr/>
                <p:nvPr/>
              </p:nvSpPr>
              <p:spPr>
                <a:xfrm>
                  <a:off x="9416" y="503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28996477"/>
                    </a:cxn>
                    <a:cxn ang="0">
                      <a:pos x="120967500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28996477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Freeform 79"/>
                <p:cNvSpPr/>
                <p:nvPr/>
              </p:nvSpPr>
              <p:spPr>
                <a:xfrm>
                  <a:off x="9416" y="529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Freeform 80"/>
                <p:cNvSpPr/>
                <p:nvPr/>
              </p:nvSpPr>
              <p:spPr>
                <a:xfrm>
                  <a:off x="9416" y="5813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" name="Freeform 81"/>
                <p:cNvSpPr/>
                <p:nvPr/>
              </p:nvSpPr>
              <p:spPr>
                <a:xfrm>
                  <a:off x="9416" y="6067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" name="Freeform 82"/>
                <p:cNvSpPr/>
                <p:nvPr/>
              </p:nvSpPr>
              <p:spPr>
                <a:xfrm>
                  <a:off x="9678" y="529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" name="Freeform 83"/>
                <p:cNvSpPr/>
                <p:nvPr/>
              </p:nvSpPr>
              <p:spPr>
                <a:xfrm>
                  <a:off x="9678" y="555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10886875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" name="Freeform 84"/>
                <p:cNvSpPr/>
                <p:nvPr/>
              </p:nvSpPr>
              <p:spPr>
                <a:xfrm>
                  <a:off x="9678" y="5813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Freeform 85"/>
                <p:cNvSpPr/>
                <p:nvPr/>
              </p:nvSpPr>
              <p:spPr>
                <a:xfrm>
                  <a:off x="9678" y="606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" name="Freeform 86"/>
                <p:cNvSpPr/>
                <p:nvPr/>
              </p:nvSpPr>
              <p:spPr>
                <a:xfrm>
                  <a:off x="9935" y="555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10886875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10886875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Freeform 87"/>
                <p:cNvSpPr/>
                <p:nvPr/>
              </p:nvSpPr>
              <p:spPr>
                <a:xfrm>
                  <a:off x="9935" y="5813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" name="Freeform 88"/>
                <p:cNvSpPr/>
                <p:nvPr/>
              </p:nvSpPr>
              <p:spPr>
                <a:xfrm>
                  <a:off x="9935" y="606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" name="Freeform 89"/>
                <p:cNvSpPr/>
                <p:nvPr/>
              </p:nvSpPr>
              <p:spPr>
                <a:xfrm>
                  <a:off x="10197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06317307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06317307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" name="Freeform 90"/>
                <p:cNvSpPr/>
                <p:nvPr/>
              </p:nvSpPr>
              <p:spPr>
                <a:xfrm>
                  <a:off x="10197" y="555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06317307" y="0"/>
                    </a:cxn>
                    <a:cxn ang="0">
                      <a:pos x="28996477" y="30241875"/>
                    </a:cxn>
                    <a:cxn ang="0">
                      <a:pos x="0" y="110886875"/>
                    </a:cxn>
                    <a:cxn ang="0">
                      <a:pos x="28996477" y="201612500"/>
                    </a:cxn>
                    <a:cxn ang="0">
                      <a:pos x="106317307" y="241935000"/>
                    </a:cxn>
                    <a:cxn ang="0">
                      <a:pos x="193303630" y="201612500"/>
                    </a:cxn>
                    <a:cxn ang="0">
                      <a:pos x="231962490" y="110886875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Freeform 91"/>
                <p:cNvSpPr/>
                <p:nvPr/>
              </p:nvSpPr>
              <p:spPr>
                <a:xfrm>
                  <a:off x="10197" y="5813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06317307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06317307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" name="Freeform 92"/>
                <p:cNvSpPr/>
                <p:nvPr/>
              </p:nvSpPr>
              <p:spPr>
                <a:xfrm>
                  <a:off x="10197" y="606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06317307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06317307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5"/>
                        <a:pt x="11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" name="Freeform 93"/>
                <p:cNvSpPr/>
                <p:nvPr/>
              </p:nvSpPr>
              <p:spPr>
                <a:xfrm>
                  <a:off x="9416" y="632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" name="Freeform 94"/>
                <p:cNvSpPr/>
                <p:nvPr/>
              </p:nvSpPr>
              <p:spPr>
                <a:xfrm>
                  <a:off x="9416" y="658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" name="Freeform 95"/>
                <p:cNvSpPr/>
                <p:nvPr/>
              </p:nvSpPr>
              <p:spPr>
                <a:xfrm>
                  <a:off x="9416" y="6841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" name="Freeform 96"/>
                <p:cNvSpPr/>
                <p:nvPr/>
              </p:nvSpPr>
              <p:spPr>
                <a:xfrm>
                  <a:off x="9678" y="632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" name="Freeform 97"/>
                <p:cNvSpPr/>
                <p:nvPr/>
              </p:nvSpPr>
              <p:spPr>
                <a:xfrm>
                  <a:off x="9678" y="658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" name="Freeform 98"/>
                <p:cNvSpPr/>
                <p:nvPr/>
              </p:nvSpPr>
              <p:spPr>
                <a:xfrm>
                  <a:off x="9678" y="6841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" name="Freeform 99"/>
                <p:cNvSpPr/>
                <p:nvPr/>
              </p:nvSpPr>
              <p:spPr>
                <a:xfrm>
                  <a:off x="9678" y="7102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00"/>
                <p:cNvSpPr/>
                <p:nvPr/>
              </p:nvSpPr>
              <p:spPr>
                <a:xfrm>
                  <a:off x="9678" y="7357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01"/>
                <p:cNvSpPr/>
                <p:nvPr/>
              </p:nvSpPr>
              <p:spPr>
                <a:xfrm>
                  <a:off x="9678" y="7618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10886875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02"/>
                <p:cNvSpPr/>
                <p:nvPr/>
              </p:nvSpPr>
              <p:spPr>
                <a:xfrm>
                  <a:off x="9678" y="787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03"/>
                <p:cNvSpPr/>
                <p:nvPr/>
              </p:nvSpPr>
              <p:spPr>
                <a:xfrm>
                  <a:off x="9935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" name="Freeform 104"/>
                <p:cNvSpPr/>
                <p:nvPr/>
              </p:nvSpPr>
              <p:spPr>
                <a:xfrm>
                  <a:off x="9935" y="658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202966013" y="211693125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" name="Freeform 105"/>
                <p:cNvSpPr/>
                <p:nvPr/>
              </p:nvSpPr>
              <p:spPr>
                <a:xfrm>
                  <a:off x="9935" y="6841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" name="Freeform 106"/>
                <p:cNvSpPr/>
                <p:nvPr/>
              </p:nvSpPr>
              <p:spPr>
                <a:xfrm>
                  <a:off x="9935" y="7102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07"/>
                <p:cNvSpPr/>
                <p:nvPr/>
              </p:nvSpPr>
              <p:spPr>
                <a:xfrm>
                  <a:off x="9935" y="7357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202966013"/>
                    </a:cxn>
                    <a:cxn ang="0">
                      <a:pos x="115982800" y="231962490"/>
                    </a:cxn>
                    <a:cxn ang="0">
                      <a:pos x="202966013" y="202966013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08"/>
                <p:cNvSpPr/>
                <p:nvPr/>
              </p:nvSpPr>
              <p:spPr>
                <a:xfrm>
                  <a:off x="9935" y="7618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10886875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10886875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09"/>
                <p:cNvSpPr/>
                <p:nvPr/>
              </p:nvSpPr>
              <p:spPr>
                <a:xfrm>
                  <a:off x="10197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06317307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06317307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" name="Freeform 110"/>
                <p:cNvSpPr/>
                <p:nvPr/>
              </p:nvSpPr>
              <p:spPr>
                <a:xfrm>
                  <a:off x="10197" y="658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06317307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06317307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" name="Freeform 111"/>
                <p:cNvSpPr/>
                <p:nvPr/>
              </p:nvSpPr>
              <p:spPr>
                <a:xfrm>
                  <a:off x="10197" y="6841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06317307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06317307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1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" name="Freeform 112"/>
                <p:cNvSpPr/>
                <p:nvPr/>
              </p:nvSpPr>
              <p:spPr>
                <a:xfrm>
                  <a:off x="10197" y="7102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06317307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06317307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" name="Freeform 113"/>
                <p:cNvSpPr/>
                <p:nvPr/>
              </p:nvSpPr>
              <p:spPr>
                <a:xfrm>
                  <a:off x="10451" y="555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10886875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14"/>
                <p:cNvSpPr/>
                <p:nvPr/>
              </p:nvSpPr>
              <p:spPr>
                <a:xfrm>
                  <a:off x="10451" y="5813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" name="Freeform 115"/>
                <p:cNvSpPr/>
                <p:nvPr/>
              </p:nvSpPr>
              <p:spPr>
                <a:xfrm>
                  <a:off x="10451" y="606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" name="Freeform 116"/>
                <p:cNvSpPr/>
                <p:nvPr/>
              </p:nvSpPr>
              <p:spPr>
                <a:xfrm>
                  <a:off x="10706" y="5813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5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  <a:cubicBezTo>
                        <a:pt x="19" y="1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" name="Freeform 117"/>
                <p:cNvSpPr/>
                <p:nvPr/>
              </p:nvSpPr>
              <p:spPr>
                <a:xfrm>
                  <a:off x="10706" y="6067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5" h="25">
                      <a:moveTo>
                        <a:pt x="12" y="0"/>
                      </a:move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  <a:cubicBezTo>
                        <a:pt x="19" y="2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0" name="Freeform 118"/>
                <p:cNvSpPr/>
                <p:nvPr/>
              </p:nvSpPr>
              <p:spPr>
                <a:xfrm>
                  <a:off x="10451" y="632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" name="Freeform 119"/>
                <p:cNvSpPr/>
                <p:nvPr/>
              </p:nvSpPr>
              <p:spPr>
                <a:xfrm>
                  <a:off x="10451" y="658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" name="Freeform 120"/>
                <p:cNvSpPr/>
                <p:nvPr/>
              </p:nvSpPr>
              <p:spPr>
                <a:xfrm>
                  <a:off x="10451" y="6841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" name="Freeform 121"/>
                <p:cNvSpPr/>
                <p:nvPr/>
              </p:nvSpPr>
              <p:spPr>
                <a:xfrm>
                  <a:off x="10451" y="7357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" name="Freeform 122"/>
                <p:cNvSpPr/>
                <p:nvPr/>
              </p:nvSpPr>
              <p:spPr>
                <a:xfrm>
                  <a:off x="10706" y="7618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201612500"/>
                    </a:cxn>
                    <a:cxn ang="0">
                      <a:pos x="252015625" y="110886875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</a:cxnLst>
                  <a:rect l="0" t="0" r="0" b="0"/>
                  <a:pathLst>
                    <a:path w="25" h="24">
                      <a:moveTo>
                        <a:pt x="21" y="20"/>
                      </a:moveTo>
                      <a:cubicBezTo>
                        <a:pt x="23" y="18"/>
                        <a:pt x="25" y="15"/>
                        <a:pt x="25" y="11"/>
                      </a:cubicBezTo>
                      <a:cubicBezTo>
                        <a:pt x="25" y="9"/>
                        <a:pt x="23" y="6"/>
                        <a:pt x="21" y="3"/>
                      </a:cubicBez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" name="Freeform 123"/>
                <p:cNvSpPr/>
                <p:nvPr/>
              </p:nvSpPr>
              <p:spPr>
                <a:xfrm>
                  <a:off x="10706" y="632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5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  <a:cubicBezTo>
                        <a:pt x="19" y="1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" name="Freeform 124"/>
                <p:cNvSpPr/>
                <p:nvPr/>
              </p:nvSpPr>
              <p:spPr>
                <a:xfrm>
                  <a:off x="9678" y="8131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" name="Freeform 125"/>
                <p:cNvSpPr/>
                <p:nvPr/>
              </p:nvSpPr>
              <p:spPr>
                <a:xfrm>
                  <a:off x="9935" y="8131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8" name="Freeform 126"/>
                <p:cNvSpPr/>
                <p:nvPr/>
              </p:nvSpPr>
              <p:spPr>
                <a:xfrm>
                  <a:off x="9935" y="787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" name="Freeform 128"/>
                <p:cNvSpPr/>
                <p:nvPr/>
              </p:nvSpPr>
              <p:spPr>
                <a:xfrm>
                  <a:off x="10197" y="7357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06317307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202966013"/>
                    </a:cxn>
                    <a:cxn ang="0">
                      <a:pos x="106317307" y="231962490"/>
                    </a:cxn>
                    <a:cxn ang="0">
                      <a:pos x="193303630" y="202966013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29"/>
                <p:cNvSpPr/>
                <p:nvPr/>
              </p:nvSpPr>
              <p:spPr>
                <a:xfrm>
                  <a:off x="10197" y="7618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06317307" y="0"/>
                    </a:cxn>
                    <a:cxn ang="0">
                      <a:pos x="28996477" y="30241875"/>
                    </a:cxn>
                    <a:cxn ang="0">
                      <a:pos x="0" y="110886875"/>
                    </a:cxn>
                    <a:cxn ang="0">
                      <a:pos x="28996477" y="201612500"/>
                    </a:cxn>
                    <a:cxn ang="0">
                      <a:pos x="106317307" y="241935000"/>
                    </a:cxn>
                    <a:cxn ang="0">
                      <a:pos x="193303630" y="201612500"/>
                    </a:cxn>
                    <a:cxn ang="0">
                      <a:pos x="231962490" y="110886875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30"/>
                <p:cNvSpPr/>
                <p:nvPr/>
              </p:nvSpPr>
              <p:spPr>
                <a:xfrm>
                  <a:off x="10197" y="787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06317307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06317307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31"/>
                <p:cNvSpPr/>
                <p:nvPr/>
              </p:nvSpPr>
              <p:spPr>
                <a:xfrm>
                  <a:off x="10451" y="7102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32"/>
                <p:cNvSpPr/>
                <p:nvPr/>
              </p:nvSpPr>
              <p:spPr>
                <a:xfrm>
                  <a:off x="10706" y="658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5" h="24">
                      <a:moveTo>
                        <a:pt x="12" y="0"/>
                      </a:move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  <a:cubicBezTo>
                        <a:pt x="19" y="2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33"/>
                <p:cNvSpPr/>
                <p:nvPr/>
              </p:nvSpPr>
              <p:spPr>
                <a:xfrm>
                  <a:off x="9162" y="555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10886875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10886875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5" name="Freeform 134"/>
                <p:cNvSpPr/>
                <p:nvPr/>
              </p:nvSpPr>
              <p:spPr>
                <a:xfrm>
                  <a:off x="9416" y="555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1"/>
                      </a:cubicBezTo>
                      <a:cubicBezTo>
                        <a:pt x="25" y="8"/>
                        <a:pt x="24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6" name="Freeform 135"/>
                <p:cNvSpPr/>
                <p:nvPr/>
              </p:nvSpPr>
              <p:spPr>
                <a:xfrm>
                  <a:off x="9935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202966013" y="211693125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7" name="Freeform 136"/>
                <p:cNvSpPr/>
                <p:nvPr/>
              </p:nvSpPr>
              <p:spPr>
                <a:xfrm>
                  <a:off x="10706" y="787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5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  <a:cubicBezTo>
                        <a:pt x="19" y="1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8" name="Freeform 137"/>
                <p:cNvSpPr/>
                <p:nvPr/>
              </p:nvSpPr>
              <p:spPr>
                <a:xfrm>
                  <a:off x="10971" y="606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9" name="Freeform 138"/>
                <p:cNvSpPr/>
                <p:nvPr/>
              </p:nvSpPr>
              <p:spPr>
                <a:xfrm>
                  <a:off x="10971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" name="Freeform 139"/>
                <p:cNvSpPr/>
                <p:nvPr/>
              </p:nvSpPr>
              <p:spPr>
                <a:xfrm>
                  <a:off x="9935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28996477"/>
                    </a:cxn>
                    <a:cxn ang="0">
                      <a:pos x="115982800" y="0"/>
                    </a:cxn>
                    <a:cxn ang="0">
                      <a:pos x="38661970" y="28996477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28996477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1" name="Freeform 140"/>
                <p:cNvSpPr/>
                <p:nvPr/>
              </p:nvSpPr>
              <p:spPr>
                <a:xfrm>
                  <a:off x="10451" y="529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" name="Freeform 141"/>
                <p:cNvSpPr/>
                <p:nvPr/>
              </p:nvSpPr>
              <p:spPr>
                <a:xfrm>
                  <a:off x="8907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" name="Freeform 142"/>
                <p:cNvSpPr/>
                <p:nvPr/>
              </p:nvSpPr>
              <p:spPr>
                <a:xfrm>
                  <a:off x="9162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4" name="Freeform 143"/>
                <p:cNvSpPr/>
                <p:nvPr/>
              </p:nvSpPr>
              <p:spPr>
                <a:xfrm>
                  <a:off x="8907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" name="Freeform 144"/>
                <p:cNvSpPr/>
                <p:nvPr/>
              </p:nvSpPr>
              <p:spPr>
                <a:xfrm>
                  <a:off x="8642" y="451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" name="Freeform 145"/>
                <p:cNvSpPr/>
                <p:nvPr/>
              </p:nvSpPr>
              <p:spPr>
                <a:xfrm>
                  <a:off x="8907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7" name="Freeform 146"/>
                <p:cNvSpPr/>
                <p:nvPr/>
              </p:nvSpPr>
              <p:spPr>
                <a:xfrm>
                  <a:off x="9416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" name="Freeform 147"/>
                <p:cNvSpPr/>
                <p:nvPr/>
              </p:nvSpPr>
              <p:spPr>
                <a:xfrm>
                  <a:off x="9416" y="4003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9" name="Freeform 148"/>
                <p:cNvSpPr/>
                <p:nvPr/>
              </p:nvSpPr>
              <p:spPr>
                <a:xfrm>
                  <a:off x="9678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0" name="Freeform 149"/>
                <p:cNvSpPr/>
                <p:nvPr/>
              </p:nvSpPr>
              <p:spPr>
                <a:xfrm>
                  <a:off x="9678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1" name="Freeform 150"/>
                <p:cNvSpPr/>
                <p:nvPr/>
              </p:nvSpPr>
              <p:spPr>
                <a:xfrm>
                  <a:off x="9678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" name="Freeform 151"/>
                <p:cNvSpPr/>
                <p:nvPr/>
              </p:nvSpPr>
              <p:spPr>
                <a:xfrm>
                  <a:off x="9678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152"/>
                <p:cNvSpPr/>
                <p:nvPr/>
              </p:nvSpPr>
              <p:spPr>
                <a:xfrm>
                  <a:off x="9935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202966013"/>
                    </a:cxn>
                    <a:cxn ang="0">
                      <a:pos x="115982800" y="231962490"/>
                    </a:cxn>
                    <a:cxn ang="0">
                      <a:pos x="202966013" y="202966013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153"/>
                <p:cNvSpPr/>
                <p:nvPr/>
              </p:nvSpPr>
              <p:spPr>
                <a:xfrm>
                  <a:off x="9935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154"/>
                <p:cNvSpPr/>
                <p:nvPr/>
              </p:nvSpPr>
              <p:spPr>
                <a:xfrm>
                  <a:off x="9935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155"/>
                <p:cNvSpPr/>
                <p:nvPr/>
              </p:nvSpPr>
              <p:spPr>
                <a:xfrm>
                  <a:off x="9678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156"/>
                <p:cNvSpPr/>
                <p:nvPr/>
              </p:nvSpPr>
              <p:spPr>
                <a:xfrm>
                  <a:off x="10197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06317307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202966013"/>
                    </a:cxn>
                    <a:cxn ang="0">
                      <a:pos x="106317307" y="231962490"/>
                    </a:cxn>
                    <a:cxn ang="0">
                      <a:pos x="193303630" y="202966013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157"/>
                <p:cNvSpPr/>
                <p:nvPr/>
              </p:nvSpPr>
              <p:spPr>
                <a:xfrm>
                  <a:off x="10197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06317307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06317307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1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158"/>
                <p:cNvSpPr/>
                <p:nvPr/>
              </p:nvSpPr>
              <p:spPr>
                <a:xfrm>
                  <a:off x="10197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06317307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06317307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5"/>
                        <a:pt x="11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159"/>
                <p:cNvSpPr/>
                <p:nvPr/>
              </p:nvSpPr>
              <p:spPr>
                <a:xfrm>
                  <a:off x="10197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06317307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06317307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160"/>
                <p:cNvSpPr/>
                <p:nvPr/>
              </p:nvSpPr>
              <p:spPr>
                <a:xfrm>
                  <a:off x="10451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161"/>
                <p:cNvSpPr/>
                <p:nvPr/>
              </p:nvSpPr>
              <p:spPr>
                <a:xfrm>
                  <a:off x="10451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162"/>
                <p:cNvSpPr/>
                <p:nvPr/>
              </p:nvSpPr>
              <p:spPr>
                <a:xfrm>
                  <a:off x="10451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163"/>
                <p:cNvSpPr/>
                <p:nvPr/>
              </p:nvSpPr>
              <p:spPr>
                <a:xfrm>
                  <a:off x="10451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164"/>
                <p:cNvSpPr/>
                <p:nvPr/>
              </p:nvSpPr>
              <p:spPr>
                <a:xfrm>
                  <a:off x="10706" y="2714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165"/>
                <p:cNvSpPr/>
                <p:nvPr/>
              </p:nvSpPr>
              <p:spPr>
                <a:xfrm>
                  <a:off x="10706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166"/>
                <p:cNvSpPr/>
                <p:nvPr/>
              </p:nvSpPr>
              <p:spPr>
                <a:xfrm>
                  <a:off x="10706" y="4003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167"/>
                <p:cNvSpPr/>
                <p:nvPr/>
              </p:nvSpPr>
              <p:spPr>
                <a:xfrm>
                  <a:off x="10971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  <a:cxn ang="0">
                      <a:pos x="115982800" y="0"/>
                    </a:cxn>
                  </a:cxnLst>
                  <a:rect l="0" t="0" r="0" b="0"/>
                  <a:pathLst>
                    <a:path w="24" h="25">
                      <a:moveTo>
                        <a:pt x="12" y="0"/>
                      </a:move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168"/>
                <p:cNvSpPr/>
                <p:nvPr/>
              </p:nvSpPr>
              <p:spPr>
                <a:xfrm>
                  <a:off x="10971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  <a:cxn ang="0">
                      <a:pos x="1159828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169"/>
                <p:cNvSpPr/>
                <p:nvPr/>
              </p:nvSpPr>
              <p:spPr>
                <a:xfrm>
                  <a:off x="10971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</a:cxnLst>
                  <a:rect l="0" t="0" r="0" b="0"/>
                  <a:pathLst>
                    <a:path w="24" h="25">
                      <a:moveTo>
                        <a:pt x="20" y="21"/>
                      </a:move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170"/>
                <p:cNvSpPr/>
                <p:nvPr/>
              </p:nvSpPr>
              <p:spPr>
                <a:xfrm>
                  <a:off x="10971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</a:cxnLst>
                  <a:rect l="0" t="0" r="0" b="0"/>
                  <a:pathLst>
                    <a:path w="24" h="24">
                      <a:moveTo>
                        <a:pt x="20" y="20"/>
                      </a:move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171"/>
                <p:cNvSpPr/>
                <p:nvPr/>
              </p:nvSpPr>
              <p:spPr>
                <a:xfrm>
                  <a:off x="10971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</a:cxnLst>
                  <a:rect l="0" t="0" r="0" b="0"/>
                  <a:pathLst>
                    <a:path w="24" h="24">
                      <a:moveTo>
                        <a:pt x="20" y="21"/>
                      </a:move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172"/>
                <p:cNvSpPr/>
                <p:nvPr/>
              </p:nvSpPr>
              <p:spPr>
                <a:xfrm>
                  <a:off x="11225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173"/>
                <p:cNvSpPr/>
                <p:nvPr/>
              </p:nvSpPr>
              <p:spPr>
                <a:xfrm>
                  <a:off x="11225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174"/>
                <p:cNvSpPr/>
                <p:nvPr/>
              </p:nvSpPr>
              <p:spPr>
                <a:xfrm>
                  <a:off x="11225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175"/>
                <p:cNvSpPr/>
                <p:nvPr/>
              </p:nvSpPr>
              <p:spPr>
                <a:xfrm>
                  <a:off x="11225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176"/>
                <p:cNvSpPr/>
                <p:nvPr/>
              </p:nvSpPr>
              <p:spPr>
                <a:xfrm>
                  <a:off x="11225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177"/>
                <p:cNvSpPr/>
                <p:nvPr/>
              </p:nvSpPr>
              <p:spPr>
                <a:xfrm>
                  <a:off x="11479" y="245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9" name="Freeform 178"/>
                <p:cNvSpPr/>
                <p:nvPr/>
              </p:nvSpPr>
              <p:spPr>
                <a:xfrm>
                  <a:off x="11479" y="2714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0" name="Freeform 179"/>
                <p:cNvSpPr/>
                <p:nvPr/>
              </p:nvSpPr>
              <p:spPr>
                <a:xfrm>
                  <a:off x="9416" y="426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180"/>
                <p:cNvSpPr/>
                <p:nvPr/>
              </p:nvSpPr>
              <p:spPr>
                <a:xfrm>
                  <a:off x="9162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181"/>
                <p:cNvSpPr/>
                <p:nvPr/>
              </p:nvSpPr>
              <p:spPr>
                <a:xfrm>
                  <a:off x="9162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182"/>
                <p:cNvSpPr/>
                <p:nvPr/>
              </p:nvSpPr>
              <p:spPr>
                <a:xfrm>
                  <a:off x="9935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184"/>
                <p:cNvSpPr/>
                <p:nvPr/>
              </p:nvSpPr>
              <p:spPr>
                <a:xfrm>
                  <a:off x="8642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185"/>
                <p:cNvSpPr/>
                <p:nvPr/>
              </p:nvSpPr>
              <p:spPr>
                <a:xfrm>
                  <a:off x="9416" y="3230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186"/>
                <p:cNvSpPr/>
                <p:nvPr/>
              </p:nvSpPr>
              <p:spPr>
                <a:xfrm>
                  <a:off x="9678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187"/>
                <p:cNvSpPr/>
                <p:nvPr/>
              </p:nvSpPr>
              <p:spPr>
                <a:xfrm>
                  <a:off x="9935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202966013" y="211693125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188"/>
                <p:cNvSpPr/>
                <p:nvPr/>
              </p:nvSpPr>
              <p:spPr>
                <a:xfrm>
                  <a:off x="10451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189"/>
                <p:cNvSpPr/>
                <p:nvPr/>
              </p:nvSpPr>
              <p:spPr>
                <a:xfrm>
                  <a:off x="10706" y="3230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190"/>
                <p:cNvSpPr/>
                <p:nvPr/>
              </p:nvSpPr>
              <p:spPr>
                <a:xfrm>
                  <a:off x="10971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  <a:cxn ang="0">
                      <a:pos x="1159828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191"/>
                <p:cNvSpPr/>
                <p:nvPr/>
              </p:nvSpPr>
              <p:spPr>
                <a:xfrm>
                  <a:off x="11225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192"/>
                <p:cNvSpPr/>
                <p:nvPr/>
              </p:nvSpPr>
              <p:spPr>
                <a:xfrm>
                  <a:off x="9678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193"/>
                <p:cNvSpPr/>
                <p:nvPr/>
              </p:nvSpPr>
              <p:spPr>
                <a:xfrm>
                  <a:off x="10197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06317307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06317307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1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194"/>
                <p:cNvSpPr/>
                <p:nvPr/>
              </p:nvSpPr>
              <p:spPr>
                <a:xfrm>
                  <a:off x="10451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195"/>
                <p:cNvSpPr/>
                <p:nvPr/>
              </p:nvSpPr>
              <p:spPr>
                <a:xfrm>
                  <a:off x="10706" y="3488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196"/>
                <p:cNvSpPr/>
                <p:nvPr/>
              </p:nvSpPr>
              <p:spPr>
                <a:xfrm>
                  <a:off x="10971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</a:cxnLst>
                  <a:rect l="0" t="0" r="0" b="0"/>
                  <a:pathLst>
                    <a:path w="24" h="25">
                      <a:moveTo>
                        <a:pt x="20" y="21"/>
                      </a:move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197"/>
                <p:cNvSpPr/>
                <p:nvPr/>
              </p:nvSpPr>
              <p:spPr>
                <a:xfrm>
                  <a:off x="11225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8" name="Freeform 198"/>
                <p:cNvSpPr/>
                <p:nvPr/>
              </p:nvSpPr>
              <p:spPr>
                <a:xfrm>
                  <a:off x="9416" y="374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199"/>
                <p:cNvSpPr/>
                <p:nvPr/>
              </p:nvSpPr>
              <p:spPr>
                <a:xfrm>
                  <a:off x="9678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200"/>
                <p:cNvSpPr/>
                <p:nvPr/>
              </p:nvSpPr>
              <p:spPr>
                <a:xfrm>
                  <a:off x="9935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1" name="Freeform 201"/>
                <p:cNvSpPr/>
                <p:nvPr/>
              </p:nvSpPr>
              <p:spPr>
                <a:xfrm>
                  <a:off x="10197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06317307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06317307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202"/>
                <p:cNvSpPr/>
                <p:nvPr/>
              </p:nvSpPr>
              <p:spPr>
                <a:xfrm>
                  <a:off x="10451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203"/>
                <p:cNvSpPr/>
                <p:nvPr/>
              </p:nvSpPr>
              <p:spPr>
                <a:xfrm>
                  <a:off x="10706" y="374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204"/>
                <p:cNvSpPr/>
                <p:nvPr/>
              </p:nvSpPr>
              <p:spPr>
                <a:xfrm>
                  <a:off x="10971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</a:cxnLst>
                  <a:rect l="0" t="0" r="0" b="0"/>
                  <a:pathLst>
                    <a:path w="24" h="24">
                      <a:moveTo>
                        <a:pt x="20" y="20"/>
                      </a:move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205"/>
                <p:cNvSpPr/>
                <p:nvPr/>
              </p:nvSpPr>
              <p:spPr>
                <a:xfrm>
                  <a:off x="11225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6" name="Freeform 207"/>
                <p:cNvSpPr/>
                <p:nvPr/>
              </p:nvSpPr>
              <p:spPr>
                <a:xfrm>
                  <a:off x="11479" y="374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7" name="Freeform 208"/>
                <p:cNvSpPr/>
                <p:nvPr/>
              </p:nvSpPr>
              <p:spPr>
                <a:xfrm>
                  <a:off x="9935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8" name="Freeform 209"/>
                <p:cNvSpPr/>
                <p:nvPr/>
              </p:nvSpPr>
              <p:spPr>
                <a:xfrm>
                  <a:off x="10451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9" name="Freeform 210"/>
                <p:cNvSpPr/>
                <p:nvPr/>
              </p:nvSpPr>
              <p:spPr>
                <a:xfrm>
                  <a:off x="10451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211"/>
                <p:cNvSpPr/>
                <p:nvPr/>
              </p:nvSpPr>
              <p:spPr>
                <a:xfrm>
                  <a:off x="10706" y="245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212"/>
                <p:cNvSpPr/>
                <p:nvPr/>
              </p:nvSpPr>
              <p:spPr>
                <a:xfrm>
                  <a:off x="10197" y="2201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06317307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06317307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213"/>
                <p:cNvSpPr/>
                <p:nvPr/>
              </p:nvSpPr>
              <p:spPr>
                <a:xfrm>
                  <a:off x="8642" y="426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214"/>
                <p:cNvSpPr/>
                <p:nvPr/>
              </p:nvSpPr>
              <p:spPr>
                <a:xfrm>
                  <a:off x="9162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215"/>
                <p:cNvSpPr/>
                <p:nvPr/>
              </p:nvSpPr>
              <p:spPr>
                <a:xfrm>
                  <a:off x="8907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" name="Freeform 216"/>
                <p:cNvSpPr/>
                <p:nvPr/>
              </p:nvSpPr>
              <p:spPr>
                <a:xfrm>
                  <a:off x="10706" y="426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217"/>
                <p:cNvSpPr/>
                <p:nvPr/>
              </p:nvSpPr>
              <p:spPr>
                <a:xfrm>
                  <a:off x="11479" y="4003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218"/>
                <p:cNvSpPr/>
                <p:nvPr/>
              </p:nvSpPr>
              <p:spPr>
                <a:xfrm>
                  <a:off x="10197" y="1685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06317307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06317307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" name="Freeform 219"/>
                <p:cNvSpPr/>
                <p:nvPr/>
              </p:nvSpPr>
              <p:spPr>
                <a:xfrm>
                  <a:off x="11225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" name="Freeform 220"/>
                <p:cNvSpPr/>
                <p:nvPr/>
              </p:nvSpPr>
              <p:spPr>
                <a:xfrm>
                  <a:off x="11479" y="1940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221"/>
                <p:cNvSpPr/>
                <p:nvPr/>
              </p:nvSpPr>
              <p:spPr>
                <a:xfrm>
                  <a:off x="11744" y="194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222"/>
                <p:cNvSpPr/>
                <p:nvPr/>
              </p:nvSpPr>
              <p:spPr>
                <a:xfrm>
                  <a:off x="10197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06317307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06317307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1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1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223"/>
                <p:cNvSpPr/>
                <p:nvPr/>
              </p:nvSpPr>
              <p:spPr>
                <a:xfrm>
                  <a:off x="10451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224"/>
                <p:cNvSpPr/>
                <p:nvPr/>
              </p:nvSpPr>
              <p:spPr>
                <a:xfrm>
                  <a:off x="10706" y="529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225"/>
                <p:cNvSpPr/>
                <p:nvPr/>
              </p:nvSpPr>
              <p:spPr>
                <a:xfrm>
                  <a:off x="10971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28996477"/>
                    </a:cxn>
                    <a:cxn ang="0">
                      <a:pos x="115982800" y="0"/>
                    </a:cxn>
                    <a:cxn ang="0">
                      <a:pos x="28996477" y="28996477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226"/>
                <p:cNvSpPr/>
                <p:nvPr/>
              </p:nvSpPr>
              <p:spPr>
                <a:xfrm>
                  <a:off x="10971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227"/>
                <p:cNvSpPr/>
                <p:nvPr/>
              </p:nvSpPr>
              <p:spPr>
                <a:xfrm>
                  <a:off x="10971" y="555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10886875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10886875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7" name="Freeform 228"/>
                <p:cNvSpPr/>
                <p:nvPr/>
              </p:nvSpPr>
              <p:spPr>
                <a:xfrm>
                  <a:off x="11479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229"/>
                <p:cNvSpPr/>
                <p:nvPr/>
              </p:nvSpPr>
              <p:spPr>
                <a:xfrm>
                  <a:off x="11479" y="451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230"/>
                <p:cNvSpPr/>
                <p:nvPr/>
              </p:nvSpPr>
              <p:spPr>
                <a:xfrm>
                  <a:off x="10971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0" name="Freeform 231"/>
                <p:cNvSpPr/>
                <p:nvPr/>
              </p:nvSpPr>
              <p:spPr>
                <a:xfrm>
                  <a:off x="11225" y="503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28996477"/>
                    </a:cxn>
                    <a:cxn ang="0">
                      <a:pos x="120967500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28996477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232"/>
                <p:cNvSpPr/>
                <p:nvPr/>
              </p:nvSpPr>
              <p:spPr>
                <a:xfrm>
                  <a:off x="11225" y="529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233"/>
                <p:cNvSpPr/>
                <p:nvPr/>
              </p:nvSpPr>
              <p:spPr>
                <a:xfrm>
                  <a:off x="11225" y="555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3" name="Freeform 234"/>
                <p:cNvSpPr/>
                <p:nvPr/>
              </p:nvSpPr>
              <p:spPr>
                <a:xfrm>
                  <a:off x="11479" y="3230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235"/>
                <p:cNvSpPr/>
                <p:nvPr/>
              </p:nvSpPr>
              <p:spPr>
                <a:xfrm>
                  <a:off x="11479" y="3488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236"/>
                <p:cNvSpPr/>
                <p:nvPr/>
              </p:nvSpPr>
              <p:spPr>
                <a:xfrm>
                  <a:off x="11479" y="529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6" name="Freeform 237"/>
                <p:cNvSpPr/>
                <p:nvPr/>
              </p:nvSpPr>
              <p:spPr>
                <a:xfrm>
                  <a:off x="10197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06317307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06317307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1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1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7" name="Freeform 238"/>
                <p:cNvSpPr/>
                <p:nvPr/>
              </p:nvSpPr>
              <p:spPr>
                <a:xfrm>
                  <a:off x="11225" y="5813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" name="Freeform 239"/>
                <p:cNvSpPr/>
                <p:nvPr/>
              </p:nvSpPr>
              <p:spPr>
                <a:xfrm>
                  <a:off x="11479" y="555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52015625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1"/>
                      </a:cubicBezTo>
                      <a:cubicBezTo>
                        <a:pt x="25" y="8"/>
                        <a:pt x="24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" name="Freeform 240"/>
                <p:cNvSpPr/>
                <p:nvPr/>
              </p:nvSpPr>
              <p:spPr>
                <a:xfrm>
                  <a:off x="10706" y="503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28996477"/>
                    </a:cxn>
                    <a:cxn ang="0">
                      <a:pos x="120967500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28996477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0" name="Freeform 241"/>
                <p:cNvSpPr/>
                <p:nvPr/>
              </p:nvSpPr>
              <p:spPr>
                <a:xfrm>
                  <a:off x="10706" y="4777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1" name="Freeform 242"/>
                <p:cNvSpPr/>
                <p:nvPr/>
              </p:nvSpPr>
              <p:spPr>
                <a:xfrm>
                  <a:off x="11479" y="4777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2" name="Freeform 243"/>
                <p:cNvSpPr/>
                <p:nvPr/>
              </p:nvSpPr>
              <p:spPr>
                <a:xfrm>
                  <a:off x="11744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" name="Freeform 244"/>
                <p:cNvSpPr/>
                <p:nvPr/>
              </p:nvSpPr>
              <p:spPr>
                <a:xfrm>
                  <a:off x="11744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245"/>
                <p:cNvSpPr/>
                <p:nvPr/>
              </p:nvSpPr>
              <p:spPr>
                <a:xfrm>
                  <a:off x="11744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5" name="Freeform 246"/>
                <p:cNvSpPr/>
                <p:nvPr/>
              </p:nvSpPr>
              <p:spPr>
                <a:xfrm>
                  <a:off x="11744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6" name="Freeform 247"/>
                <p:cNvSpPr/>
                <p:nvPr/>
              </p:nvSpPr>
              <p:spPr>
                <a:xfrm>
                  <a:off x="11744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7" name="Freeform 248"/>
                <p:cNvSpPr/>
                <p:nvPr/>
              </p:nvSpPr>
              <p:spPr>
                <a:xfrm>
                  <a:off x="11744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8" name="Freeform 249"/>
                <p:cNvSpPr/>
                <p:nvPr/>
              </p:nvSpPr>
              <p:spPr>
                <a:xfrm>
                  <a:off x="11744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9" name="Freeform 250"/>
                <p:cNvSpPr/>
                <p:nvPr/>
              </p:nvSpPr>
              <p:spPr>
                <a:xfrm>
                  <a:off x="11744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0" name="Freeform 251"/>
                <p:cNvSpPr/>
                <p:nvPr/>
              </p:nvSpPr>
              <p:spPr>
                <a:xfrm>
                  <a:off x="11744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252"/>
                <p:cNvSpPr/>
                <p:nvPr/>
              </p:nvSpPr>
              <p:spPr>
                <a:xfrm>
                  <a:off x="11744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253"/>
                <p:cNvSpPr/>
                <p:nvPr/>
              </p:nvSpPr>
              <p:spPr>
                <a:xfrm>
                  <a:off x="11744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28996477"/>
                    </a:cxn>
                    <a:cxn ang="0">
                      <a:pos x="115982800" y="0"/>
                    </a:cxn>
                    <a:cxn ang="0">
                      <a:pos x="38661970" y="28996477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254"/>
                <p:cNvSpPr/>
                <p:nvPr/>
              </p:nvSpPr>
              <p:spPr>
                <a:xfrm>
                  <a:off x="11999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255"/>
                <p:cNvSpPr/>
                <p:nvPr/>
              </p:nvSpPr>
              <p:spPr>
                <a:xfrm>
                  <a:off x="11999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202966013" y="211693125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" name="Freeform 256"/>
                <p:cNvSpPr/>
                <p:nvPr/>
              </p:nvSpPr>
              <p:spPr>
                <a:xfrm>
                  <a:off x="11999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6" name="Freeform 257"/>
                <p:cNvSpPr/>
                <p:nvPr/>
              </p:nvSpPr>
              <p:spPr>
                <a:xfrm>
                  <a:off x="11999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202966013" y="211693125"/>
                    </a:cxn>
                    <a:cxn ang="0">
                      <a:pos x="231962490" y="120967500"/>
                    </a:cxn>
                    <a:cxn ang="0">
                      <a:pos x="20296601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258"/>
                <p:cNvSpPr/>
                <p:nvPr/>
              </p:nvSpPr>
              <p:spPr>
                <a:xfrm>
                  <a:off x="11999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259"/>
                <p:cNvSpPr/>
                <p:nvPr/>
              </p:nvSpPr>
              <p:spPr>
                <a:xfrm>
                  <a:off x="11999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28996477"/>
                    </a:cxn>
                    <a:cxn ang="0">
                      <a:pos x="115982800" y="0"/>
                    </a:cxn>
                    <a:cxn ang="0">
                      <a:pos x="38661970" y="28996477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28996477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260"/>
                <p:cNvSpPr/>
                <p:nvPr/>
              </p:nvSpPr>
              <p:spPr>
                <a:xfrm>
                  <a:off x="11999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6013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202966013" y="193303630"/>
                    </a:cxn>
                    <a:cxn ang="0">
                      <a:pos x="231962490" y="115982800"/>
                    </a:cxn>
                    <a:cxn ang="0">
                      <a:pos x="20296601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261"/>
                <p:cNvSpPr/>
                <p:nvPr/>
              </p:nvSpPr>
              <p:spPr>
                <a:xfrm>
                  <a:off x="11999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6013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202966013" y="203312940"/>
                    </a:cxn>
                    <a:cxn ang="0">
                      <a:pos x="231962490" y="116177934"/>
                    </a:cxn>
                    <a:cxn ang="0">
                      <a:pos x="20296601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1" name="Freeform 262"/>
                <p:cNvSpPr/>
                <p:nvPr/>
              </p:nvSpPr>
              <p:spPr>
                <a:xfrm>
                  <a:off x="11999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6013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202966013" y="201612500"/>
                    </a:cxn>
                    <a:cxn ang="0">
                      <a:pos x="231962490" y="120967500"/>
                    </a:cxn>
                    <a:cxn ang="0">
                      <a:pos x="202966013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2" name="Freeform 263"/>
                <p:cNvSpPr/>
                <p:nvPr/>
              </p:nvSpPr>
              <p:spPr>
                <a:xfrm>
                  <a:off x="10451" y="503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28996477"/>
                    </a:cxn>
                    <a:cxn ang="0">
                      <a:pos x="120967500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3" name="Freeform 264"/>
                <p:cNvSpPr/>
                <p:nvPr/>
              </p:nvSpPr>
              <p:spPr>
                <a:xfrm>
                  <a:off x="12260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265"/>
                <p:cNvSpPr/>
                <p:nvPr/>
              </p:nvSpPr>
              <p:spPr>
                <a:xfrm>
                  <a:off x="12260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" name="Freeform 266"/>
                <p:cNvSpPr/>
                <p:nvPr/>
              </p:nvSpPr>
              <p:spPr>
                <a:xfrm>
                  <a:off x="12260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30241875" y="38725978"/>
                    </a:cxn>
                  </a:cxnLst>
                  <a:rect l="0" t="0" r="0" b="0"/>
                  <a:pathLst>
                    <a:path w="24" h="25">
                      <a:moveTo>
                        <a:pt x="3" y="4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6" name="Freeform 267"/>
                <p:cNvSpPr/>
                <p:nvPr/>
              </p:nvSpPr>
              <p:spPr>
                <a:xfrm>
                  <a:off x="12260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30241875" y="30241875"/>
                    </a:cxn>
                  </a:cxnLst>
                  <a:rect l="0" t="0" r="0" b="0"/>
                  <a:pathLst>
                    <a:path w="24" h="24">
                      <a:moveTo>
                        <a:pt x="3" y="3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7" name="Freeform 268"/>
                <p:cNvSpPr/>
                <p:nvPr/>
              </p:nvSpPr>
              <p:spPr>
                <a:xfrm>
                  <a:off x="12260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269"/>
                <p:cNvSpPr/>
                <p:nvPr/>
              </p:nvSpPr>
              <p:spPr>
                <a:xfrm>
                  <a:off x="12260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9" name="Freeform 270"/>
                <p:cNvSpPr/>
                <p:nvPr/>
              </p:nvSpPr>
              <p:spPr>
                <a:xfrm>
                  <a:off x="12260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0" name="Freeform 271"/>
                <p:cNvSpPr/>
                <p:nvPr/>
              </p:nvSpPr>
              <p:spPr>
                <a:xfrm>
                  <a:off x="12260" y="477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1" name="Freeform 272"/>
                <p:cNvSpPr/>
                <p:nvPr/>
              </p:nvSpPr>
              <p:spPr>
                <a:xfrm>
                  <a:off x="12260" y="503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28996477"/>
                    </a:cxn>
                    <a:cxn ang="0">
                      <a:pos x="120967500" y="0"/>
                    </a:cxn>
                    <a:cxn ang="0">
                      <a:pos x="30241875" y="28996477"/>
                    </a:cxn>
                    <a:cxn ang="0">
                      <a:pos x="0" y="115982800"/>
                    </a:cxn>
                    <a:cxn ang="0">
                      <a:pos x="30241875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273"/>
                <p:cNvSpPr/>
                <p:nvPr/>
              </p:nvSpPr>
              <p:spPr>
                <a:xfrm>
                  <a:off x="12260" y="529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</a:cxnLst>
                  <a:rect l="0" t="0" r="0" b="0"/>
                  <a:pathLst>
                    <a:path w="24" h="24">
                      <a:moveTo>
                        <a:pt x="3" y="4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3" name="Freeform 274"/>
                <p:cNvSpPr/>
                <p:nvPr/>
              </p:nvSpPr>
              <p:spPr>
                <a:xfrm>
                  <a:off x="13288" y="1685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4" name="Freeform 275"/>
                <p:cNvSpPr/>
                <p:nvPr/>
              </p:nvSpPr>
              <p:spPr>
                <a:xfrm>
                  <a:off x="12514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5" name="Freeform 276"/>
                <p:cNvSpPr/>
                <p:nvPr/>
              </p:nvSpPr>
              <p:spPr>
                <a:xfrm>
                  <a:off x="12514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6" name="Freeform 277"/>
                <p:cNvSpPr/>
                <p:nvPr/>
              </p:nvSpPr>
              <p:spPr>
                <a:xfrm>
                  <a:off x="12514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7" name="Freeform 278"/>
                <p:cNvSpPr/>
                <p:nvPr/>
              </p:nvSpPr>
              <p:spPr>
                <a:xfrm>
                  <a:off x="12514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8" name="Freeform 279"/>
                <p:cNvSpPr/>
                <p:nvPr/>
              </p:nvSpPr>
              <p:spPr>
                <a:xfrm>
                  <a:off x="12514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9" name="Freeform 280"/>
                <p:cNvSpPr/>
                <p:nvPr/>
              </p:nvSpPr>
              <p:spPr>
                <a:xfrm>
                  <a:off x="12514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0" name="Freeform 281"/>
                <p:cNvSpPr/>
                <p:nvPr/>
              </p:nvSpPr>
              <p:spPr>
                <a:xfrm>
                  <a:off x="12514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1" name="Freeform 282"/>
                <p:cNvSpPr/>
                <p:nvPr/>
              </p:nvSpPr>
              <p:spPr>
                <a:xfrm>
                  <a:off x="12514" y="477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2" name="Freeform 283"/>
                <p:cNvSpPr/>
                <p:nvPr/>
              </p:nvSpPr>
              <p:spPr>
                <a:xfrm>
                  <a:off x="12514" y="503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28996477"/>
                    </a:cxn>
                    <a:cxn ang="0">
                      <a:pos x="120967500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28996477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3" name="Freeform 284"/>
                <p:cNvSpPr/>
                <p:nvPr/>
              </p:nvSpPr>
              <p:spPr>
                <a:xfrm>
                  <a:off x="12514" y="529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4" name="Freeform 285"/>
                <p:cNvSpPr/>
                <p:nvPr/>
              </p:nvSpPr>
              <p:spPr>
                <a:xfrm>
                  <a:off x="12514" y="555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" name="Freeform 286"/>
                <p:cNvSpPr/>
                <p:nvPr/>
              </p:nvSpPr>
              <p:spPr>
                <a:xfrm>
                  <a:off x="13542" y="1166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31048125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" name="Freeform 287"/>
                <p:cNvSpPr/>
                <p:nvPr/>
              </p:nvSpPr>
              <p:spPr>
                <a:xfrm>
                  <a:off x="13542" y="1424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7" name="Freeform 288"/>
                <p:cNvSpPr/>
                <p:nvPr/>
              </p:nvSpPr>
              <p:spPr>
                <a:xfrm>
                  <a:off x="13542" y="1685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31048125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8" name="Freeform 289"/>
                <p:cNvSpPr/>
                <p:nvPr/>
              </p:nvSpPr>
              <p:spPr>
                <a:xfrm>
                  <a:off x="12772" y="2201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1617793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1617793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290"/>
                <p:cNvSpPr/>
                <p:nvPr/>
              </p:nvSpPr>
              <p:spPr>
                <a:xfrm>
                  <a:off x="12772" y="245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12940" y="38661970"/>
                    </a:cxn>
                    <a:cxn ang="0">
                      <a:pos x="116177934" y="0"/>
                    </a:cxn>
                    <a:cxn ang="0">
                      <a:pos x="38725978" y="38661970"/>
                    </a:cxn>
                    <a:cxn ang="0">
                      <a:pos x="0" y="115982800"/>
                    </a:cxn>
                    <a:cxn ang="0">
                      <a:pos x="38725978" y="202966013"/>
                    </a:cxn>
                    <a:cxn ang="0">
                      <a:pos x="116177934" y="231962490"/>
                    </a:cxn>
                    <a:cxn ang="0">
                      <a:pos x="203312940" y="202966013"/>
                    </a:cxn>
                    <a:cxn ang="0">
                      <a:pos x="242038918" y="115982800"/>
                    </a:cxn>
                    <a:cxn ang="0">
                      <a:pos x="203312940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0" name="Freeform 291"/>
                <p:cNvSpPr/>
                <p:nvPr/>
              </p:nvSpPr>
              <p:spPr>
                <a:xfrm>
                  <a:off x="12772" y="2714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1617793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1617793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292"/>
                <p:cNvSpPr/>
                <p:nvPr/>
              </p:nvSpPr>
              <p:spPr>
                <a:xfrm>
                  <a:off x="12772" y="2975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1617793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1617793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293"/>
                <p:cNvSpPr/>
                <p:nvPr/>
              </p:nvSpPr>
              <p:spPr>
                <a:xfrm>
                  <a:off x="12772" y="4003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1617793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1617793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294"/>
                <p:cNvSpPr/>
                <p:nvPr/>
              </p:nvSpPr>
              <p:spPr>
                <a:xfrm>
                  <a:off x="12772" y="4265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1617793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1617793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295"/>
                <p:cNvSpPr/>
                <p:nvPr/>
              </p:nvSpPr>
              <p:spPr>
                <a:xfrm>
                  <a:off x="12772" y="4519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1617793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1617793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296"/>
                <p:cNvSpPr/>
                <p:nvPr/>
              </p:nvSpPr>
              <p:spPr>
                <a:xfrm>
                  <a:off x="12772" y="4777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1617793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1617793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297"/>
                <p:cNvSpPr/>
                <p:nvPr/>
              </p:nvSpPr>
              <p:spPr>
                <a:xfrm>
                  <a:off x="12772" y="503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12940" y="28996477"/>
                    </a:cxn>
                    <a:cxn ang="0">
                      <a:pos x="116177934" y="0"/>
                    </a:cxn>
                    <a:cxn ang="0">
                      <a:pos x="38725978" y="28996477"/>
                    </a:cxn>
                    <a:cxn ang="0">
                      <a:pos x="0" y="115982800"/>
                    </a:cxn>
                    <a:cxn ang="0">
                      <a:pos x="38725978" y="193303630"/>
                    </a:cxn>
                    <a:cxn ang="0">
                      <a:pos x="116177934" y="231962490"/>
                    </a:cxn>
                    <a:cxn ang="0">
                      <a:pos x="203312940" y="193303630"/>
                    </a:cxn>
                    <a:cxn ang="0">
                      <a:pos x="242038918" y="115982800"/>
                    </a:cxn>
                    <a:cxn ang="0">
                      <a:pos x="203312940" y="28996477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7" name="Freeform 298"/>
                <p:cNvSpPr/>
                <p:nvPr/>
              </p:nvSpPr>
              <p:spPr>
                <a:xfrm>
                  <a:off x="12772" y="5293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1617793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1617793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8" name="Freeform 299"/>
                <p:cNvSpPr/>
                <p:nvPr/>
              </p:nvSpPr>
              <p:spPr>
                <a:xfrm>
                  <a:off x="13807" y="142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9" name="Freeform 300"/>
                <p:cNvSpPr/>
                <p:nvPr/>
              </p:nvSpPr>
              <p:spPr>
                <a:xfrm>
                  <a:off x="13807" y="1685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0" name="Freeform 301"/>
                <p:cNvSpPr/>
                <p:nvPr/>
              </p:nvSpPr>
              <p:spPr>
                <a:xfrm>
                  <a:off x="13034" y="2201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1" name="Freeform 302"/>
                <p:cNvSpPr/>
                <p:nvPr/>
              </p:nvSpPr>
              <p:spPr>
                <a:xfrm>
                  <a:off x="13034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28996477" y="38661970"/>
                    </a:cxn>
                    <a:cxn ang="0">
                      <a:pos x="0" y="115982800"/>
                    </a:cxn>
                    <a:cxn ang="0">
                      <a:pos x="28996477" y="202966013"/>
                    </a:cxn>
                    <a:cxn ang="0">
                      <a:pos x="115982800" y="231962490"/>
                    </a:cxn>
                    <a:cxn ang="0">
                      <a:pos x="193303630" y="202966013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303"/>
                <p:cNvSpPr/>
                <p:nvPr/>
              </p:nvSpPr>
              <p:spPr>
                <a:xfrm>
                  <a:off x="13034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3" name="Freeform 304"/>
                <p:cNvSpPr/>
                <p:nvPr/>
              </p:nvSpPr>
              <p:spPr>
                <a:xfrm>
                  <a:off x="13034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4" name="Freeform 305"/>
                <p:cNvSpPr/>
                <p:nvPr/>
              </p:nvSpPr>
              <p:spPr>
                <a:xfrm>
                  <a:off x="13034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306"/>
                <p:cNvSpPr/>
                <p:nvPr/>
              </p:nvSpPr>
              <p:spPr>
                <a:xfrm>
                  <a:off x="13034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28996477" y="30241875"/>
                    </a:cxn>
                    <a:cxn ang="0">
                      <a:pos x="0" y="120967500"/>
                    </a:cxn>
                    <a:cxn ang="0">
                      <a:pos x="28996477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" name="Freeform 307"/>
                <p:cNvSpPr/>
                <p:nvPr/>
              </p:nvSpPr>
              <p:spPr>
                <a:xfrm>
                  <a:off x="13034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7" name="Freeform 308"/>
                <p:cNvSpPr/>
                <p:nvPr/>
              </p:nvSpPr>
              <p:spPr>
                <a:xfrm>
                  <a:off x="13034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8" name="Freeform 309"/>
                <p:cNvSpPr/>
                <p:nvPr/>
              </p:nvSpPr>
              <p:spPr>
                <a:xfrm>
                  <a:off x="13034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28996477"/>
                    </a:cxn>
                    <a:cxn ang="0">
                      <a:pos x="115982800" y="0"/>
                    </a:cxn>
                    <a:cxn ang="0">
                      <a:pos x="28996477" y="28996477"/>
                    </a:cxn>
                    <a:cxn ang="0">
                      <a:pos x="0" y="115982800"/>
                    </a:cxn>
                    <a:cxn ang="0">
                      <a:pos x="28996477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310"/>
                <p:cNvSpPr/>
                <p:nvPr/>
              </p:nvSpPr>
              <p:spPr>
                <a:xfrm>
                  <a:off x="13542" y="555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5"/>
                        <a:pt x="0" y="8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1"/>
                      </a:cubicBezTo>
                      <a:cubicBezTo>
                        <a:pt x="25" y="8"/>
                        <a:pt x="24" y="5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0" name="Freeform 311"/>
                <p:cNvSpPr/>
                <p:nvPr/>
              </p:nvSpPr>
              <p:spPr>
                <a:xfrm>
                  <a:off x="13542" y="5813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31048125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1" name="Freeform 312"/>
                <p:cNvSpPr/>
                <p:nvPr/>
              </p:nvSpPr>
              <p:spPr>
                <a:xfrm>
                  <a:off x="13288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313"/>
                <p:cNvSpPr/>
                <p:nvPr/>
              </p:nvSpPr>
              <p:spPr>
                <a:xfrm>
                  <a:off x="13288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3" name="Freeform 314"/>
                <p:cNvSpPr/>
                <p:nvPr/>
              </p:nvSpPr>
              <p:spPr>
                <a:xfrm>
                  <a:off x="13288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4" name="Freeform 315"/>
                <p:cNvSpPr/>
                <p:nvPr/>
              </p:nvSpPr>
              <p:spPr>
                <a:xfrm>
                  <a:off x="13288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5" name="Freeform 316"/>
                <p:cNvSpPr/>
                <p:nvPr/>
              </p:nvSpPr>
              <p:spPr>
                <a:xfrm>
                  <a:off x="13288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317"/>
                <p:cNvSpPr/>
                <p:nvPr/>
              </p:nvSpPr>
              <p:spPr>
                <a:xfrm>
                  <a:off x="13288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7" name="Freeform 318"/>
                <p:cNvSpPr/>
                <p:nvPr/>
              </p:nvSpPr>
              <p:spPr>
                <a:xfrm>
                  <a:off x="13288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319"/>
                <p:cNvSpPr/>
                <p:nvPr/>
              </p:nvSpPr>
              <p:spPr>
                <a:xfrm>
                  <a:off x="13288" y="477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9" name="Freeform 320"/>
                <p:cNvSpPr/>
                <p:nvPr/>
              </p:nvSpPr>
              <p:spPr>
                <a:xfrm>
                  <a:off x="13288" y="503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28996477"/>
                    </a:cxn>
                    <a:cxn ang="0">
                      <a:pos x="120967500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28996477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0" name="Freeform 321"/>
                <p:cNvSpPr/>
                <p:nvPr/>
              </p:nvSpPr>
              <p:spPr>
                <a:xfrm>
                  <a:off x="13807" y="555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10886875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10886875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8"/>
                        <a:pt x="23" y="5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1" name="Freeform 322"/>
                <p:cNvSpPr/>
                <p:nvPr/>
              </p:nvSpPr>
              <p:spPr>
                <a:xfrm>
                  <a:off x="13807" y="5813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2" name="Freeform 323"/>
                <p:cNvSpPr/>
                <p:nvPr/>
              </p:nvSpPr>
              <p:spPr>
                <a:xfrm>
                  <a:off x="13542" y="2201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3" name="Freeform 324"/>
                <p:cNvSpPr/>
                <p:nvPr/>
              </p:nvSpPr>
              <p:spPr>
                <a:xfrm>
                  <a:off x="13542" y="245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31048125" y="231962490"/>
                    </a:cxn>
                    <a:cxn ang="0">
                      <a:pos x="211693125" y="202966013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4" name="Freeform 325"/>
                <p:cNvSpPr/>
                <p:nvPr/>
              </p:nvSpPr>
              <p:spPr>
                <a:xfrm>
                  <a:off x="13542" y="2714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5" name="Freeform 326"/>
                <p:cNvSpPr/>
                <p:nvPr/>
              </p:nvSpPr>
              <p:spPr>
                <a:xfrm>
                  <a:off x="13542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327"/>
                <p:cNvSpPr/>
                <p:nvPr/>
              </p:nvSpPr>
              <p:spPr>
                <a:xfrm>
                  <a:off x="13542" y="4003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5"/>
                        <a:pt x="13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" name="Freeform 328"/>
                <p:cNvSpPr/>
                <p:nvPr/>
              </p:nvSpPr>
              <p:spPr>
                <a:xfrm>
                  <a:off x="13542" y="426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8" name="Freeform 329"/>
                <p:cNvSpPr/>
                <p:nvPr/>
              </p:nvSpPr>
              <p:spPr>
                <a:xfrm>
                  <a:off x="13542" y="451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31048125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9" name="Freeform 330"/>
                <p:cNvSpPr/>
                <p:nvPr/>
              </p:nvSpPr>
              <p:spPr>
                <a:xfrm>
                  <a:off x="13542" y="4777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0" name="Freeform 331"/>
                <p:cNvSpPr/>
                <p:nvPr/>
              </p:nvSpPr>
              <p:spPr>
                <a:xfrm>
                  <a:off x="13542" y="503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28996477"/>
                    </a:cxn>
                    <a:cxn ang="0">
                      <a:pos x="131048125" y="0"/>
                    </a:cxn>
                    <a:cxn ang="0">
                      <a:pos x="40322500" y="28996477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31048125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28996477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1" name="Freeform 332"/>
                <p:cNvSpPr/>
                <p:nvPr/>
              </p:nvSpPr>
              <p:spPr>
                <a:xfrm>
                  <a:off x="13542" y="529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31048125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333"/>
                <p:cNvSpPr/>
                <p:nvPr/>
              </p:nvSpPr>
              <p:spPr>
                <a:xfrm>
                  <a:off x="13807" y="2201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334"/>
                <p:cNvSpPr/>
                <p:nvPr/>
              </p:nvSpPr>
              <p:spPr>
                <a:xfrm>
                  <a:off x="13807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38661970"/>
                    </a:cxn>
                    <a:cxn ang="0">
                      <a:pos x="115982800" y="0"/>
                    </a:cxn>
                    <a:cxn ang="0">
                      <a:pos x="38661970" y="38661970"/>
                    </a:cxn>
                    <a:cxn ang="0">
                      <a:pos x="0" y="115982800"/>
                    </a:cxn>
                    <a:cxn ang="0">
                      <a:pos x="38661970" y="202966013"/>
                    </a:cxn>
                    <a:cxn ang="0">
                      <a:pos x="115982800" y="231962490"/>
                    </a:cxn>
                    <a:cxn ang="0">
                      <a:pos x="193303630" y="202966013"/>
                    </a:cxn>
                    <a:cxn ang="0">
                      <a:pos x="231962490" y="115982800"/>
                    </a:cxn>
                    <a:cxn ang="0">
                      <a:pos x="1933036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4" name="Freeform 335"/>
                <p:cNvSpPr/>
                <p:nvPr/>
              </p:nvSpPr>
              <p:spPr>
                <a:xfrm>
                  <a:off x="13807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336"/>
                <p:cNvSpPr/>
                <p:nvPr/>
              </p:nvSpPr>
              <p:spPr>
                <a:xfrm>
                  <a:off x="13807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337"/>
                <p:cNvSpPr/>
                <p:nvPr/>
              </p:nvSpPr>
              <p:spPr>
                <a:xfrm>
                  <a:off x="13807" y="4003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6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338"/>
                <p:cNvSpPr/>
                <p:nvPr/>
              </p:nvSpPr>
              <p:spPr>
                <a:xfrm>
                  <a:off x="13807" y="426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339"/>
                <p:cNvSpPr/>
                <p:nvPr/>
              </p:nvSpPr>
              <p:spPr>
                <a:xfrm>
                  <a:off x="13807" y="451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9" name="Freeform 340"/>
                <p:cNvSpPr/>
                <p:nvPr/>
              </p:nvSpPr>
              <p:spPr>
                <a:xfrm>
                  <a:off x="13807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341"/>
                <p:cNvSpPr/>
                <p:nvPr/>
              </p:nvSpPr>
              <p:spPr>
                <a:xfrm>
                  <a:off x="13807" y="503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303630" y="28996477"/>
                    </a:cxn>
                    <a:cxn ang="0">
                      <a:pos x="115982800" y="0"/>
                    </a:cxn>
                    <a:cxn ang="0">
                      <a:pos x="38661970" y="28996477"/>
                    </a:cxn>
                    <a:cxn ang="0">
                      <a:pos x="0" y="115982800"/>
                    </a:cxn>
                    <a:cxn ang="0">
                      <a:pos x="38661970" y="193303630"/>
                    </a:cxn>
                    <a:cxn ang="0">
                      <a:pos x="115982800" y="231962490"/>
                    </a:cxn>
                    <a:cxn ang="0">
                      <a:pos x="193303630" y="193303630"/>
                    </a:cxn>
                    <a:cxn ang="0">
                      <a:pos x="231962490" y="115982800"/>
                    </a:cxn>
                    <a:cxn ang="0">
                      <a:pos x="193303630" y="28996477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1" name="Freeform 342"/>
                <p:cNvSpPr/>
                <p:nvPr/>
              </p:nvSpPr>
              <p:spPr>
                <a:xfrm>
                  <a:off x="14062" y="6329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2586098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2586098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2" name="Freeform 343"/>
                <p:cNvSpPr/>
                <p:nvPr/>
              </p:nvSpPr>
              <p:spPr>
                <a:xfrm>
                  <a:off x="13807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30241875"/>
                    </a:cxn>
                    <a:cxn ang="0">
                      <a:pos x="115982800" y="0"/>
                    </a:cxn>
                    <a:cxn ang="0">
                      <a:pos x="38661970" y="30241875"/>
                    </a:cxn>
                    <a:cxn ang="0">
                      <a:pos x="0" y="120967500"/>
                    </a:cxn>
                    <a:cxn ang="0">
                      <a:pos x="38661970" y="201612500"/>
                    </a:cxn>
                    <a:cxn ang="0">
                      <a:pos x="115982800" y="241935000"/>
                    </a:cxn>
                    <a:cxn ang="0">
                      <a:pos x="193303630" y="201612500"/>
                    </a:cxn>
                    <a:cxn ang="0">
                      <a:pos x="231962490" y="120967500"/>
                    </a:cxn>
                    <a:cxn ang="0">
                      <a:pos x="1933036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3" name="Freeform 344"/>
                <p:cNvSpPr/>
                <p:nvPr/>
              </p:nvSpPr>
              <p:spPr>
                <a:xfrm>
                  <a:off x="14323" y="632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4" name="Freeform 345"/>
                <p:cNvSpPr/>
                <p:nvPr/>
              </p:nvSpPr>
              <p:spPr>
                <a:xfrm>
                  <a:off x="14062" y="6583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2586098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2586098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5" name="Freeform 346"/>
                <p:cNvSpPr/>
                <p:nvPr/>
              </p:nvSpPr>
              <p:spPr>
                <a:xfrm>
                  <a:off x="14062" y="1940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2586098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2586098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6" name="Freeform 347"/>
                <p:cNvSpPr/>
                <p:nvPr/>
              </p:nvSpPr>
              <p:spPr>
                <a:xfrm>
                  <a:off x="14062" y="2201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2586098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2586098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" name="Freeform 348"/>
                <p:cNvSpPr/>
                <p:nvPr/>
              </p:nvSpPr>
              <p:spPr>
                <a:xfrm>
                  <a:off x="14062" y="245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12940" y="38661970"/>
                    </a:cxn>
                    <a:cxn ang="0">
                      <a:pos x="125860984" y="0"/>
                    </a:cxn>
                    <a:cxn ang="0">
                      <a:pos x="38725978" y="38661970"/>
                    </a:cxn>
                    <a:cxn ang="0">
                      <a:pos x="0" y="115982800"/>
                    </a:cxn>
                    <a:cxn ang="0">
                      <a:pos x="38725978" y="202966013"/>
                    </a:cxn>
                    <a:cxn ang="0">
                      <a:pos x="125860984" y="231962490"/>
                    </a:cxn>
                    <a:cxn ang="0">
                      <a:pos x="203312940" y="202966013"/>
                    </a:cxn>
                    <a:cxn ang="0">
                      <a:pos x="242038918" y="115982800"/>
                    </a:cxn>
                    <a:cxn ang="0">
                      <a:pos x="203312940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349"/>
                <p:cNvSpPr/>
                <p:nvPr/>
              </p:nvSpPr>
              <p:spPr>
                <a:xfrm>
                  <a:off x="14062" y="2714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2586098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2586098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9" name="Freeform 350"/>
                <p:cNvSpPr/>
                <p:nvPr/>
              </p:nvSpPr>
              <p:spPr>
                <a:xfrm>
                  <a:off x="14062" y="2975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2586098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2586098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0" name="Freeform 351"/>
                <p:cNvSpPr/>
                <p:nvPr/>
              </p:nvSpPr>
              <p:spPr>
                <a:xfrm>
                  <a:off x="14062" y="4003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2586098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2586098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3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1" name="Freeform 352"/>
                <p:cNvSpPr/>
                <p:nvPr/>
              </p:nvSpPr>
              <p:spPr>
                <a:xfrm>
                  <a:off x="14062" y="4265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2586098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2586098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2" name="Freeform 353"/>
                <p:cNvSpPr/>
                <p:nvPr/>
              </p:nvSpPr>
              <p:spPr>
                <a:xfrm>
                  <a:off x="14062" y="4519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2586098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2586098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3" name="Freeform 354"/>
                <p:cNvSpPr/>
                <p:nvPr/>
              </p:nvSpPr>
              <p:spPr>
                <a:xfrm>
                  <a:off x="14062" y="4777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2586098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2586098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4" name="Freeform 355"/>
                <p:cNvSpPr/>
                <p:nvPr/>
              </p:nvSpPr>
              <p:spPr>
                <a:xfrm>
                  <a:off x="14062" y="5293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2586098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2586098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5" name="Freeform 356"/>
                <p:cNvSpPr/>
                <p:nvPr/>
              </p:nvSpPr>
              <p:spPr>
                <a:xfrm>
                  <a:off x="14323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</a:cxnLst>
                  <a:rect l="0" t="0" r="0" b="0"/>
                  <a:pathLst>
                    <a:path w="24" h="24">
                      <a:moveTo>
                        <a:pt x="20" y="21"/>
                      </a:move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6" name="Freeform 357"/>
                <p:cNvSpPr/>
                <p:nvPr/>
              </p:nvSpPr>
              <p:spPr>
                <a:xfrm>
                  <a:off x="14323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5">
                      <a:moveTo>
                        <a:pt x="12" y="0"/>
                      </a:move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" name="Freeform 358"/>
                <p:cNvSpPr/>
                <p:nvPr/>
              </p:nvSpPr>
              <p:spPr>
                <a:xfrm>
                  <a:off x="14323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8" name="Freeform 359"/>
                <p:cNvSpPr/>
                <p:nvPr/>
              </p:nvSpPr>
              <p:spPr>
                <a:xfrm>
                  <a:off x="14323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</a:cxnLst>
                  <a:rect l="0" t="0" r="0" b="0"/>
                  <a:pathLst>
                    <a:path w="24" h="25">
                      <a:moveTo>
                        <a:pt x="20" y="21"/>
                      </a:move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9" name="Freeform 360"/>
                <p:cNvSpPr/>
                <p:nvPr/>
              </p:nvSpPr>
              <p:spPr>
                <a:xfrm>
                  <a:off x="14578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0" name="Freeform 361"/>
                <p:cNvSpPr/>
                <p:nvPr/>
              </p:nvSpPr>
              <p:spPr>
                <a:xfrm>
                  <a:off x="14578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1" name="Freeform 362"/>
                <p:cNvSpPr/>
                <p:nvPr/>
              </p:nvSpPr>
              <p:spPr>
                <a:xfrm>
                  <a:off x="14578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2" name="Freeform 363"/>
                <p:cNvSpPr/>
                <p:nvPr/>
              </p:nvSpPr>
              <p:spPr>
                <a:xfrm>
                  <a:off x="14578" y="4003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3" name="Freeform 364"/>
                <p:cNvSpPr/>
                <p:nvPr/>
              </p:nvSpPr>
              <p:spPr>
                <a:xfrm>
                  <a:off x="14835" y="2714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2586098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2586098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4" name="Freeform 365"/>
                <p:cNvSpPr/>
                <p:nvPr/>
              </p:nvSpPr>
              <p:spPr>
                <a:xfrm>
                  <a:off x="14835" y="2975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2586098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2586098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5" name="Freeform 366"/>
                <p:cNvSpPr/>
                <p:nvPr/>
              </p:nvSpPr>
              <p:spPr>
                <a:xfrm>
                  <a:off x="14835" y="4265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30241875"/>
                    </a:cxn>
                    <a:cxn ang="0">
                      <a:pos x="125860984" y="0"/>
                    </a:cxn>
                    <a:cxn ang="0">
                      <a:pos x="38725978" y="30241875"/>
                    </a:cxn>
                    <a:cxn ang="0">
                      <a:pos x="0" y="120967500"/>
                    </a:cxn>
                    <a:cxn ang="0">
                      <a:pos x="38725978" y="201612500"/>
                    </a:cxn>
                    <a:cxn ang="0">
                      <a:pos x="125860984" y="241935000"/>
                    </a:cxn>
                    <a:cxn ang="0">
                      <a:pos x="203312940" y="201612500"/>
                    </a:cxn>
                    <a:cxn ang="0">
                      <a:pos x="242038918" y="120967500"/>
                    </a:cxn>
                    <a:cxn ang="0">
                      <a:pos x="203312940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6" name="Freeform 367"/>
                <p:cNvSpPr/>
                <p:nvPr/>
              </p:nvSpPr>
              <p:spPr>
                <a:xfrm>
                  <a:off x="14578" y="477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" name="Freeform 368"/>
                <p:cNvSpPr/>
                <p:nvPr/>
              </p:nvSpPr>
              <p:spPr>
                <a:xfrm>
                  <a:off x="15606" y="3488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8" name="Freeform 369"/>
                <p:cNvSpPr/>
                <p:nvPr/>
              </p:nvSpPr>
              <p:spPr>
                <a:xfrm>
                  <a:off x="15606" y="374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31048125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370"/>
                <p:cNvSpPr/>
                <p:nvPr/>
              </p:nvSpPr>
              <p:spPr>
                <a:xfrm>
                  <a:off x="15871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371"/>
                <p:cNvSpPr/>
                <p:nvPr/>
              </p:nvSpPr>
              <p:spPr>
                <a:xfrm>
                  <a:off x="15871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372"/>
                <p:cNvSpPr/>
                <p:nvPr/>
              </p:nvSpPr>
              <p:spPr>
                <a:xfrm>
                  <a:off x="16125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373"/>
                <p:cNvSpPr/>
                <p:nvPr/>
              </p:nvSpPr>
              <p:spPr>
                <a:xfrm>
                  <a:off x="16386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3" name="Freeform 374"/>
                <p:cNvSpPr/>
                <p:nvPr/>
              </p:nvSpPr>
              <p:spPr>
                <a:xfrm>
                  <a:off x="13807" y="606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6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4" name="Freeform 375"/>
                <p:cNvSpPr/>
                <p:nvPr/>
              </p:nvSpPr>
              <p:spPr>
                <a:xfrm>
                  <a:off x="13807" y="529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5" name="Freeform 376"/>
                <p:cNvSpPr/>
                <p:nvPr/>
              </p:nvSpPr>
              <p:spPr>
                <a:xfrm>
                  <a:off x="14062" y="503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12940" y="28996477"/>
                    </a:cxn>
                    <a:cxn ang="0">
                      <a:pos x="125860984" y="0"/>
                    </a:cxn>
                    <a:cxn ang="0">
                      <a:pos x="38725978" y="28996477"/>
                    </a:cxn>
                    <a:cxn ang="0">
                      <a:pos x="0" y="115982800"/>
                    </a:cxn>
                    <a:cxn ang="0">
                      <a:pos x="38725978" y="193303630"/>
                    </a:cxn>
                    <a:cxn ang="0">
                      <a:pos x="125860984" y="231962490"/>
                    </a:cxn>
                    <a:cxn ang="0">
                      <a:pos x="203312940" y="193303630"/>
                    </a:cxn>
                    <a:cxn ang="0">
                      <a:pos x="242038918" y="115982800"/>
                    </a:cxn>
                    <a:cxn ang="0">
                      <a:pos x="203312940" y="28996477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6" name="Freeform 377"/>
                <p:cNvSpPr/>
                <p:nvPr/>
              </p:nvSpPr>
              <p:spPr>
                <a:xfrm>
                  <a:off x="14578" y="606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" name="Freeform 378"/>
                <p:cNvSpPr/>
                <p:nvPr/>
              </p:nvSpPr>
              <p:spPr>
                <a:xfrm>
                  <a:off x="15097" y="4777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" name="Freeform 379"/>
                <p:cNvSpPr/>
                <p:nvPr/>
              </p:nvSpPr>
              <p:spPr>
                <a:xfrm>
                  <a:off x="16125" y="2714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" name="Freeform 380"/>
                <p:cNvSpPr/>
                <p:nvPr/>
              </p:nvSpPr>
              <p:spPr>
                <a:xfrm>
                  <a:off x="16386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5">
                      <a:moveTo>
                        <a:pt x="12" y="0"/>
                      </a:move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0" name="Freeform 381"/>
                <p:cNvSpPr/>
                <p:nvPr/>
              </p:nvSpPr>
              <p:spPr>
                <a:xfrm>
                  <a:off x="16125" y="245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31048125" y="231962490"/>
                    </a:cxn>
                    <a:cxn ang="0">
                      <a:pos x="211693125" y="202966013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" name="Freeform 382"/>
                <p:cNvSpPr/>
                <p:nvPr/>
              </p:nvSpPr>
              <p:spPr>
                <a:xfrm>
                  <a:off x="16386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</a:cxnLst>
                  <a:rect l="0" t="0" r="0" b="0"/>
                  <a:pathLst>
                    <a:path w="24" h="24">
                      <a:moveTo>
                        <a:pt x="20" y="21"/>
                      </a:move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2" name="Freeform 383"/>
                <p:cNvSpPr/>
                <p:nvPr/>
              </p:nvSpPr>
              <p:spPr>
                <a:xfrm>
                  <a:off x="12260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</a:cxnLst>
                  <a:rect l="0" t="0" r="0" b="0"/>
                  <a:pathLst>
                    <a:path w="24" h="24">
                      <a:moveTo>
                        <a:pt x="3" y="4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3" name="Freeform 384"/>
                <p:cNvSpPr/>
                <p:nvPr/>
              </p:nvSpPr>
              <p:spPr>
                <a:xfrm>
                  <a:off x="12514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4" name="Freeform 385"/>
                <p:cNvSpPr/>
                <p:nvPr/>
              </p:nvSpPr>
              <p:spPr>
                <a:xfrm>
                  <a:off x="12772" y="3230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1617793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1617793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5" name="Freeform 386"/>
                <p:cNvSpPr/>
                <p:nvPr/>
              </p:nvSpPr>
              <p:spPr>
                <a:xfrm>
                  <a:off x="13034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28996477" y="40322500"/>
                    </a:cxn>
                    <a:cxn ang="0">
                      <a:pos x="0" y="120967500"/>
                    </a:cxn>
                    <a:cxn ang="0">
                      <a:pos x="28996477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6" name="Freeform 387"/>
                <p:cNvSpPr/>
                <p:nvPr/>
              </p:nvSpPr>
              <p:spPr>
                <a:xfrm>
                  <a:off x="13288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7" name="Freeform 388"/>
                <p:cNvSpPr/>
                <p:nvPr/>
              </p:nvSpPr>
              <p:spPr>
                <a:xfrm>
                  <a:off x="13542" y="3230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31048125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" name="Freeform 389"/>
                <p:cNvSpPr/>
                <p:nvPr/>
              </p:nvSpPr>
              <p:spPr>
                <a:xfrm>
                  <a:off x="13807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303630" y="40322500"/>
                    </a:cxn>
                    <a:cxn ang="0">
                      <a:pos x="115982800" y="0"/>
                    </a:cxn>
                    <a:cxn ang="0">
                      <a:pos x="38661970" y="40322500"/>
                    </a:cxn>
                    <a:cxn ang="0">
                      <a:pos x="0" y="120967500"/>
                    </a:cxn>
                    <a:cxn ang="0">
                      <a:pos x="38661970" y="211693125"/>
                    </a:cxn>
                    <a:cxn ang="0">
                      <a:pos x="115982800" y="241935000"/>
                    </a:cxn>
                    <a:cxn ang="0">
                      <a:pos x="193303630" y="211693125"/>
                    </a:cxn>
                    <a:cxn ang="0">
                      <a:pos x="231962490" y="120967500"/>
                    </a:cxn>
                    <a:cxn ang="0">
                      <a:pos x="1933036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9" name="Freeform 390"/>
                <p:cNvSpPr/>
                <p:nvPr/>
              </p:nvSpPr>
              <p:spPr>
                <a:xfrm>
                  <a:off x="14062" y="3230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2586098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2586098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0" name="Freeform 391"/>
                <p:cNvSpPr/>
                <p:nvPr/>
              </p:nvSpPr>
              <p:spPr>
                <a:xfrm>
                  <a:off x="14323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1" name="Freeform 392"/>
                <p:cNvSpPr/>
                <p:nvPr/>
              </p:nvSpPr>
              <p:spPr>
                <a:xfrm>
                  <a:off x="14578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2" name="Freeform 393"/>
                <p:cNvSpPr/>
                <p:nvPr/>
              </p:nvSpPr>
              <p:spPr>
                <a:xfrm>
                  <a:off x="14835" y="3230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12940" y="40322500"/>
                    </a:cxn>
                    <a:cxn ang="0">
                      <a:pos x="125860984" y="0"/>
                    </a:cxn>
                    <a:cxn ang="0">
                      <a:pos x="38725978" y="40322500"/>
                    </a:cxn>
                    <a:cxn ang="0">
                      <a:pos x="0" y="120967500"/>
                    </a:cxn>
                    <a:cxn ang="0">
                      <a:pos x="38725978" y="211693125"/>
                    </a:cxn>
                    <a:cxn ang="0">
                      <a:pos x="125860984" y="241935000"/>
                    </a:cxn>
                    <a:cxn ang="0">
                      <a:pos x="203312940" y="211693125"/>
                    </a:cxn>
                    <a:cxn ang="0">
                      <a:pos x="242038918" y="120967500"/>
                    </a:cxn>
                    <a:cxn ang="0">
                      <a:pos x="203312940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3" name="Freeform 394"/>
                <p:cNvSpPr/>
                <p:nvPr/>
              </p:nvSpPr>
              <p:spPr>
                <a:xfrm>
                  <a:off x="12260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30241875" y="38725978"/>
                    </a:cxn>
                  </a:cxnLst>
                  <a:rect l="0" t="0" r="0" b="0"/>
                  <a:pathLst>
                    <a:path w="24" h="25">
                      <a:moveTo>
                        <a:pt x="3" y="4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4" name="Freeform 395"/>
                <p:cNvSpPr/>
                <p:nvPr/>
              </p:nvSpPr>
              <p:spPr>
                <a:xfrm>
                  <a:off x="12514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5" name="Freeform 396"/>
                <p:cNvSpPr/>
                <p:nvPr/>
              </p:nvSpPr>
              <p:spPr>
                <a:xfrm>
                  <a:off x="12772" y="3488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1617793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1617793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6" name="Freeform 397"/>
                <p:cNvSpPr/>
                <p:nvPr/>
              </p:nvSpPr>
              <p:spPr>
                <a:xfrm>
                  <a:off x="13034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28996477" y="38725978"/>
                    </a:cxn>
                    <a:cxn ang="0">
                      <a:pos x="0" y="116177934"/>
                    </a:cxn>
                    <a:cxn ang="0">
                      <a:pos x="28996477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7" name="Freeform 398"/>
                <p:cNvSpPr/>
                <p:nvPr/>
              </p:nvSpPr>
              <p:spPr>
                <a:xfrm>
                  <a:off x="13288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8" name="Freeform 399"/>
                <p:cNvSpPr/>
                <p:nvPr/>
              </p:nvSpPr>
              <p:spPr>
                <a:xfrm>
                  <a:off x="13542" y="3488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9" name="Freeform 400"/>
                <p:cNvSpPr/>
                <p:nvPr/>
              </p:nvSpPr>
              <p:spPr>
                <a:xfrm>
                  <a:off x="13807" y="3488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303630" y="38725978"/>
                    </a:cxn>
                    <a:cxn ang="0">
                      <a:pos x="115982800" y="0"/>
                    </a:cxn>
                    <a:cxn ang="0">
                      <a:pos x="38661970" y="38725978"/>
                    </a:cxn>
                    <a:cxn ang="0">
                      <a:pos x="0" y="116177934"/>
                    </a:cxn>
                    <a:cxn ang="0">
                      <a:pos x="38661970" y="203312940"/>
                    </a:cxn>
                    <a:cxn ang="0">
                      <a:pos x="115982800" y="242038918"/>
                    </a:cxn>
                    <a:cxn ang="0">
                      <a:pos x="193303630" y="203312940"/>
                    </a:cxn>
                    <a:cxn ang="0">
                      <a:pos x="231962490" y="116177934"/>
                    </a:cxn>
                    <a:cxn ang="0">
                      <a:pos x="1933036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401"/>
                <p:cNvSpPr/>
                <p:nvPr/>
              </p:nvSpPr>
              <p:spPr>
                <a:xfrm>
                  <a:off x="14062" y="3488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2586098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2586098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402"/>
                <p:cNvSpPr/>
                <p:nvPr/>
              </p:nvSpPr>
              <p:spPr>
                <a:xfrm>
                  <a:off x="14323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5">
                      <a:moveTo>
                        <a:pt x="12" y="0"/>
                      </a:move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403"/>
                <p:cNvSpPr/>
                <p:nvPr/>
              </p:nvSpPr>
              <p:spPr>
                <a:xfrm>
                  <a:off x="14578" y="3488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404"/>
                <p:cNvSpPr/>
                <p:nvPr/>
              </p:nvSpPr>
              <p:spPr>
                <a:xfrm>
                  <a:off x="14835" y="3488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12940" y="38725978"/>
                    </a:cxn>
                    <a:cxn ang="0">
                      <a:pos x="125860984" y="0"/>
                    </a:cxn>
                    <a:cxn ang="0">
                      <a:pos x="38725978" y="38725978"/>
                    </a:cxn>
                    <a:cxn ang="0">
                      <a:pos x="0" y="116177934"/>
                    </a:cxn>
                    <a:cxn ang="0">
                      <a:pos x="38725978" y="203312940"/>
                    </a:cxn>
                    <a:cxn ang="0">
                      <a:pos x="125860984" y="242038918"/>
                    </a:cxn>
                    <a:cxn ang="0">
                      <a:pos x="203312940" y="203312940"/>
                    </a:cxn>
                    <a:cxn ang="0">
                      <a:pos x="242038918" y="116177934"/>
                    </a:cxn>
                    <a:cxn ang="0">
                      <a:pos x="203312940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405"/>
                <p:cNvSpPr/>
                <p:nvPr/>
              </p:nvSpPr>
              <p:spPr>
                <a:xfrm>
                  <a:off x="12260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30241875" y="38661970"/>
                    </a:cxn>
                  </a:cxnLst>
                  <a:rect l="0" t="0" r="0" b="0"/>
                  <a:pathLst>
                    <a:path w="24" h="24">
                      <a:moveTo>
                        <a:pt x="3" y="4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9" y="0"/>
                        <a:pt x="6" y="1"/>
                        <a:pt x="3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406"/>
                <p:cNvSpPr/>
                <p:nvPr/>
              </p:nvSpPr>
              <p:spPr>
                <a:xfrm>
                  <a:off x="12514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408"/>
                <p:cNvSpPr/>
                <p:nvPr/>
              </p:nvSpPr>
              <p:spPr>
                <a:xfrm>
                  <a:off x="12772" y="374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16176440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193303630"/>
                    </a:cxn>
                    <a:cxn ang="0">
                      <a:pos x="116176440" y="231962490"/>
                    </a:cxn>
                    <a:cxn ang="0">
                      <a:pos x="203307215" y="193303630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7" name="Freeform 409"/>
                <p:cNvSpPr/>
                <p:nvPr/>
              </p:nvSpPr>
              <p:spPr>
                <a:xfrm>
                  <a:off x="13034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28996089" y="38661970"/>
                    </a:cxn>
                    <a:cxn ang="0">
                      <a:pos x="0" y="115982800"/>
                    </a:cxn>
                    <a:cxn ang="0">
                      <a:pos x="28996089" y="193303630"/>
                    </a:cxn>
                    <a:cxn ang="0">
                      <a:pos x="115978136" y="231962490"/>
                    </a:cxn>
                    <a:cxn ang="0">
                      <a:pos x="193297930" y="193303630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410"/>
                <p:cNvSpPr/>
                <p:nvPr/>
              </p:nvSpPr>
              <p:spPr>
                <a:xfrm>
                  <a:off x="13288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411"/>
                <p:cNvSpPr/>
                <p:nvPr/>
              </p:nvSpPr>
              <p:spPr>
                <a:xfrm>
                  <a:off x="13542" y="374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31048125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412"/>
                <p:cNvSpPr/>
                <p:nvPr/>
              </p:nvSpPr>
              <p:spPr>
                <a:xfrm>
                  <a:off x="13807" y="374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38658343" y="38661970"/>
                    </a:cxn>
                    <a:cxn ang="0">
                      <a:pos x="0" y="115982800"/>
                    </a:cxn>
                    <a:cxn ang="0">
                      <a:pos x="38658343" y="193303630"/>
                    </a:cxn>
                    <a:cxn ang="0">
                      <a:pos x="115978136" y="231962490"/>
                    </a:cxn>
                    <a:cxn ang="0">
                      <a:pos x="193297930" y="193303630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413"/>
                <p:cNvSpPr/>
                <p:nvPr/>
              </p:nvSpPr>
              <p:spPr>
                <a:xfrm>
                  <a:off x="14062" y="374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25856255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193303630"/>
                    </a:cxn>
                    <a:cxn ang="0">
                      <a:pos x="125856255" y="231962490"/>
                    </a:cxn>
                    <a:cxn ang="0">
                      <a:pos x="203307215" y="193303630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414"/>
                <p:cNvSpPr/>
                <p:nvPr/>
              </p:nvSpPr>
              <p:spPr>
                <a:xfrm>
                  <a:off x="14323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415"/>
                <p:cNvSpPr/>
                <p:nvPr/>
              </p:nvSpPr>
              <p:spPr>
                <a:xfrm>
                  <a:off x="14578" y="374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416"/>
                <p:cNvSpPr/>
                <p:nvPr/>
              </p:nvSpPr>
              <p:spPr>
                <a:xfrm>
                  <a:off x="14835" y="374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25856255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193303630"/>
                    </a:cxn>
                    <a:cxn ang="0">
                      <a:pos x="125856255" y="231962490"/>
                    </a:cxn>
                    <a:cxn ang="0">
                      <a:pos x="203307215" y="193303630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417"/>
                <p:cNvSpPr/>
                <p:nvPr/>
              </p:nvSpPr>
              <p:spPr>
                <a:xfrm>
                  <a:off x="12260" y="194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9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418"/>
                <p:cNvSpPr/>
                <p:nvPr/>
              </p:nvSpPr>
              <p:spPr>
                <a:xfrm>
                  <a:off x="12514" y="194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419"/>
                <p:cNvSpPr/>
                <p:nvPr/>
              </p:nvSpPr>
              <p:spPr>
                <a:xfrm>
                  <a:off x="12772" y="1940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07215" y="40322500"/>
                    </a:cxn>
                    <a:cxn ang="0">
                      <a:pos x="116176440" y="0"/>
                    </a:cxn>
                    <a:cxn ang="0">
                      <a:pos x="38725480" y="40322500"/>
                    </a:cxn>
                    <a:cxn ang="0">
                      <a:pos x="0" y="120967500"/>
                    </a:cxn>
                    <a:cxn ang="0">
                      <a:pos x="38725480" y="211693125"/>
                    </a:cxn>
                    <a:cxn ang="0">
                      <a:pos x="116176440" y="241935000"/>
                    </a:cxn>
                    <a:cxn ang="0">
                      <a:pos x="203307215" y="211693125"/>
                    </a:cxn>
                    <a:cxn ang="0">
                      <a:pos x="242032695" y="120967500"/>
                    </a:cxn>
                    <a:cxn ang="0">
                      <a:pos x="20330721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9"/>
                        <a:pt x="25" y="16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420"/>
                <p:cNvSpPr/>
                <p:nvPr/>
              </p:nvSpPr>
              <p:spPr>
                <a:xfrm>
                  <a:off x="13034" y="194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40322500"/>
                    </a:cxn>
                    <a:cxn ang="0">
                      <a:pos x="115978136" y="0"/>
                    </a:cxn>
                    <a:cxn ang="0">
                      <a:pos x="28996089" y="40322500"/>
                    </a:cxn>
                    <a:cxn ang="0">
                      <a:pos x="0" y="120967500"/>
                    </a:cxn>
                    <a:cxn ang="0">
                      <a:pos x="28996089" y="211693125"/>
                    </a:cxn>
                    <a:cxn ang="0">
                      <a:pos x="115978136" y="241935000"/>
                    </a:cxn>
                    <a:cxn ang="0">
                      <a:pos x="193297930" y="211693125"/>
                    </a:cxn>
                    <a:cxn ang="0">
                      <a:pos x="231956273" y="120967500"/>
                    </a:cxn>
                    <a:cxn ang="0">
                      <a:pos x="1932979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421"/>
                <p:cNvSpPr/>
                <p:nvPr/>
              </p:nvSpPr>
              <p:spPr>
                <a:xfrm>
                  <a:off x="13288" y="194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422"/>
                <p:cNvSpPr/>
                <p:nvPr/>
              </p:nvSpPr>
              <p:spPr>
                <a:xfrm>
                  <a:off x="13542" y="1940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31048125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1" name="Freeform 423"/>
                <p:cNvSpPr/>
                <p:nvPr/>
              </p:nvSpPr>
              <p:spPr>
                <a:xfrm>
                  <a:off x="13807" y="194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40322500"/>
                    </a:cxn>
                    <a:cxn ang="0">
                      <a:pos x="115978136" y="0"/>
                    </a:cxn>
                    <a:cxn ang="0">
                      <a:pos x="38658343" y="40322500"/>
                    </a:cxn>
                    <a:cxn ang="0">
                      <a:pos x="0" y="120967500"/>
                    </a:cxn>
                    <a:cxn ang="0">
                      <a:pos x="38658343" y="211693125"/>
                    </a:cxn>
                    <a:cxn ang="0">
                      <a:pos x="115978136" y="241935000"/>
                    </a:cxn>
                    <a:cxn ang="0">
                      <a:pos x="193297930" y="211693125"/>
                    </a:cxn>
                    <a:cxn ang="0">
                      <a:pos x="231956273" y="120967500"/>
                    </a:cxn>
                    <a:cxn ang="0">
                      <a:pos x="1932979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2" name="Freeform 424"/>
                <p:cNvSpPr/>
                <p:nvPr/>
              </p:nvSpPr>
              <p:spPr>
                <a:xfrm>
                  <a:off x="15097" y="194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40322500"/>
                    </a:cxn>
                    <a:cxn ang="0">
                      <a:pos x="115978136" y="0"/>
                    </a:cxn>
                    <a:cxn ang="0">
                      <a:pos x="28996089" y="40322500"/>
                    </a:cxn>
                    <a:cxn ang="0">
                      <a:pos x="0" y="120967500"/>
                    </a:cxn>
                    <a:cxn ang="0">
                      <a:pos x="28996089" y="211693125"/>
                    </a:cxn>
                    <a:cxn ang="0">
                      <a:pos x="115978136" y="241935000"/>
                    </a:cxn>
                    <a:cxn ang="0">
                      <a:pos x="193297930" y="211693125"/>
                    </a:cxn>
                    <a:cxn ang="0">
                      <a:pos x="231956273" y="120967500"/>
                    </a:cxn>
                    <a:cxn ang="0">
                      <a:pos x="1932979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3" name="Freeform 425"/>
                <p:cNvSpPr/>
                <p:nvPr/>
              </p:nvSpPr>
              <p:spPr>
                <a:xfrm>
                  <a:off x="15097" y="2201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30241875"/>
                    </a:cxn>
                    <a:cxn ang="0">
                      <a:pos x="115978136" y="0"/>
                    </a:cxn>
                    <a:cxn ang="0">
                      <a:pos x="28996089" y="30241875"/>
                    </a:cxn>
                    <a:cxn ang="0">
                      <a:pos x="0" y="120967500"/>
                    </a:cxn>
                    <a:cxn ang="0">
                      <a:pos x="28996089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20967500"/>
                    </a:cxn>
                    <a:cxn ang="0">
                      <a:pos x="1932979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4" name="Freeform 426"/>
                <p:cNvSpPr/>
                <p:nvPr/>
              </p:nvSpPr>
              <p:spPr>
                <a:xfrm>
                  <a:off x="15097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28996089" y="38661970"/>
                    </a:cxn>
                    <a:cxn ang="0">
                      <a:pos x="0" y="115982800"/>
                    </a:cxn>
                    <a:cxn ang="0">
                      <a:pos x="28996089" y="202966013"/>
                    </a:cxn>
                    <a:cxn ang="0">
                      <a:pos x="115978136" y="231962490"/>
                    </a:cxn>
                    <a:cxn ang="0">
                      <a:pos x="193297930" y="202966013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5" name="Freeform 427"/>
                <p:cNvSpPr/>
                <p:nvPr/>
              </p:nvSpPr>
              <p:spPr>
                <a:xfrm>
                  <a:off x="15351" y="194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  <a:cubicBezTo>
                        <a:pt x="18" y="2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6" name="Freeform 428"/>
                <p:cNvSpPr/>
                <p:nvPr/>
              </p:nvSpPr>
              <p:spPr>
                <a:xfrm>
                  <a:off x="15351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  <a:cubicBezTo>
                        <a:pt x="18" y="1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7" name="Freeform 429"/>
                <p:cNvSpPr/>
                <p:nvPr/>
              </p:nvSpPr>
              <p:spPr>
                <a:xfrm>
                  <a:off x="15351" y="245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  <a:cubicBezTo>
                        <a:pt x="18" y="1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8" name="Freeform 430"/>
                <p:cNvSpPr/>
                <p:nvPr/>
              </p:nvSpPr>
              <p:spPr>
                <a:xfrm>
                  <a:off x="15606" y="2201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" name="Freeform 431"/>
                <p:cNvSpPr/>
                <p:nvPr/>
              </p:nvSpPr>
              <p:spPr>
                <a:xfrm>
                  <a:off x="15606" y="2459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31048125" y="231962490"/>
                    </a:cxn>
                    <a:cxn ang="0">
                      <a:pos x="211693125" y="202966013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0" name="Freeform 432"/>
                <p:cNvSpPr/>
                <p:nvPr/>
              </p:nvSpPr>
              <p:spPr>
                <a:xfrm>
                  <a:off x="15097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297930" y="38725978"/>
                    </a:cxn>
                    <a:cxn ang="0">
                      <a:pos x="115978136" y="0"/>
                    </a:cxn>
                    <a:cxn ang="0">
                      <a:pos x="28996089" y="38725978"/>
                    </a:cxn>
                    <a:cxn ang="0">
                      <a:pos x="0" y="116177934"/>
                    </a:cxn>
                    <a:cxn ang="0">
                      <a:pos x="28996089" y="203312940"/>
                    </a:cxn>
                    <a:cxn ang="0">
                      <a:pos x="115978136" y="242038918"/>
                    </a:cxn>
                    <a:cxn ang="0">
                      <a:pos x="193297930" y="203312940"/>
                    </a:cxn>
                    <a:cxn ang="0">
                      <a:pos x="231956273" y="116177934"/>
                    </a:cxn>
                    <a:cxn ang="0">
                      <a:pos x="1932979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1" name="Freeform 433"/>
                <p:cNvSpPr/>
                <p:nvPr/>
              </p:nvSpPr>
              <p:spPr>
                <a:xfrm>
                  <a:off x="15097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30241875"/>
                    </a:cxn>
                    <a:cxn ang="0">
                      <a:pos x="115978136" y="0"/>
                    </a:cxn>
                    <a:cxn ang="0">
                      <a:pos x="28996089" y="30241875"/>
                    </a:cxn>
                    <a:cxn ang="0">
                      <a:pos x="0" y="120967500"/>
                    </a:cxn>
                    <a:cxn ang="0">
                      <a:pos x="28996089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20967500"/>
                    </a:cxn>
                    <a:cxn ang="0">
                      <a:pos x="1932979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2" name="Freeform 434"/>
                <p:cNvSpPr/>
                <p:nvPr/>
              </p:nvSpPr>
              <p:spPr>
                <a:xfrm>
                  <a:off x="15351" y="271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5">
                      <a:moveTo>
                        <a:pt x="12" y="0"/>
                      </a:move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  <a:cubicBezTo>
                        <a:pt x="18" y="2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3" name="Freeform 435"/>
                <p:cNvSpPr/>
                <p:nvPr/>
              </p:nvSpPr>
              <p:spPr>
                <a:xfrm>
                  <a:off x="15351" y="297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  <a:cubicBezTo>
                        <a:pt x="18" y="1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" name="Freeform 436"/>
                <p:cNvSpPr/>
                <p:nvPr/>
              </p:nvSpPr>
              <p:spPr>
                <a:xfrm>
                  <a:off x="15606" y="2714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5" name="Freeform 437"/>
                <p:cNvSpPr/>
                <p:nvPr/>
              </p:nvSpPr>
              <p:spPr>
                <a:xfrm>
                  <a:off x="15606" y="2975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6" name="Freeform 438"/>
                <p:cNvSpPr/>
                <p:nvPr/>
              </p:nvSpPr>
              <p:spPr>
                <a:xfrm>
                  <a:off x="15097" y="3230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40322500"/>
                    </a:cxn>
                    <a:cxn ang="0">
                      <a:pos x="115978136" y="0"/>
                    </a:cxn>
                    <a:cxn ang="0">
                      <a:pos x="28996089" y="40322500"/>
                    </a:cxn>
                    <a:cxn ang="0">
                      <a:pos x="0" y="120967500"/>
                    </a:cxn>
                    <a:cxn ang="0">
                      <a:pos x="28996089" y="211693125"/>
                    </a:cxn>
                    <a:cxn ang="0">
                      <a:pos x="115978136" y="241935000"/>
                    </a:cxn>
                    <a:cxn ang="0">
                      <a:pos x="193297930" y="211693125"/>
                    </a:cxn>
                    <a:cxn ang="0">
                      <a:pos x="231956273" y="120967500"/>
                    </a:cxn>
                    <a:cxn ang="0">
                      <a:pos x="1932979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7" name="Freeform 439"/>
                <p:cNvSpPr/>
                <p:nvPr/>
              </p:nvSpPr>
              <p:spPr>
                <a:xfrm>
                  <a:off x="15351" y="323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  <a:cubicBezTo>
                        <a:pt x="18" y="2"/>
                        <a:pt x="16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8" name="Freeform 440"/>
                <p:cNvSpPr/>
                <p:nvPr/>
              </p:nvSpPr>
              <p:spPr>
                <a:xfrm>
                  <a:off x="15871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38658343" y="38661970"/>
                    </a:cxn>
                    <a:cxn ang="0">
                      <a:pos x="0" y="115982800"/>
                    </a:cxn>
                    <a:cxn ang="0">
                      <a:pos x="38658343" y="202966013"/>
                    </a:cxn>
                    <a:cxn ang="0">
                      <a:pos x="115978136" y="231962490"/>
                    </a:cxn>
                    <a:cxn ang="0">
                      <a:pos x="193297930" y="202966013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9" name="Freeform 441"/>
                <p:cNvSpPr/>
                <p:nvPr/>
              </p:nvSpPr>
              <p:spPr>
                <a:xfrm>
                  <a:off x="15871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297930" y="38725978"/>
                    </a:cxn>
                    <a:cxn ang="0">
                      <a:pos x="115978136" y="0"/>
                    </a:cxn>
                    <a:cxn ang="0">
                      <a:pos x="38658343" y="38725978"/>
                    </a:cxn>
                    <a:cxn ang="0">
                      <a:pos x="0" y="116177934"/>
                    </a:cxn>
                    <a:cxn ang="0">
                      <a:pos x="38658343" y="203312940"/>
                    </a:cxn>
                    <a:cxn ang="0">
                      <a:pos x="115978136" y="242038918"/>
                    </a:cxn>
                    <a:cxn ang="0">
                      <a:pos x="193297930" y="203312940"/>
                    </a:cxn>
                    <a:cxn ang="0">
                      <a:pos x="231956273" y="116177934"/>
                    </a:cxn>
                    <a:cxn ang="0">
                      <a:pos x="1932979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6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0" name="Freeform 442"/>
                <p:cNvSpPr/>
                <p:nvPr/>
              </p:nvSpPr>
              <p:spPr>
                <a:xfrm>
                  <a:off x="15871" y="2975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30241875"/>
                    </a:cxn>
                    <a:cxn ang="0">
                      <a:pos x="115978136" y="0"/>
                    </a:cxn>
                    <a:cxn ang="0">
                      <a:pos x="38658343" y="30241875"/>
                    </a:cxn>
                    <a:cxn ang="0">
                      <a:pos x="0" y="120967500"/>
                    </a:cxn>
                    <a:cxn ang="0">
                      <a:pos x="38658343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20967500"/>
                    </a:cxn>
                    <a:cxn ang="0">
                      <a:pos x="1932979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1" name="Freeform 443"/>
                <p:cNvSpPr/>
                <p:nvPr/>
              </p:nvSpPr>
              <p:spPr>
                <a:xfrm>
                  <a:off x="14323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</a:cxnLst>
                  <a:rect l="0" t="0" r="0" b="0"/>
                  <a:pathLst>
                    <a:path w="24" h="24">
                      <a:moveTo>
                        <a:pt x="20" y="20"/>
                      </a:move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2" name="Freeform 444"/>
                <p:cNvSpPr/>
                <p:nvPr/>
              </p:nvSpPr>
              <p:spPr>
                <a:xfrm>
                  <a:off x="14578" y="194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3" name="Freeform 445"/>
                <p:cNvSpPr/>
                <p:nvPr/>
              </p:nvSpPr>
              <p:spPr>
                <a:xfrm>
                  <a:off x="14578" y="2201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4" name="Freeform 446"/>
                <p:cNvSpPr/>
                <p:nvPr/>
              </p:nvSpPr>
              <p:spPr>
                <a:xfrm>
                  <a:off x="14323" y="1940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</a:cxnLst>
                  <a:rect l="0" t="0" r="0" b="0"/>
                  <a:pathLst>
                    <a:path w="24" h="24">
                      <a:moveTo>
                        <a:pt x="20" y="21"/>
                      </a:move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5" name="Freeform 447"/>
                <p:cNvSpPr/>
                <p:nvPr/>
              </p:nvSpPr>
              <p:spPr>
                <a:xfrm>
                  <a:off x="14835" y="2459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25856255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202966013"/>
                    </a:cxn>
                    <a:cxn ang="0">
                      <a:pos x="125856255" y="231962490"/>
                    </a:cxn>
                    <a:cxn ang="0">
                      <a:pos x="203307215" y="202966013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6" name="Freeform 448"/>
                <p:cNvSpPr/>
                <p:nvPr/>
              </p:nvSpPr>
              <p:spPr>
                <a:xfrm>
                  <a:off x="14835" y="2201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07215" y="30241875"/>
                    </a:cxn>
                    <a:cxn ang="0">
                      <a:pos x="125856255" y="0"/>
                    </a:cxn>
                    <a:cxn ang="0">
                      <a:pos x="38725480" y="30241875"/>
                    </a:cxn>
                    <a:cxn ang="0">
                      <a:pos x="0" y="120967500"/>
                    </a:cxn>
                    <a:cxn ang="0">
                      <a:pos x="38725480" y="201612500"/>
                    </a:cxn>
                    <a:cxn ang="0">
                      <a:pos x="125856255" y="241935000"/>
                    </a:cxn>
                    <a:cxn ang="0">
                      <a:pos x="203307215" y="201612500"/>
                    </a:cxn>
                    <a:cxn ang="0">
                      <a:pos x="242032695" y="120967500"/>
                    </a:cxn>
                    <a:cxn ang="0">
                      <a:pos x="20330721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7" name="Freeform 449"/>
                <p:cNvSpPr/>
                <p:nvPr/>
              </p:nvSpPr>
              <p:spPr>
                <a:xfrm>
                  <a:off x="13034" y="1685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28996089" y="38661970"/>
                    </a:cxn>
                    <a:cxn ang="0">
                      <a:pos x="0" y="115982800"/>
                    </a:cxn>
                    <a:cxn ang="0">
                      <a:pos x="28996089" y="193303630"/>
                    </a:cxn>
                    <a:cxn ang="0">
                      <a:pos x="115978136" y="231962490"/>
                    </a:cxn>
                    <a:cxn ang="0">
                      <a:pos x="193297930" y="193303630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8" name="Freeform 450"/>
                <p:cNvSpPr/>
                <p:nvPr/>
              </p:nvSpPr>
              <p:spPr>
                <a:xfrm>
                  <a:off x="13288" y="1424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8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9" name="Freeform 451"/>
                <p:cNvSpPr/>
                <p:nvPr/>
              </p:nvSpPr>
              <p:spPr>
                <a:xfrm>
                  <a:off x="14323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</a:cxnLst>
                  <a:rect l="0" t="0" r="0" b="0"/>
                  <a:pathLst>
                    <a:path w="24" h="24">
                      <a:moveTo>
                        <a:pt x="20" y="20"/>
                      </a:move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0" name="Freeform 452"/>
                <p:cNvSpPr/>
                <p:nvPr/>
              </p:nvSpPr>
              <p:spPr>
                <a:xfrm>
                  <a:off x="14323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</a:cxnLst>
                  <a:rect l="0" t="0" r="0" b="0"/>
                  <a:pathLst>
                    <a:path w="24" h="24">
                      <a:moveTo>
                        <a:pt x="20" y="21"/>
                      </a:move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1" name="Freeform 453"/>
                <p:cNvSpPr/>
                <p:nvPr/>
              </p:nvSpPr>
              <p:spPr>
                <a:xfrm>
                  <a:off x="14578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2" name="Freeform 454"/>
                <p:cNvSpPr/>
                <p:nvPr/>
              </p:nvSpPr>
              <p:spPr>
                <a:xfrm>
                  <a:off x="14578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3" name="Freeform 455"/>
                <p:cNvSpPr/>
                <p:nvPr/>
              </p:nvSpPr>
              <p:spPr>
                <a:xfrm>
                  <a:off x="14835" y="4003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07215" y="38725978"/>
                    </a:cxn>
                    <a:cxn ang="0">
                      <a:pos x="125856255" y="0"/>
                    </a:cxn>
                    <a:cxn ang="0">
                      <a:pos x="38725480" y="38725978"/>
                    </a:cxn>
                    <a:cxn ang="0">
                      <a:pos x="0" y="116177934"/>
                    </a:cxn>
                    <a:cxn ang="0">
                      <a:pos x="38725480" y="203312940"/>
                    </a:cxn>
                    <a:cxn ang="0">
                      <a:pos x="125856255" y="242038918"/>
                    </a:cxn>
                    <a:cxn ang="0">
                      <a:pos x="203307215" y="203312940"/>
                    </a:cxn>
                    <a:cxn ang="0">
                      <a:pos x="242032695" y="116177934"/>
                    </a:cxn>
                    <a:cxn ang="0">
                      <a:pos x="20330721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3" y="25"/>
                      </a:cubicBezTo>
                      <a:cubicBezTo>
                        <a:pt x="16" y="25"/>
                        <a:pt x="19" y="23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4" name="Freeform 456"/>
                <p:cNvSpPr/>
                <p:nvPr/>
              </p:nvSpPr>
              <p:spPr>
                <a:xfrm>
                  <a:off x="15351" y="4519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211693125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20967500" y="241935000"/>
                    </a:cxn>
                    <a:cxn ang="0">
                      <a:pos x="211693125" y="211693125"/>
                    </a:cxn>
                  </a:cxnLst>
                  <a:rect l="0" t="0" r="0" b="0"/>
                  <a:pathLst>
                    <a:path w="24" h="24">
                      <a:moveTo>
                        <a:pt x="21" y="21"/>
                      </a:move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5" name="Freeform 457"/>
                <p:cNvSpPr/>
                <p:nvPr/>
              </p:nvSpPr>
              <p:spPr>
                <a:xfrm>
                  <a:off x="15351" y="4265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</a:cxnLst>
                  <a:rect l="0" t="0" r="0" b="0"/>
                  <a:pathLst>
                    <a:path w="24" h="24">
                      <a:moveTo>
                        <a:pt x="21" y="20"/>
                      </a:move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3"/>
                      </a:cubicBez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6" name="Freeform 458"/>
                <p:cNvSpPr/>
                <p:nvPr/>
              </p:nvSpPr>
              <p:spPr>
                <a:xfrm>
                  <a:off x="14323" y="606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5">
                      <a:moveTo>
                        <a:pt x="12" y="0"/>
                      </a:move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7" name="Freeform 459"/>
                <p:cNvSpPr/>
                <p:nvPr/>
              </p:nvSpPr>
              <p:spPr>
                <a:xfrm>
                  <a:off x="14323" y="529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11693125"/>
                    </a:cxn>
                    <a:cxn ang="0">
                      <a:pos x="120967500" y="241935000"/>
                    </a:cxn>
                    <a:cxn ang="0">
                      <a:pos x="201612500" y="211693125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  <a:cxn ang="0">
                      <a:pos x="120967500" y="0"/>
                    </a:cxn>
                  </a:cxnLst>
                  <a:rect l="0" t="0" r="0" b="0"/>
                  <a:pathLst>
                    <a:path w="24" h="24">
                      <a:moveTo>
                        <a:pt x="12" y="0"/>
                      </a:move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8" name="Freeform 460"/>
                <p:cNvSpPr/>
                <p:nvPr/>
              </p:nvSpPr>
              <p:spPr>
                <a:xfrm>
                  <a:off x="14323" y="5039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28996477"/>
                    </a:cxn>
                    <a:cxn ang="0">
                      <a:pos x="120967500" y="0"/>
                    </a:cxn>
                    <a:cxn ang="0">
                      <a:pos x="30241875" y="28996477"/>
                    </a:cxn>
                    <a:cxn ang="0">
                      <a:pos x="0" y="115982800"/>
                    </a:cxn>
                    <a:cxn ang="0">
                      <a:pos x="30241875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</a:cxnLst>
                  <a:rect l="0" t="0" r="0" b="0"/>
                  <a:pathLst>
                    <a:path w="24" h="24">
                      <a:moveTo>
                        <a:pt x="20" y="20"/>
                      </a:move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" name="Freeform 461"/>
                <p:cNvSpPr/>
                <p:nvPr/>
              </p:nvSpPr>
              <p:spPr>
                <a:xfrm>
                  <a:off x="11999" y="2459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202963293" y="38661970"/>
                    </a:cxn>
                    <a:cxn ang="0">
                      <a:pos x="115978136" y="0"/>
                    </a:cxn>
                    <a:cxn ang="0">
                      <a:pos x="38658343" y="38661970"/>
                    </a:cxn>
                    <a:cxn ang="0">
                      <a:pos x="0" y="115982800"/>
                    </a:cxn>
                    <a:cxn ang="0">
                      <a:pos x="38658343" y="202966013"/>
                    </a:cxn>
                    <a:cxn ang="0">
                      <a:pos x="115978136" y="231962490"/>
                    </a:cxn>
                    <a:cxn ang="0">
                      <a:pos x="202963293" y="202966013"/>
                    </a:cxn>
                    <a:cxn ang="0">
                      <a:pos x="231956273" y="115982800"/>
                    </a:cxn>
                    <a:cxn ang="0">
                      <a:pos x="202963293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" name="Freeform 462"/>
                <p:cNvSpPr/>
                <p:nvPr/>
              </p:nvSpPr>
              <p:spPr>
                <a:xfrm>
                  <a:off x="11999" y="2714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202963293" y="38725978"/>
                    </a:cxn>
                    <a:cxn ang="0">
                      <a:pos x="115978136" y="0"/>
                    </a:cxn>
                    <a:cxn ang="0">
                      <a:pos x="38658343" y="38725978"/>
                    </a:cxn>
                    <a:cxn ang="0">
                      <a:pos x="0" y="116177934"/>
                    </a:cxn>
                    <a:cxn ang="0">
                      <a:pos x="38658343" y="203312940"/>
                    </a:cxn>
                    <a:cxn ang="0">
                      <a:pos x="115978136" y="242038918"/>
                    </a:cxn>
                    <a:cxn ang="0">
                      <a:pos x="202963293" y="203312940"/>
                    </a:cxn>
                    <a:cxn ang="0">
                      <a:pos x="231956273" y="116177934"/>
                    </a:cxn>
                    <a:cxn ang="0">
                      <a:pos x="202963293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2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" name="Freeform 463"/>
                <p:cNvSpPr/>
                <p:nvPr/>
              </p:nvSpPr>
              <p:spPr>
                <a:xfrm>
                  <a:off x="14323" y="7357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202966013"/>
                    </a:cxn>
                    <a:cxn ang="0">
                      <a:pos x="120967500" y="231962490"/>
                    </a:cxn>
                    <a:cxn ang="0">
                      <a:pos x="201612500" y="202966013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" name="Freeform 464"/>
                <p:cNvSpPr/>
                <p:nvPr/>
              </p:nvSpPr>
              <p:spPr>
                <a:xfrm>
                  <a:off x="14323" y="7618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30241875"/>
                    </a:cxn>
                    <a:cxn ang="0">
                      <a:pos x="120967500" y="0"/>
                    </a:cxn>
                    <a:cxn ang="0">
                      <a:pos x="30241875" y="30241875"/>
                    </a:cxn>
                    <a:cxn ang="0">
                      <a:pos x="0" y="110886875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10886875"/>
                    </a:cxn>
                    <a:cxn ang="0">
                      <a:pos x="20161250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" name="Freeform 465"/>
                <p:cNvSpPr/>
                <p:nvPr/>
              </p:nvSpPr>
              <p:spPr>
                <a:xfrm>
                  <a:off x="14578" y="7102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4" name="Freeform 466"/>
                <p:cNvSpPr/>
                <p:nvPr/>
              </p:nvSpPr>
              <p:spPr>
                <a:xfrm>
                  <a:off x="14578" y="7357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5" name="Freeform 467"/>
                <p:cNvSpPr/>
                <p:nvPr/>
              </p:nvSpPr>
              <p:spPr>
                <a:xfrm>
                  <a:off x="14835" y="7102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25856255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193303630"/>
                    </a:cxn>
                    <a:cxn ang="0">
                      <a:pos x="125856255" y="231962490"/>
                    </a:cxn>
                    <a:cxn ang="0">
                      <a:pos x="203307215" y="193303630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6" name="Freeform 468"/>
                <p:cNvSpPr/>
                <p:nvPr/>
              </p:nvSpPr>
              <p:spPr>
                <a:xfrm>
                  <a:off x="14835" y="7357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25856255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202966013"/>
                    </a:cxn>
                    <a:cxn ang="0">
                      <a:pos x="125856255" y="231962490"/>
                    </a:cxn>
                    <a:cxn ang="0">
                      <a:pos x="203307215" y="202966013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7" name="Freeform 469"/>
                <p:cNvSpPr/>
                <p:nvPr/>
              </p:nvSpPr>
              <p:spPr>
                <a:xfrm>
                  <a:off x="14835" y="7618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07215" y="30241875"/>
                    </a:cxn>
                    <a:cxn ang="0">
                      <a:pos x="125856255" y="0"/>
                    </a:cxn>
                    <a:cxn ang="0">
                      <a:pos x="38725480" y="30241875"/>
                    </a:cxn>
                    <a:cxn ang="0">
                      <a:pos x="0" y="110886875"/>
                    </a:cxn>
                    <a:cxn ang="0">
                      <a:pos x="38725480" y="201612500"/>
                    </a:cxn>
                    <a:cxn ang="0">
                      <a:pos x="125856255" y="241935000"/>
                    </a:cxn>
                    <a:cxn ang="0">
                      <a:pos x="203307215" y="201612500"/>
                    </a:cxn>
                    <a:cxn ang="0">
                      <a:pos x="242032695" y="110886875"/>
                    </a:cxn>
                    <a:cxn ang="0">
                      <a:pos x="20330721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1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8" name="Freeform 470"/>
                <p:cNvSpPr/>
                <p:nvPr/>
              </p:nvSpPr>
              <p:spPr>
                <a:xfrm>
                  <a:off x="15351" y="7357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20967500" y="231962490"/>
                    </a:cxn>
                    <a:cxn ang="0">
                      <a:pos x="211693125" y="202966013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9" name="Freeform 471"/>
                <p:cNvSpPr/>
                <p:nvPr/>
              </p:nvSpPr>
              <p:spPr>
                <a:xfrm>
                  <a:off x="15351" y="7618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" name="Freeform 472"/>
                <p:cNvSpPr/>
                <p:nvPr/>
              </p:nvSpPr>
              <p:spPr>
                <a:xfrm>
                  <a:off x="15351" y="787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20967500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1" name="Freeform 473"/>
                <p:cNvSpPr/>
                <p:nvPr/>
              </p:nvSpPr>
              <p:spPr>
                <a:xfrm>
                  <a:off x="16386" y="8131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01612500" y="203312940"/>
                    </a:cxn>
                    <a:cxn ang="0">
                      <a:pos x="241935000" y="116177934"/>
                    </a:cxn>
                    <a:cxn ang="0">
                      <a:pos x="201612500" y="38725978"/>
                    </a:cxn>
                    <a:cxn ang="0">
                      <a:pos x="120967500" y="0"/>
                    </a:cxn>
                    <a:cxn ang="0">
                      <a:pos x="30241875" y="38725978"/>
                    </a:cxn>
                    <a:cxn ang="0">
                      <a:pos x="0" y="116177934"/>
                    </a:cxn>
                    <a:cxn ang="0">
                      <a:pos x="30241875" y="203312940"/>
                    </a:cxn>
                    <a:cxn ang="0">
                      <a:pos x="120967500" y="242038918"/>
                    </a:cxn>
                    <a:cxn ang="0">
                      <a:pos x="201612500" y="203312940"/>
                    </a:cxn>
                  </a:cxnLst>
                  <a:rect l="0" t="0" r="0" b="0"/>
                  <a:pathLst>
                    <a:path w="24" h="25">
                      <a:moveTo>
                        <a:pt x="20" y="21"/>
                      </a:move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2" name="Freeform 474"/>
                <p:cNvSpPr/>
                <p:nvPr/>
              </p:nvSpPr>
              <p:spPr>
                <a:xfrm>
                  <a:off x="16644" y="787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202963293" y="40322500"/>
                    </a:cxn>
                    <a:cxn ang="0">
                      <a:pos x="115978136" y="0"/>
                    </a:cxn>
                    <a:cxn ang="0">
                      <a:pos x="38658343" y="40322500"/>
                    </a:cxn>
                    <a:cxn ang="0">
                      <a:pos x="0" y="120967500"/>
                    </a:cxn>
                    <a:cxn ang="0">
                      <a:pos x="38658343" y="201612500"/>
                    </a:cxn>
                    <a:cxn ang="0">
                      <a:pos x="115978136" y="241935000"/>
                    </a:cxn>
                    <a:cxn ang="0">
                      <a:pos x="202963293" y="201612500"/>
                    </a:cxn>
                    <a:cxn ang="0">
                      <a:pos x="231956273" y="120967500"/>
                    </a:cxn>
                    <a:cxn ang="0">
                      <a:pos x="202963293" y="4032250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3" name="Freeform 475"/>
                <p:cNvSpPr/>
                <p:nvPr/>
              </p:nvSpPr>
              <p:spPr>
                <a:xfrm>
                  <a:off x="15606" y="7618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1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1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4" name="Freeform 476"/>
                <p:cNvSpPr/>
                <p:nvPr/>
              </p:nvSpPr>
              <p:spPr>
                <a:xfrm>
                  <a:off x="15606" y="7102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31048125" y="231962490"/>
                    </a:cxn>
                    <a:cxn ang="0">
                      <a:pos x="211693125" y="193303630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5" name="Freeform 477"/>
                <p:cNvSpPr/>
                <p:nvPr/>
              </p:nvSpPr>
              <p:spPr>
                <a:xfrm>
                  <a:off x="14323" y="7102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30241875" y="38661970"/>
                    </a:cxn>
                    <a:cxn ang="0">
                      <a:pos x="0" y="115982800"/>
                    </a:cxn>
                    <a:cxn ang="0">
                      <a:pos x="30241875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38661970"/>
                    </a:cxn>
                    <a:cxn ang="0">
                      <a:pos x="120967500" y="0"/>
                    </a:cxn>
                    <a:cxn ang="0">
                      <a:pos x="30241875" y="38661970"/>
                    </a:cxn>
                  </a:cxnLst>
                  <a:rect l="0" t="0" r="0" b="0"/>
                  <a:pathLst>
                    <a:path w="24" h="24">
                      <a:moveTo>
                        <a:pt x="3" y="4"/>
                      </a:move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6" name="Freeform 478"/>
                <p:cNvSpPr/>
                <p:nvPr/>
              </p:nvSpPr>
              <p:spPr>
                <a:xfrm>
                  <a:off x="14062" y="7618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07215" y="30241875"/>
                    </a:cxn>
                    <a:cxn ang="0">
                      <a:pos x="125856255" y="0"/>
                    </a:cxn>
                    <a:cxn ang="0">
                      <a:pos x="38725480" y="30241875"/>
                    </a:cxn>
                    <a:cxn ang="0">
                      <a:pos x="0" y="110886875"/>
                    </a:cxn>
                    <a:cxn ang="0">
                      <a:pos x="38725480" y="201612500"/>
                    </a:cxn>
                    <a:cxn ang="0">
                      <a:pos x="125856255" y="241935000"/>
                    </a:cxn>
                    <a:cxn ang="0">
                      <a:pos x="203307215" y="201612500"/>
                    </a:cxn>
                    <a:cxn ang="0">
                      <a:pos x="242032695" y="110886875"/>
                    </a:cxn>
                    <a:cxn ang="0">
                      <a:pos x="20330721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1"/>
                      </a:cubicBezTo>
                      <a:cubicBezTo>
                        <a:pt x="25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7" name="Freeform 479"/>
                <p:cNvSpPr/>
                <p:nvPr/>
              </p:nvSpPr>
              <p:spPr>
                <a:xfrm>
                  <a:off x="14578" y="7618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20967500" y="0"/>
                    </a:cxn>
                    <a:cxn ang="0">
                      <a:pos x="40322500" y="30241875"/>
                    </a:cxn>
                    <a:cxn ang="0">
                      <a:pos x="0" y="110886875"/>
                    </a:cxn>
                    <a:cxn ang="0">
                      <a:pos x="40322500" y="201612500"/>
                    </a:cxn>
                    <a:cxn ang="0">
                      <a:pos x="120967500" y="241935000"/>
                    </a:cxn>
                    <a:cxn ang="0">
                      <a:pos x="211693125" y="201612500"/>
                    </a:cxn>
                    <a:cxn ang="0">
                      <a:pos x="241935000" y="110886875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4" h="24">
                      <a:moveTo>
                        <a:pt x="21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8" name="Freeform 480"/>
                <p:cNvSpPr/>
                <p:nvPr/>
              </p:nvSpPr>
              <p:spPr>
                <a:xfrm>
                  <a:off x="15606" y="787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9" name="Freeform 481"/>
                <p:cNvSpPr/>
                <p:nvPr/>
              </p:nvSpPr>
              <p:spPr>
                <a:xfrm>
                  <a:off x="15351" y="8131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" name="Freeform 482"/>
                <p:cNvSpPr/>
                <p:nvPr/>
              </p:nvSpPr>
              <p:spPr>
                <a:xfrm>
                  <a:off x="16386" y="8392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01612500" y="193303630"/>
                    </a:cxn>
                    <a:cxn ang="0">
                      <a:pos x="241935000" y="115982800"/>
                    </a:cxn>
                    <a:cxn ang="0">
                      <a:pos x="201612500" y="28996477"/>
                    </a:cxn>
                    <a:cxn ang="0">
                      <a:pos x="120967500" y="0"/>
                    </a:cxn>
                    <a:cxn ang="0">
                      <a:pos x="30241875" y="28996477"/>
                    </a:cxn>
                    <a:cxn ang="0">
                      <a:pos x="0" y="115982800"/>
                    </a:cxn>
                    <a:cxn ang="0">
                      <a:pos x="30241875" y="193303630"/>
                    </a:cxn>
                    <a:cxn ang="0">
                      <a:pos x="120967500" y="231962490"/>
                    </a:cxn>
                    <a:cxn ang="0">
                      <a:pos x="201612500" y="193303630"/>
                    </a:cxn>
                  </a:cxnLst>
                  <a:rect l="0" t="0" r="0" b="0"/>
                  <a:pathLst>
                    <a:path w="24" h="24">
                      <a:moveTo>
                        <a:pt x="20" y="20"/>
                      </a:move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1" name="Freeform 483"/>
                <p:cNvSpPr/>
                <p:nvPr/>
              </p:nvSpPr>
              <p:spPr>
                <a:xfrm>
                  <a:off x="15871" y="7618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30241875"/>
                    </a:cxn>
                    <a:cxn ang="0">
                      <a:pos x="115978136" y="0"/>
                    </a:cxn>
                    <a:cxn ang="0">
                      <a:pos x="38658343" y="30241875"/>
                    </a:cxn>
                    <a:cxn ang="0">
                      <a:pos x="0" y="110886875"/>
                    </a:cxn>
                    <a:cxn ang="0">
                      <a:pos x="38658343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10886875"/>
                    </a:cxn>
                    <a:cxn ang="0">
                      <a:pos x="1932979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2" name="Freeform 484"/>
                <p:cNvSpPr/>
                <p:nvPr/>
              </p:nvSpPr>
              <p:spPr>
                <a:xfrm>
                  <a:off x="14062" y="7357"/>
                  <a:ext cx="171" cy="164"/>
                </a:xfrm>
                <a:custGeom>
                  <a:avLst/>
                  <a:gdLst/>
                  <a:ahLst/>
                  <a:cxnLst>
                    <a:cxn ang="0">
                      <a:pos x="203307215" y="38661970"/>
                    </a:cxn>
                    <a:cxn ang="0">
                      <a:pos x="125856255" y="0"/>
                    </a:cxn>
                    <a:cxn ang="0">
                      <a:pos x="38725480" y="38661970"/>
                    </a:cxn>
                    <a:cxn ang="0">
                      <a:pos x="0" y="115982800"/>
                    </a:cxn>
                    <a:cxn ang="0">
                      <a:pos x="38725480" y="202966013"/>
                    </a:cxn>
                    <a:cxn ang="0">
                      <a:pos x="125856255" y="231962490"/>
                    </a:cxn>
                    <a:cxn ang="0">
                      <a:pos x="203307215" y="202966013"/>
                    </a:cxn>
                    <a:cxn ang="0">
                      <a:pos x="242032695" y="115982800"/>
                    </a:cxn>
                    <a:cxn ang="0">
                      <a:pos x="20330721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3" name="Freeform 485"/>
                <p:cNvSpPr/>
                <p:nvPr/>
              </p:nvSpPr>
              <p:spPr>
                <a:xfrm>
                  <a:off x="15097" y="7357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28996089" y="38661970"/>
                    </a:cxn>
                    <a:cxn ang="0">
                      <a:pos x="0" y="115982800"/>
                    </a:cxn>
                    <a:cxn ang="0">
                      <a:pos x="28996089" y="202966013"/>
                    </a:cxn>
                    <a:cxn ang="0">
                      <a:pos x="115978136" y="231962490"/>
                    </a:cxn>
                    <a:cxn ang="0">
                      <a:pos x="193297930" y="202966013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4" name="Freeform 486"/>
                <p:cNvSpPr/>
                <p:nvPr/>
              </p:nvSpPr>
              <p:spPr>
                <a:xfrm>
                  <a:off x="15097" y="7618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30241875"/>
                    </a:cxn>
                    <a:cxn ang="0">
                      <a:pos x="115978136" y="0"/>
                    </a:cxn>
                    <a:cxn ang="0">
                      <a:pos x="28996089" y="30241875"/>
                    </a:cxn>
                    <a:cxn ang="0">
                      <a:pos x="0" y="110886875"/>
                    </a:cxn>
                    <a:cxn ang="0">
                      <a:pos x="28996089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10886875"/>
                    </a:cxn>
                    <a:cxn ang="0">
                      <a:pos x="1932979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9"/>
                        <a:pt x="0" y="11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1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5" name="Freeform 487"/>
                <p:cNvSpPr/>
                <p:nvPr/>
              </p:nvSpPr>
              <p:spPr>
                <a:xfrm>
                  <a:off x="15606" y="7357"/>
                  <a:ext cx="174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31048125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202966013"/>
                    </a:cxn>
                    <a:cxn ang="0">
                      <a:pos x="131048125" y="231962490"/>
                    </a:cxn>
                    <a:cxn ang="0">
                      <a:pos x="211693125" y="202966013"/>
                    </a:cxn>
                    <a:cxn ang="0">
                      <a:pos x="252015625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6" name="Freeform 488"/>
                <p:cNvSpPr/>
                <p:nvPr/>
              </p:nvSpPr>
              <p:spPr>
                <a:xfrm>
                  <a:off x="15871" y="7357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38658343" y="38661970"/>
                    </a:cxn>
                    <a:cxn ang="0">
                      <a:pos x="0" y="115982800"/>
                    </a:cxn>
                    <a:cxn ang="0">
                      <a:pos x="38658343" y="202966013"/>
                    </a:cxn>
                    <a:cxn ang="0">
                      <a:pos x="115978136" y="231962490"/>
                    </a:cxn>
                    <a:cxn ang="0">
                      <a:pos x="193297930" y="202966013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8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1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1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7" name="Freeform 489"/>
                <p:cNvSpPr/>
                <p:nvPr/>
              </p:nvSpPr>
              <p:spPr>
                <a:xfrm>
                  <a:off x="14323" y="7873"/>
                  <a:ext cx="167" cy="167"/>
                </a:xfrm>
                <a:custGeom>
                  <a:avLst/>
                  <a:gdLst/>
                  <a:ahLst/>
                  <a:cxnLst>
                    <a:cxn ang="0">
                      <a:pos x="201612500" y="40322500"/>
                    </a:cxn>
                    <a:cxn ang="0">
                      <a:pos x="120967500" y="0"/>
                    </a:cxn>
                    <a:cxn ang="0">
                      <a:pos x="30241875" y="40322500"/>
                    </a:cxn>
                    <a:cxn ang="0">
                      <a:pos x="0" y="120967500"/>
                    </a:cxn>
                    <a:cxn ang="0">
                      <a:pos x="30241875" y="201612500"/>
                    </a:cxn>
                    <a:cxn ang="0">
                      <a:pos x="120967500" y="241935000"/>
                    </a:cxn>
                    <a:cxn ang="0">
                      <a:pos x="201612500" y="201612500"/>
                    </a:cxn>
                    <a:cxn ang="0">
                      <a:pos x="241935000" y="120967500"/>
                    </a:cxn>
                    <a:cxn ang="0">
                      <a:pos x="20161250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8" name="Freeform 490"/>
                <p:cNvSpPr/>
                <p:nvPr/>
              </p:nvSpPr>
              <p:spPr>
                <a:xfrm>
                  <a:off x="14062" y="7873"/>
                  <a:ext cx="171" cy="167"/>
                </a:xfrm>
                <a:custGeom>
                  <a:avLst/>
                  <a:gdLst/>
                  <a:ahLst/>
                  <a:cxnLst>
                    <a:cxn ang="0">
                      <a:pos x="203307215" y="40322500"/>
                    </a:cxn>
                    <a:cxn ang="0">
                      <a:pos x="125856255" y="0"/>
                    </a:cxn>
                    <a:cxn ang="0">
                      <a:pos x="38725480" y="40322500"/>
                    </a:cxn>
                    <a:cxn ang="0">
                      <a:pos x="0" y="120967500"/>
                    </a:cxn>
                    <a:cxn ang="0">
                      <a:pos x="38725480" y="201612500"/>
                    </a:cxn>
                    <a:cxn ang="0">
                      <a:pos x="125856255" y="241935000"/>
                    </a:cxn>
                    <a:cxn ang="0">
                      <a:pos x="203307215" y="201612500"/>
                    </a:cxn>
                    <a:cxn ang="0">
                      <a:pos x="242032695" y="120967500"/>
                    </a:cxn>
                    <a:cxn ang="0">
                      <a:pos x="20330721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3" y="18"/>
                        <a:pt x="25" y="15"/>
                        <a:pt x="25" y="12"/>
                      </a:cubicBezTo>
                      <a:cubicBezTo>
                        <a:pt x="25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9" name="Freeform 491"/>
                <p:cNvSpPr/>
                <p:nvPr/>
              </p:nvSpPr>
              <p:spPr>
                <a:xfrm>
                  <a:off x="15097" y="7873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40322500"/>
                    </a:cxn>
                    <a:cxn ang="0">
                      <a:pos x="115978136" y="0"/>
                    </a:cxn>
                    <a:cxn ang="0">
                      <a:pos x="28996089" y="40322500"/>
                    </a:cxn>
                    <a:cxn ang="0">
                      <a:pos x="0" y="120967500"/>
                    </a:cxn>
                    <a:cxn ang="0">
                      <a:pos x="28996089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20967500"/>
                    </a:cxn>
                    <a:cxn ang="0">
                      <a:pos x="193297930" y="4032250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0" name="Freeform 492"/>
                <p:cNvSpPr/>
                <p:nvPr/>
              </p:nvSpPr>
              <p:spPr>
                <a:xfrm>
                  <a:off x="15097" y="8131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297930" y="38725978"/>
                    </a:cxn>
                    <a:cxn ang="0">
                      <a:pos x="115978136" y="0"/>
                    </a:cxn>
                    <a:cxn ang="0">
                      <a:pos x="28996089" y="38725978"/>
                    </a:cxn>
                    <a:cxn ang="0">
                      <a:pos x="0" y="116177934"/>
                    </a:cxn>
                    <a:cxn ang="0">
                      <a:pos x="28996089" y="203312940"/>
                    </a:cxn>
                    <a:cxn ang="0">
                      <a:pos x="115978136" y="242038918"/>
                    </a:cxn>
                    <a:cxn ang="0">
                      <a:pos x="193297930" y="203312940"/>
                    </a:cxn>
                    <a:cxn ang="0">
                      <a:pos x="231956273" y="116177934"/>
                    </a:cxn>
                    <a:cxn ang="0">
                      <a:pos x="1932979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3"/>
                        <a:pt x="8" y="25"/>
                        <a:pt x="12" y="25"/>
                      </a:cubicBezTo>
                      <a:cubicBezTo>
                        <a:pt x="15" y="25"/>
                        <a:pt x="18" y="23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1" name="Freeform 493"/>
                <p:cNvSpPr/>
                <p:nvPr/>
              </p:nvSpPr>
              <p:spPr>
                <a:xfrm>
                  <a:off x="14835" y="6841"/>
                  <a:ext cx="171" cy="171"/>
                </a:xfrm>
                <a:custGeom>
                  <a:avLst/>
                  <a:gdLst/>
                  <a:ahLst/>
                  <a:cxnLst>
                    <a:cxn ang="0">
                      <a:pos x="203307215" y="38725978"/>
                    </a:cxn>
                    <a:cxn ang="0">
                      <a:pos x="125856255" y="0"/>
                    </a:cxn>
                    <a:cxn ang="0">
                      <a:pos x="38725480" y="38725978"/>
                    </a:cxn>
                    <a:cxn ang="0">
                      <a:pos x="0" y="116177934"/>
                    </a:cxn>
                    <a:cxn ang="0">
                      <a:pos x="38725480" y="203312940"/>
                    </a:cxn>
                    <a:cxn ang="0">
                      <a:pos x="125856255" y="242038918"/>
                    </a:cxn>
                    <a:cxn ang="0">
                      <a:pos x="203307215" y="203312940"/>
                    </a:cxn>
                    <a:cxn ang="0">
                      <a:pos x="242032695" y="116177934"/>
                    </a:cxn>
                    <a:cxn ang="0">
                      <a:pos x="20330721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2" name="Freeform 494"/>
                <p:cNvSpPr/>
                <p:nvPr/>
              </p:nvSpPr>
              <p:spPr>
                <a:xfrm>
                  <a:off x="15097" y="6841"/>
                  <a:ext cx="164" cy="171"/>
                </a:xfrm>
                <a:custGeom>
                  <a:avLst/>
                  <a:gdLst/>
                  <a:ahLst/>
                  <a:cxnLst>
                    <a:cxn ang="0">
                      <a:pos x="193297930" y="38725978"/>
                    </a:cxn>
                    <a:cxn ang="0">
                      <a:pos x="115978136" y="0"/>
                    </a:cxn>
                    <a:cxn ang="0">
                      <a:pos x="28996089" y="38725978"/>
                    </a:cxn>
                    <a:cxn ang="0">
                      <a:pos x="0" y="116177934"/>
                    </a:cxn>
                    <a:cxn ang="0">
                      <a:pos x="28996089" y="203312940"/>
                    </a:cxn>
                    <a:cxn ang="0">
                      <a:pos x="115978136" y="242038918"/>
                    </a:cxn>
                    <a:cxn ang="0">
                      <a:pos x="193297930" y="203312940"/>
                    </a:cxn>
                    <a:cxn ang="0">
                      <a:pos x="231956273" y="116177934"/>
                    </a:cxn>
                    <a:cxn ang="0">
                      <a:pos x="193297930" y="38725978"/>
                    </a:cxn>
                  </a:cxnLst>
                  <a:rect l="0" t="0" r="0" b="0"/>
                  <a:pathLst>
                    <a:path w="24" h="25">
                      <a:moveTo>
                        <a:pt x="20" y="4"/>
                      </a:moveTo>
                      <a:cubicBezTo>
                        <a:pt x="18" y="2"/>
                        <a:pt x="15" y="0"/>
                        <a:pt x="12" y="0"/>
                      </a:cubicBezTo>
                      <a:cubicBezTo>
                        <a:pt x="8" y="0"/>
                        <a:pt x="6" y="2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3" y="21"/>
                      </a:cubicBezTo>
                      <a:cubicBezTo>
                        <a:pt x="6" y="24"/>
                        <a:pt x="8" y="25"/>
                        <a:pt x="12" y="25"/>
                      </a:cubicBezTo>
                      <a:cubicBezTo>
                        <a:pt x="15" y="25"/>
                        <a:pt x="18" y="24"/>
                        <a:pt x="20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3" name="Freeform 495"/>
                <p:cNvSpPr/>
                <p:nvPr/>
              </p:nvSpPr>
              <p:spPr>
                <a:xfrm>
                  <a:off x="15097" y="7102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28996089" y="38661970"/>
                    </a:cxn>
                    <a:cxn ang="0">
                      <a:pos x="0" y="115982800"/>
                    </a:cxn>
                    <a:cxn ang="0">
                      <a:pos x="28996089" y="193303630"/>
                    </a:cxn>
                    <a:cxn ang="0">
                      <a:pos x="115978136" y="231962490"/>
                    </a:cxn>
                    <a:cxn ang="0">
                      <a:pos x="193297930" y="193303630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5" y="0"/>
                        <a:pt x="12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3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5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4" name="Freeform 496"/>
                <p:cNvSpPr/>
                <p:nvPr/>
              </p:nvSpPr>
              <p:spPr>
                <a:xfrm>
                  <a:off x="15606" y="6841"/>
                  <a:ext cx="174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31048125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31048125" y="242038918"/>
                    </a:cxn>
                    <a:cxn ang="0">
                      <a:pos x="211693125" y="203312940"/>
                    </a:cxn>
                    <a:cxn ang="0">
                      <a:pos x="252015625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5" h="25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6"/>
                        <a:pt x="2" y="19"/>
                        <a:pt x="4" y="21"/>
                      </a:cubicBezTo>
                      <a:cubicBezTo>
                        <a:pt x="6" y="24"/>
                        <a:pt x="9" y="25"/>
                        <a:pt x="13" y="25"/>
                      </a:cubicBezTo>
                      <a:cubicBezTo>
                        <a:pt x="16" y="25"/>
                        <a:pt x="19" y="24"/>
                        <a:pt x="21" y="21"/>
                      </a:cubicBezTo>
                      <a:cubicBezTo>
                        <a:pt x="24" y="19"/>
                        <a:pt x="25" y="16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5" name="Freeform 497"/>
                <p:cNvSpPr/>
                <p:nvPr/>
              </p:nvSpPr>
              <p:spPr>
                <a:xfrm>
                  <a:off x="15871" y="7102"/>
                  <a:ext cx="164" cy="164"/>
                </a:xfrm>
                <a:custGeom>
                  <a:avLst/>
                  <a:gdLst/>
                  <a:ahLst/>
                  <a:cxnLst>
                    <a:cxn ang="0">
                      <a:pos x="193297930" y="38661970"/>
                    </a:cxn>
                    <a:cxn ang="0">
                      <a:pos x="115978136" y="0"/>
                    </a:cxn>
                    <a:cxn ang="0">
                      <a:pos x="38658343" y="38661970"/>
                    </a:cxn>
                    <a:cxn ang="0">
                      <a:pos x="0" y="115982800"/>
                    </a:cxn>
                    <a:cxn ang="0">
                      <a:pos x="38658343" y="193303630"/>
                    </a:cxn>
                    <a:cxn ang="0">
                      <a:pos x="115978136" y="231962490"/>
                    </a:cxn>
                    <a:cxn ang="0">
                      <a:pos x="193297930" y="193303630"/>
                    </a:cxn>
                    <a:cxn ang="0">
                      <a:pos x="231956273" y="115982800"/>
                    </a:cxn>
                    <a:cxn ang="0">
                      <a:pos x="193297930" y="38661970"/>
                    </a:cxn>
                  </a:cxnLst>
                  <a:rect l="0" t="0" r="0" b="0"/>
                  <a:pathLst>
                    <a:path w="24" h="24">
                      <a:moveTo>
                        <a:pt x="20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6" name="Freeform 498"/>
                <p:cNvSpPr/>
                <p:nvPr/>
              </p:nvSpPr>
              <p:spPr>
                <a:xfrm>
                  <a:off x="15606" y="6329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30241875"/>
                    </a:cxn>
                    <a:cxn ang="0">
                      <a:pos x="131048125" y="0"/>
                    </a:cxn>
                    <a:cxn ang="0">
                      <a:pos x="40322500" y="30241875"/>
                    </a:cxn>
                    <a:cxn ang="0">
                      <a:pos x="0" y="120967500"/>
                    </a:cxn>
                    <a:cxn ang="0">
                      <a:pos x="40322500" y="201612500"/>
                    </a:cxn>
                    <a:cxn ang="0">
                      <a:pos x="131048125" y="241935000"/>
                    </a:cxn>
                    <a:cxn ang="0">
                      <a:pos x="211693125" y="201612500"/>
                    </a:cxn>
                    <a:cxn ang="0">
                      <a:pos x="252015625" y="120967500"/>
                    </a:cxn>
                    <a:cxn ang="0">
                      <a:pos x="211693125" y="30241875"/>
                    </a:cxn>
                  </a:cxnLst>
                  <a:rect l="0" t="0" r="0" b="0"/>
                  <a:pathLst>
                    <a:path w="25" h="24">
                      <a:moveTo>
                        <a:pt x="21" y="3"/>
                      </a:move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6" y="1"/>
                        <a:pt x="4" y="3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0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7" name="Freeform 499"/>
                <p:cNvSpPr/>
                <p:nvPr/>
              </p:nvSpPr>
              <p:spPr>
                <a:xfrm>
                  <a:off x="15351" y="6067"/>
                  <a:ext cx="167" cy="171"/>
                </a:xfrm>
                <a:custGeom>
                  <a:avLst/>
                  <a:gdLst/>
                  <a:ahLst/>
                  <a:cxnLst>
                    <a:cxn ang="0">
                      <a:pos x="211693125" y="38725978"/>
                    </a:cxn>
                    <a:cxn ang="0">
                      <a:pos x="120967500" y="0"/>
                    </a:cxn>
                    <a:cxn ang="0">
                      <a:pos x="40322500" y="38725978"/>
                    </a:cxn>
                    <a:cxn ang="0">
                      <a:pos x="0" y="116177934"/>
                    </a:cxn>
                    <a:cxn ang="0">
                      <a:pos x="40322500" y="203312940"/>
                    </a:cxn>
                    <a:cxn ang="0">
                      <a:pos x="120967500" y="242038918"/>
                    </a:cxn>
                    <a:cxn ang="0">
                      <a:pos x="211693125" y="203312940"/>
                    </a:cxn>
                    <a:cxn ang="0">
                      <a:pos x="241935000" y="116177934"/>
                    </a:cxn>
                    <a:cxn ang="0">
                      <a:pos x="211693125" y="38725978"/>
                    </a:cxn>
                  </a:cxnLst>
                  <a:rect l="0" t="0" r="0" b="0"/>
                  <a:pathLst>
                    <a:path w="24" h="25">
                      <a:moveTo>
                        <a:pt x="21" y="4"/>
                      </a:moveTo>
                      <a:cubicBezTo>
                        <a:pt x="18" y="2"/>
                        <a:pt x="16" y="0"/>
                        <a:pt x="12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6"/>
                        <a:pt x="1" y="19"/>
                        <a:pt x="4" y="21"/>
                      </a:cubicBezTo>
                      <a:cubicBezTo>
                        <a:pt x="6" y="23"/>
                        <a:pt x="9" y="25"/>
                        <a:pt x="12" y="25"/>
                      </a:cubicBezTo>
                      <a:cubicBezTo>
                        <a:pt x="16" y="25"/>
                        <a:pt x="18" y="23"/>
                        <a:pt x="21" y="21"/>
                      </a:cubicBezTo>
                      <a:cubicBezTo>
                        <a:pt x="23" y="19"/>
                        <a:pt x="24" y="16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8" name="Freeform 500"/>
                <p:cNvSpPr/>
                <p:nvPr/>
              </p:nvSpPr>
              <p:spPr>
                <a:xfrm>
                  <a:off x="15351" y="7102"/>
                  <a:ext cx="167" cy="164"/>
                </a:xfrm>
                <a:custGeom>
                  <a:avLst/>
                  <a:gdLst/>
                  <a:ahLst/>
                  <a:cxnLst>
                    <a:cxn ang="0">
                      <a:pos x="211693125" y="38661970"/>
                    </a:cxn>
                    <a:cxn ang="0">
                      <a:pos x="120967500" y="0"/>
                    </a:cxn>
                    <a:cxn ang="0">
                      <a:pos x="40322500" y="38661970"/>
                    </a:cxn>
                    <a:cxn ang="0">
                      <a:pos x="0" y="115982800"/>
                    </a:cxn>
                    <a:cxn ang="0">
                      <a:pos x="40322500" y="193303630"/>
                    </a:cxn>
                    <a:cxn ang="0">
                      <a:pos x="120967500" y="231962490"/>
                    </a:cxn>
                    <a:cxn ang="0">
                      <a:pos x="211693125" y="193303630"/>
                    </a:cxn>
                    <a:cxn ang="0">
                      <a:pos x="241935000" y="115982800"/>
                    </a:cxn>
                    <a:cxn ang="0">
                      <a:pos x="211693125" y="38661970"/>
                    </a:cxn>
                  </a:cxnLst>
                  <a:rect l="0" t="0" r="0" b="0"/>
                  <a:pathLst>
                    <a:path w="24" h="24">
                      <a:moveTo>
                        <a:pt x="21" y="4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9" y="0"/>
                        <a:pt x="6" y="1"/>
                        <a:pt x="4" y="4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9" y="24"/>
                        <a:pt x="12" y="24"/>
                      </a:cubicBezTo>
                      <a:cubicBezTo>
                        <a:pt x="16" y="24"/>
                        <a:pt x="18" y="23"/>
                        <a:pt x="21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9" name="Freeform 501"/>
                <p:cNvSpPr/>
                <p:nvPr/>
              </p:nvSpPr>
              <p:spPr>
                <a:xfrm>
                  <a:off x="15606" y="6583"/>
                  <a:ext cx="174" cy="167"/>
                </a:xfrm>
                <a:custGeom>
                  <a:avLst/>
                  <a:gdLst/>
                  <a:ahLst/>
                  <a:cxnLst>
                    <a:cxn ang="0">
                      <a:pos x="211693125" y="40322500"/>
                    </a:cxn>
                    <a:cxn ang="0">
                      <a:pos x="131048125" y="0"/>
                    </a:cxn>
                    <a:cxn ang="0">
                      <a:pos x="40322500" y="40322500"/>
                    </a:cxn>
                    <a:cxn ang="0">
                      <a:pos x="0" y="120967500"/>
                    </a:cxn>
                    <a:cxn ang="0">
                      <a:pos x="40322500" y="211693125"/>
                    </a:cxn>
                    <a:cxn ang="0">
                      <a:pos x="131048125" y="241935000"/>
                    </a:cxn>
                    <a:cxn ang="0">
                      <a:pos x="211693125" y="211693125"/>
                    </a:cxn>
                    <a:cxn ang="0">
                      <a:pos x="252015625" y="120967500"/>
                    </a:cxn>
                    <a:cxn ang="0">
                      <a:pos x="211693125" y="40322500"/>
                    </a:cxn>
                  </a:cxnLst>
                  <a:rect l="0" t="0" r="0" b="0"/>
                  <a:pathLst>
                    <a:path w="25" h="24">
                      <a:moveTo>
                        <a:pt x="21" y="4"/>
                      </a:move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9" y="0"/>
                        <a:pt x="6" y="2"/>
                        <a:pt x="4" y="4"/>
                      </a:cubicBezTo>
                      <a:cubicBezTo>
                        <a:pt x="2" y="6"/>
                        <a:pt x="0" y="9"/>
                        <a:pt x="0" y="12"/>
                      </a:cubicBezTo>
                      <a:cubicBezTo>
                        <a:pt x="0" y="15"/>
                        <a:pt x="2" y="18"/>
                        <a:pt x="4" y="21"/>
                      </a:cubicBezTo>
                      <a:cubicBezTo>
                        <a:pt x="6" y="23"/>
                        <a:pt x="9" y="24"/>
                        <a:pt x="13" y="24"/>
                      </a:cubicBezTo>
                      <a:cubicBezTo>
                        <a:pt x="16" y="24"/>
                        <a:pt x="19" y="23"/>
                        <a:pt x="21" y="21"/>
                      </a:cubicBezTo>
                      <a:cubicBezTo>
                        <a:pt x="24" y="18"/>
                        <a:pt x="25" y="15"/>
                        <a:pt x="25" y="12"/>
                      </a:cubicBezTo>
                      <a:cubicBezTo>
                        <a:pt x="25" y="9"/>
                        <a:pt x="24" y="6"/>
                        <a:pt x="21" y="4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" name="Freeform 502"/>
                <p:cNvSpPr/>
                <p:nvPr/>
              </p:nvSpPr>
              <p:spPr>
                <a:xfrm>
                  <a:off x="15871" y="6329"/>
                  <a:ext cx="164" cy="167"/>
                </a:xfrm>
                <a:custGeom>
                  <a:avLst/>
                  <a:gdLst/>
                  <a:ahLst/>
                  <a:cxnLst>
                    <a:cxn ang="0">
                      <a:pos x="193297930" y="30241875"/>
                    </a:cxn>
                    <a:cxn ang="0">
                      <a:pos x="115978136" y="0"/>
                    </a:cxn>
                    <a:cxn ang="0">
                      <a:pos x="38658343" y="30241875"/>
                    </a:cxn>
                    <a:cxn ang="0">
                      <a:pos x="0" y="120967500"/>
                    </a:cxn>
                    <a:cxn ang="0">
                      <a:pos x="38658343" y="201612500"/>
                    </a:cxn>
                    <a:cxn ang="0">
                      <a:pos x="115978136" y="241935000"/>
                    </a:cxn>
                    <a:cxn ang="0">
                      <a:pos x="193297930" y="201612500"/>
                    </a:cxn>
                    <a:cxn ang="0">
                      <a:pos x="231956273" y="120967500"/>
                    </a:cxn>
                    <a:cxn ang="0">
                      <a:pos x="193297930" y="30241875"/>
                    </a:cxn>
                  </a:cxnLst>
                  <a:rect l="0" t="0" r="0" b="0"/>
                  <a:pathLst>
                    <a:path w="24" h="24">
                      <a:moveTo>
                        <a:pt x="20" y="3"/>
                      </a:moveTo>
                      <a:cubicBezTo>
                        <a:pt x="18" y="1"/>
                        <a:pt x="16" y="0"/>
                        <a:pt x="12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6"/>
                        <a:pt x="0" y="9"/>
                        <a:pt x="0" y="12"/>
                      </a:cubicBezTo>
                      <a:cubicBezTo>
                        <a:pt x="0" y="15"/>
                        <a:pt x="1" y="18"/>
                        <a:pt x="4" y="20"/>
                      </a:cubicBezTo>
                      <a:cubicBezTo>
                        <a:pt x="6" y="23"/>
                        <a:pt x="8" y="24"/>
                        <a:pt x="12" y="24"/>
                      </a:cubicBezTo>
                      <a:cubicBezTo>
                        <a:pt x="16" y="24"/>
                        <a:pt x="18" y="23"/>
                        <a:pt x="20" y="20"/>
                      </a:cubicBezTo>
                      <a:cubicBezTo>
                        <a:pt x="23" y="18"/>
                        <a:pt x="24" y="15"/>
                        <a:pt x="24" y="12"/>
                      </a:cubicBezTo>
                      <a:cubicBezTo>
                        <a:pt x="24" y="9"/>
                        <a:pt x="23" y="6"/>
                        <a:pt x="20" y="3"/>
                      </a:cubicBezTo>
                    </a:path>
                  </a:pathLst>
                </a:custGeom>
                <a:grpFill/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51" name="组合 450"/>
            <p:cNvGrpSpPr/>
            <p:nvPr/>
          </p:nvGrpSpPr>
          <p:grpSpPr>
            <a:xfrm>
              <a:off x="11562" y="622"/>
              <a:ext cx="5845" cy="8680"/>
              <a:chOff x="2453" y="650"/>
              <a:chExt cx="5845" cy="8680"/>
            </a:xfrm>
            <a:grpFill/>
          </p:grpSpPr>
          <p:sp>
            <p:nvSpPr>
              <p:cNvPr id="452" name="Freeform 6"/>
              <p:cNvSpPr/>
              <p:nvPr/>
            </p:nvSpPr>
            <p:spPr>
              <a:xfrm>
                <a:off x="5806" y="6067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" name="Freeform 7"/>
              <p:cNvSpPr/>
              <p:nvPr/>
            </p:nvSpPr>
            <p:spPr>
              <a:xfrm>
                <a:off x="6064" y="6067"/>
                <a:ext cx="171" cy="171"/>
              </a:xfrm>
              <a:custGeom>
                <a:avLst/>
                <a:gdLst/>
                <a:ahLst/>
                <a:cxnLst>
                  <a:cxn ang="0">
                    <a:pos x="203312940" y="38725978"/>
                  </a:cxn>
                  <a:cxn ang="0">
                    <a:pos x="116177934" y="0"/>
                  </a:cxn>
                  <a:cxn ang="0">
                    <a:pos x="38725978" y="38725978"/>
                  </a:cxn>
                  <a:cxn ang="0">
                    <a:pos x="0" y="116177934"/>
                  </a:cxn>
                  <a:cxn ang="0">
                    <a:pos x="38725978" y="203312940"/>
                  </a:cxn>
                  <a:cxn ang="0">
                    <a:pos x="116177934" y="242038918"/>
                  </a:cxn>
                  <a:cxn ang="0">
                    <a:pos x="203312940" y="203312940"/>
                  </a:cxn>
                  <a:cxn ang="0">
                    <a:pos x="242038918" y="116177934"/>
                  </a:cxn>
                  <a:cxn ang="0">
                    <a:pos x="203312940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" name="Freeform 8"/>
              <p:cNvSpPr/>
              <p:nvPr/>
            </p:nvSpPr>
            <p:spPr>
              <a:xfrm>
                <a:off x="6064" y="6329"/>
                <a:ext cx="171" cy="167"/>
              </a:xfrm>
              <a:custGeom>
                <a:avLst/>
                <a:gdLst/>
                <a:ahLst/>
                <a:cxnLst>
                  <a:cxn ang="0">
                    <a:pos x="203312940" y="30241875"/>
                  </a:cxn>
                  <a:cxn ang="0">
                    <a:pos x="116177934" y="0"/>
                  </a:cxn>
                  <a:cxn ang="0">
                    <a:pos x="38725978" y="30241875"/>
                  </a:cxn>
                  <a:cxn ang="0">
                    <a:pos x="0" y="120967500"/>
                  </a:cxn>
                  <a:cxn ang="0">
                    <a:pos x="38725978" y="201612500"/>
                  </a:cxn>
                  <a:cxn ang="0">
                    <a:pos x="116177934" y="241935000"/>
                  </a:cxn>
                  <a:cxn ang="0">
                    <a:pos x="203312940" y="201612500"/>
                  </a:cxn>
                  <a:cxn ang="0">
                    <a:pos x="242038918" y="120967500"/>
                  </a:cxn>
                  <a:cxn ang="0">
                    <a:pos x="203312940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" name="Freeform 9"/>
              <p:cNvSpPr/>
              <p:nvPr/>
            </p:nvSpPr>
            <p:spPr>
              <a:xfrm>
                <a:off x="6064" y="6583"/>
                <a:ext cx="171" cy="167"/>
              </a:xfrm>
              <a:custGeom>
                <a:avLst/>
                <a:gdLst/>
                <a:ahLst/>
                <a:cxnLst>
                  <a:cxn ang="0">
                    <a:pos x="203312940" y="40322500"/>
                  </a:cxn>
                  <a:cxn ang="0">
                    <a:pos x="116177934" y="0"/>
                  </a:cxn>
                  <a:cxn ang="0">
                    <a:pos x="38725978" y="40322500"/>
                  </a:cxn>
                  <a:cxn ang="0">
                    <a:pos x="0" y="120967500"/>
                  </a:cxn>
                  <a:cxn ang="0">
                    <a:pos x="38725978" y="211693125"/>
                  </a:cxn>
                  <a:cxn ang="0">
                    <a:pos x="116177934" y="241935000"/>
                  </a:cxn>
                  <a:cxn ang="0">
                    <a:pos x="203312940" y="211693125"/>
                  </a:cxn>
                  <a:cxn ang="0">
                    <a:pos x="242038918" y="120967500"/>
                  </a:cxn>
                  <a:cxn ang="0">
                    <a:pos x="203312940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" name="Freeform 10"/>
              <p:cNvSpPr/>
              <p:nvPr/>
            </p:nvSpPr>
            <p:spPr>
              <a:xfrm>
                <a:off x="6064" y="6841"/>
                <a:ext cx="171" cy="171"/>
              </a:xfrm>
              <a:custGeom>
                <a:avLst/>
                <a:gdLst/>
                <a:ahLst/>
                <a:cxnLst>
                  <a:cxn ang="0">
                    <a:pos x="203312940" y="38725978"/>
                  </a:cxn>
                  <a:cxn ang="0">
                    <a:pos x="116177934" y="0"/>
                  </a:cxn>
                  <a:cxn ang="0">
                    <a:pos x="38725978" y="38725978"/>
                  </a:cxn>
                  <a:cxn ang="0">
                    <a:pos x="0" y="116177934"/>
                  </a:cxn>
                  <a:cxn ang="0">
                    <a:pos x="38725978" y="203312940"/>
                  </a:cxn>
                  <a:cxn ang="0">
                    <a:pos x="116177934" y="242038918"/>
                  </a:cxn>
                  <a:cxn ang="0">
                    <a:pos x="203312940" y="203312940"/>
                  </a:cxn>
                  <a:cxn ang="0">
                    <a:pos x="242038918" y="116177934"/>
                  </a:cxn>
                  <a:cxn ang="0">
                    <a:pos x="203312940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" name="Freeform 11"/>
              <p:cNvSpPr/>
              <p:nvPr/>
            </p:nvSpPr>
            <p:spPr>
              <a:xfrm>
                <a:off x="6325" y="6329"/>
                <a:ext cx="164" cy="167"/>
              </a:xfrm>
              <a:custGeom>
                <a:avLst/>
                <a:gdLst/>
                <a:ahLst/>
                <a:cxnLst>
                  <a:cxn ang="0">
                    <a:pos x="193303630" y="30241875"/>
                  </a:cxn>
                  <a:cxn ang="0">
                    <a:pos x="115982800" y="0"/>
                  </a:cxn>
                  <a:cxn ang="0">
                    <a:pos x="38661970" y="30241875"/>
                  </a:cxn>
                  <a:cxn ang="0">
                    <a:pos x="0" y="120967500"/>
                  </a:cxn>
                  <a:cxn ang="0">
                    <a:pos x="38661970" y="201612500"/>
                  </a:cxn>
                  <a:cxn ang="0">
                    <a:pos x="115982800" y="241935000"/>
                  </a:cxn>
                  <a:cxn ang="0">
                    <a:pos x="193303630" y="201612500"/>
                  </a:cxn>
                  <a:cxn ang="0">
                    <a:pos x="231962490" y="120967500"/>
                  </a:cxn>
                  <a:cxn ang="0">
                    <a:pos x="1933036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" name="Freeform 12"/>
              <p:cNvSpPr/>
              <p:nvPr/>
            </p:nvSpPr>
            <p:spPr>
              <a:xfrm>
                <a:off x="6325" y="6583"/>
                <a:ext cx="164" cy="167"/>
              </a:xfrm>
              <a:custGeom>
                <a:avLst/>
                <a:gdLst/>
                <a:ahLst/>
                <a:cxnLst>
                  <a:cxn ang="0">
                    <a:pos x="193303630" y="40322500"/>
                  </a:cxn>
                  <a:cxn ang="0">
                    <a:pos x="115982800" y="0"/>
                  </a:cxn>
                  <a:cxn ang="0">
                    <a:pos x="38661970" y="40322500"/>
                  </a:cxn>
                  <a:cxn ang="0">
                    <a:pos x="0" y="120967500"/>
                  </a:cxn>
                  <a:cxn ang="0">
                    <a:pos x="38661970" y="211693125"/>
                  </a:cxn>
                  <a:cxn ang="0">
                    <a:pos x="115982800" y="241935000"/>
                  </a:cxn>
                  <a:cxn ang="0">
                    <a:pos x="193303630" y="211693125"/>
                  </a:cxn>
                  <a:cxn ang="0">
                    <a:pos x="231962490" y="120967500"/>
                  </a:cxn>
                  <a:cxn ang="0">
                    <a:pos x="1933036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" name="Freeform 13"/>
              <p:cNvSpPr/>
              <p:nvPr/>
            </p:nvSpPr>
            <p:spPr>
              <a:xfrm>
                <a:off x="6325" y="6841"/>
                <a:ext cx="164" cy="171"/>
              </a:xfrm>
              <a:custGeom>
                <a:avLst/>
                <a:gdLst/>
                <a:ahLst/>
                <a:cxnLst>
                  <a:cxn ang="0">
                    <a:pos x="193303630" y="38725978"/>
                  </a:cxn>
                  <a:cxn ang="0">
                    <a:pos x="115982800" y="0"/>
                  </a:cxn>
                  <a:cxn ang="0">
                    <a:pos x="38661970" y="38725978"/>
                  </a:cxn>
                  <a:cxn ang="0">
                    <a:pos x="0" y="116177934"/>
                  </a:cxn>
                  <a:cxn ang="0">
                    <a:pos x="38661970" y="203312940"/>
                  </a:cxn>
                  <a:cxn ang="0">
                    <a:pos x="115982800" y="242038918"/>
                  </a:cxn>
                  <a:cxn ang="0">
                    <a:pos x="193303630" y="203312940"/>
                  </a:cxn>
                  <a:cxn ang="0">
                    <a:pos x="231962490" y="116177934"/>
                  </a:cxn>
                  <a:cxn ang="0">
                    <a:pos x="1933036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" name="Freeform 14"/>
              <p:cNvSpPr/>
              <p:nvPr/>
            </p:nvSpPr>
            <p:spPr>
              <a:xfrm>
                <a:off x="6325" y="7102"/>
                <a:ext cx="164" cy="164"/>
              </a:xfrm>
              <a:custGeom>
                <a:avLst/>
                <a:gdLst/>
                <a:ahLst/>
                <a:cxnLst>
                  <a:cxn ang="0">
                    <a:pos x="193303630" y="38661970"/>
                  </a:cxn>
                  <a:cxn ang="0">
                    <a:pos x="115982800" y="0"/>
                  </a:cxn>
                  <a:cxn ang="0">
                    <a:pos x="38661970" y="38661970"/>
                  </a:cxn>
                  <a:cxn ang="0">
                    <a:pos x="0" y="115982800"/>
                  </a:cxn>
                  <a:cxn ang="0">
                    <a:pos x="38661970" y="193303630"/>
                  </a:cxn>
                  <a:cxn ang="0">
                    <a:pos x="115982800" y="231962490"/>
                  </a:cxn>
                  <a:cxn ang="0">
                    <a:pos x="193303630" y="193303630"/>
                  </a:cxn>
                  <a:cxn ang="0">
                    <a:pos x="231962490" y="115982800"/>
                  </a:cxn>
                  <a:cxn ang="0">
                    <a:pos x="1933036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" name="Freeform 15"/>
              <p:cNvSpPr/>
              <p:nvPr/>
            </p:nvSpPr>
            <p:spPr>
              <a:xfrm>
                <a:off x="6579" y="6329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52015625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" name="Freeform 16"/>
              <p:cNvSpPr/>
              <p:nvPr/>
            </p:nvSpPr>
            <p:spPr>
              <a:xfrm>
                <a:off x="6579" y="6583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52015625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" name="Freeform 17"/>
              <p:cNvSpPr/>
              <p:nvPr/>
            </p:nvSpPr>
            <p:spPr>
              <a:xfrm>
                <a:off x="6579" y="6841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" name="Freeform 18"/>
              <p:cNvSpPr/>
              <p:nvPr/>
            </p:nvSpPr>
            <p:spPr>
              <a:xfrm>
                <a:off x="6579" y="7102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" name="Freeform 19"/>
              <p:cNvSpPr/>
              <p:nvPr/>
            </p:nvSpPr>
            <p:spPr>
              <a:xfrm>
                <a:off x="6579" y="7357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202966013"/>
                  </a:cxn>
                  <a:cxn ang="0">
                    <a:pos x="120967500" y="231962490"/>
                  </a:cxn>
                  <a:cxn ang="0">
                    <a:pos x="211693125" y="202966013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6" name="Freeform 20"/>
              <p:cNvSpPr/>
              <p:nvPr/>
            </p:nvSpPr>
            <p:spPr>
              <a:xfrm>
                <a:off x="6579" y="7618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10886875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52015625" y="110886875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1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5"/>
                      <a:pt x="25" y="11"/>
                    </a:cubicBezTo>
                    <a:cubicBezTo>
                      <a:pt x="25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" name="Freeform 21"/>
              <p:cNvSpPr/>
              <p:nvPr/>
            </p:nvSpPr>
            <p:spPr>
              <a:xfrm>
                <a:off x="6579" y="7873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52015625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8" name="Freeform 22"/>
              <p:cNvSpPr/>
              <p:nvPr/>
            </p:nvSpPr>
            <p:spPr>
              <a:xfrm>
                <a:off x="6579" y="8131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3" y="19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9" name="Freeform 23"/>
              <p:cNvSpPr/>
              <p:nvPr/>
            </p:nvSpPr>
            <p:spPr>
              <a:xfrm>
                <a:off x="6064" y="8392"/>
                <a:ext cx="171" cy="164"/>
              </a:xfrm>
              <a:custGeom>
                <a:avLst/>
                <a:gdLst/>
                <a:ahLst/>
                <a:cxnLst>
                  <a:cxn ang="0">
                    <a:pos x="203312940" y="28996477"/>
                  </a:cxn>
                  <a:cxn ang="0">
                    <a:pos x="116177934" y="0"/>
                  </a:cxn>
                  <a:cxn ang="0">
                    <a:pos x="38725978" y="28996477"/>
                  </a:cxn>
                  <a:cxn ang="0">
                    <a:pos x="0" y="115982800"/>
                  </a:cxn>
                  <a:cxn ang="0">
                    <a:pos x="38725978" y="193303630"/>
                  </a:cxn>
                  <a:cxn ang="0">
                    <a:pos x="116177934" y="231962490"/>
                  </a:cxn>
                  <a:cxn ang="0">
                    <a:pos x="203312940" y="193303630"/>
                  </a:cxn>
                  <a:cxn ang="0">
                    <a:pos x="242038918" y="115982800"/>
                  </a:cxn>
                  <a:cxn ang="0">
                    <a:pos x="203312940" y="28996477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" name="Freeform 24"/>
              <p:cNvSpPr/>
              <p:nvPr/>
            </p:nvSpPr>
            <p:spPr>
              <a:xfrm>
                <a:off x="6064" y="8647"/>
                <a:ext cx="171" cy="167"/>
              </a:xfrm>
              <a:custGeom>
                <a:avLst/>
                <a:gdLst/>
                <a:ahLst/>
                <a:cxnLst>
                  <a:cxn ang="0">
                    <a:pos x="203312940" y="40322500"/>
                  </a:cxn>
                  <a:cxn ang="0">
                    <a:pos x="116177934" y="0"/>
                  </a:cxn>
                  <a:cxn ang="0">
                    <a:pos x="38725978" y="40322500"/>
                  </a:cxn>
                  <a:cxn ang="0">
                    <a:pos x="0" y="120967500"/>
                  </a:cxn>
                  <a:cxn ang="0">
                    <a:pos x="38725978" y="211693125"/>
                  </a:cxn>
                  <a:cxn ang="0">
                    <a:pos x="116177934" y="241935000"/>
                  </a:cxn>
                  <a:cxn ang="0">
                    <a:pos x="203312940" y="211693125"/>
                  </a:cxn>
                  <a:cxn ang="0">
                    <a:pos x="242038918" y="120967500"/>
                  </a:cxn>
                  <a:cxn ang="0">
                    <a:pos x="203312940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" name="Freeform 25"/>
              <p:cNvSpPr/>
              <p:nvPr/>
            </p:nvSpPr>
            <p:spPr>
              <a:xfrm>
                <a:off x="6064" y="8901"/>
                <a:ext cx="171" cy="174"/>
              </a:xfrm>
              <a:custGeom>
                <a:avLst/>
                <a:gdLst/>
                <a:ahLst/>
                <a:cxnLst>
                  <a:cxn ang="0">
                    <a:pos x="203312940" y="40322500"/>
                  </a:cxn>
                  <a:cxn ang="0">
                    <a:pos x="116177934" y="0"/>
                  </a:cxn>
                  <a:cxn ang="0">
                    <a:pos x="38725978" y="40322500"/>
                  </a:cxn>
                  <a:cxn ang="0">
                    <a:pos x="0" y="120967500"/>
                  </a:cxn>
                  <a:cxn ang="0">
                    <a:pos x="38725978" y="211693125"/>
                  </a:cxn>
                  <a:cxn ang="0">
                    <a:pos x="116177934" y="252015625"/>
                  </a:cxn>
                  <a:cxn ang="0">
                    <a:pos x="203312940" y="211693125"/>
                  </a:cxn>
                  <a:cxn ang="0">
                    <a:pos x="242038918" y="120967500"/>
                  </a:cxn>
                  <a:cxn ang="0">
                    <a:pos x="203312940" y="40322500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" name="Freeform 26"/>
              <p:cNvSpPr/>
              <p:nvPr/>
            </p:nvSpPr>
            <p:spPr>
              <a:xfrm>
                <a:off x="6841" y="6329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" name="Freeform 27"/>
              <p:cNvSpPr/>
              <p:nvPr/>
            </p:nvSpPr>
            <p:spPr>
              <a:xfrm>
                <a:off x="6841" y="6583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4" name="Freeform 28"/>
              <p:cNvSpPr/>
              <p:nvPr/>
            </p:nvSpPr>
            <p:spPr>
              <a:xfrm>
                <a:off x="6841" y="6841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" name="Freeform 29"/>
              <p:cNvSpPr/>
              <p:nvPr/>
            </p:nvSpPr>
            <p:spPr>
              <a:xfrm>
                <a:off x="6841" y="7102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" name="Freeform 30"/>
              <p:cNvSpPr/>
              <p:nvPr/>
            </p:nvSpPr>
            <p:spPr>
              <a:xfrm>
                <a:off x="6841" y="7357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202966013"/>
                  </a:cxn>
                  <a:cxn ang="0">
                    <a:pos x="120967500" y="231962490"/>
                  </a:cxn>
                  <a:cxn ang="0">
                    <a:pos x="201612500" y="202966013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7" name="Freeform 31"/>
              <p:cNvSpPr/>
              <p:nvPr/>
            </p:nvSpPr>
            <p:spPr>
              <a:xfrm>
                <a:off x="6841" y="7618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10886875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10886875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1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" name="Freeform 32"/>
              <p:cNvSpPr/>
              <p:nvPr/>
            </p:nvSpPr>
            <p:spPr>
              <a:xfrm>
                <a:off x="6841" y="7873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9" name="Freeform 33"/>
              <p:cNvSpPr/>
              <p:nvPr/>
            </p:nvSpPr>
            <p:spPr>
              <a:xfrm>
                <a:off x="7099" y="6583"/>
                <a:ext cx="164" cy="167"/>
              </a:xfrm>
              <a:custGeom>
                <a:avLst/>
                <a:gdLst/>
                <a:ahLst/>
                <a:cxnLst>
                  <a:cxn ang="0">
                    <a:pos x="202966013" y="40322500"/>
                  </a:cxn>
                  <a:cxn ang="0">
                    <a:pos x="115982800" y="0"/>
                  </a:cxn>
                  <a:cxn ang="0">
                    <a:pos x="38661970" y="40322500"/>
                  </a:cxn>
                  <a:cxn ang="0">
                    <a:pos x="0" y="120967500"/>
                  </a:cxn>
                  <a:cxn ang="0">
                    <a:pos x="38661970" y="211693125"/>
                  </a:cxn>
                  <a:cxn ang="0">
                    <a:pos x="115982800" y="241935000"/>
                  </a:cxn>
                  <a:cxn ang="0">
                    <a:pos x="202966013" y="211693125"/>
                  </a:cxn>
                  <a:cxn ang="0">
                    <a:pos x="231962490" y="120967500"/>
                  </a:cxn>
                  <a:cxn ang="0">
                    <a:pos x="20296601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" name="Freeform 34"/>
              <p:cNvSpPr/>
              <p:nvPr/>
            </p:nvSpPr>
            <p:spPr>
              <a:xfrm>
                <a:off x="7099" y="6841"/>
                <a:ext cx="164" cy="171"/>
              </a:xfrm>
              <a:custGeom>
                <a:avLst/>
                <a:gdLst/>
                <a:ahLst/>
                <a:cxnLst>
                  <a:cxn ang="0">
                    <a:pos x="202966013" y="38725978"/>
                  </a:cxn>
                  <a:cxn ang="0">
                    <a:pos x="115982800" y="0"/>
                  </a:cxn>
                  <a:cxn ang="0">
                    <a:pos x="38661970" y="38725978"/>
                  </a:cxn>
                  <a:cxn ang="0">
                    <a:pos x="0" y="116177934"/>
                  </a:cxn>
                  <a:cxn ang="0">
                    <a:pos x="38661970" y="203312940"/>
                  </a:cxn>
                  <a:cxn ang="0">
                    <a:pos x="115982800" y="242038918"/>
                  </a:cxn>
                  <a:cxn ang="0">
                    <a:pos x="202966013" y="203312940"/>
                  </a:cxn>
                  <a:cxn ang="0">
                    <a:pos x="231962490" y="116177934"/>
                  </a:cxn>
                  <a:cxn ang="0">
                    <a:pos x="20296601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" name="Freeform 35"/>
              <p:cNvSpPr/>
              <p:nvPr/>
            </p:nvSpPr>
            <p:spPr>
              <a:xfrm>
                <a:off x="7099" y="7102"/>
                <a:ext cx="164" cy="164"/>
              </a:xfrm>
              <a:custGeom>
                <a:avLst/>
                <a:gdLst/>
                <a:ahLst/>
                <a:cxnLst>
                  <a:cxn ang="0">
                    <a:pos x="202966013" y="38661970"/>
                  </a:cxn>
                  <a:cxn ang="0">
                    <a:pos x="115982800" y="0"/>
                  </a:cxn>
                  <a:cxn ang="0">
                    <a:pos x="38661970" y="38661970"/>
                  </a:cxn>
                  <a:cxn ang="0">
                    <a:pos x="0" y="115982800"/>
                  </a:cxn>
                  <a:cxn ang="0">
                    <a:pos x="38661970" y="193303630"/>
                  </a:cxn>
                  <a:cxn ang="0">
                    <a:pos x="115982800" y="231962490"/>
                  </a:cxn>
                  <a:cxn ang="0">
                    <a:pos x="202966013" y="193303630"/>
                  </a:cxn>
                  <a:cxn ang="0">
                    <a:pos x="231962490" y="115982800"/>
                  </a:cxn>
                  <a:cxn ang="0">
                    <a:pos x="20296601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" name="Freeform 36"/>
              <p:cNvSpPr/>
              <p:nvPr/>
            </p:nvSpPr>
            <p:spPr>
              <a:xfrm>
                <a:off x="7099" y="7357"/>
                <a:ext cx="164" cy="164"/>
              </a:xfrm>
              <a:custGeom>
                <a:avLst/>
                <a:gdLst/>
                <a:ahLst/>
                <a:cxnLst>
                  <a:cxn ang="0">
                    <a:pos x="202966013" y="38661970"/>
                  </a:cxn>
                  <a:cxn ang="0">
                    <a:pos x="115982800" y="0"/>
                  </a:cxn>
                  <a:cxn ang="0">
                    <a:pos x="38661970" y="38661970"/>
                  </a:cxn>
                  <a:cxn ang="0">
                    <a:pos x="0" y="115982800"/>
                  </a:cxn>
                  <a:cxn ang="0">
                    <a:pos x="38661970" y="202966013"/>
                  </a:cxn>
                  <a:cxn ang="0">
                    <a:pos x="115982800" y="231962490"/>
                  </a:cxn>
                  <a:cxn ang="0">
                    <a:pos x="202966013" y="202966013"/>
                  </a:cxn>
                  <a:cxn ang="0">
                    <a:pos x="231962490" y="115982800"/>
                  </a:cxn>
                  <a:cxn ang="0">
                    <a:pos x="20296601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" name="Freeform 37"/>
              <p:cNvSpPr/>
              <p:nvPr/>
            </p:nvSpPr>
            <p:spPr>
              <a:xfrm>
                <a:off x="7099" y="7618"/>
                <a:ext cx="164" cy="167"/>
              </a:xfrm>
              <a:custGeom>
                <a:avLst/>
                <a:gdLst/>
                <a:ahLst/>
                <a:cxnLst>
                  <a:cxn ang="0">
                    <a:pos x="202966013" y="30241875"/>
                  </a:cxn>
                  <a:cxn ang="0">
                    <a:pos x="115982800" y="0"/>
                  </a:cxn>
                  <a:cxn ang="0">
                    <a:pos x="38661970" y="30241875"/>
                  </a:cxn>
                  <a:cxn ang="0">
                    <a:pos x="0" y="110886875"/>
                  </a:cxn>
                  <a:cxn ang="0">
                    <a:pos x="38661970" y="201612500"/>
                  </a:cxn>
                  <a:cxn ang="0">
                    <a:pos x="115982800" y="241935000"/>
                  </a:cxn>
                  <a:cxn ang="0">
                    <a:pos x="202966013" y="201612500"/>
                  </a:cxn>
                  <a:cxn ang="0">
                    <a:pos x="231962490" y="110886875"/>
                  </a:cxn>
                  <a:cxn ang="0">
                    <a:pos x="20296601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1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" name="Freeform 38"/>
              <p:cNvSpPr/>
              <p:nvPr/>
            </p:nvSpPr>
            <p:spPr>
              <a:xfrm>
                <a:off x="7353" y="6841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" name="Freeform 39"/>
              <p:cNvSpPr/>
              <p:nvPr/>
            </p:nvSpPr>
            <p:spPr>
              <a:xfrm>
                <a:off x="7353" y="7102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" name="Freeform 40"/>
              <p:cNvSpPr/>
              <p:nvPr/>
            </p:nvSpPr>
            <p:spPr>
              <a:xfrm>
                <a:off x="7353" y="7357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202966013"/>
                  </a:cxn>
                  <a:cxn ang="0">
                    <a:pos x="120967500" y="231962490"/>
                  </a:cxn>
                  <a:cxn ang="0">
                    <a:pos x="211693125" y="202966013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7" name="Freeform 41"/>
              <p:cNvSpPr/>
              <p:nvPr/>
            </p:nvSpPr>
            <p:spPr>
              <a:xfrm>
                <a:off x="7614" y="6841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" name="Freeform 42"/>
              <p:cNvSpPr/>
              <p:nvPr/>
            </p:nvSpPr>
            <p:spPr>
              <a:xfrm>
                <a:off x="6325" y="6067"/>
                <a:ext cx="164" cy="171"/>
              </a:xfrm>
              <a:custGeom>
                <a:avLst/>
                <a:gdLst/>
                <a:ahLst/>
                <a:cxnLst>
                  <a:cxn ang="0">
                    <a:pos x="193303630" y="38725978"/>
                  </a:cxn>
                  <a:cxn ang="0">
                    <a:pos x="115982800" y="0"/>
                  </a:cxn>
                  <a:cxn ang="0">
                    <a:pos x="38661970" y="38725978"/>
                  </a:cxn>
                  <a:cxn ang="0">
                    <a:pos x="0" y="116177934"/>
                  </a:cxn>
                  <a:cxn ang="0">
                    <a:pos x="38661970" y="203312940"/>
                  </a:cxn>
                  <a:cxn ang="0">
                    <a:pos x="115982800" y="242038918"/>
                  </a:cxn>
                  <a:cxn ang="0">
                    <a:pos x="193303630" y="203312940"/>
                  </a:cxn>
                  <a:cxn ang="0">
                    <a:pos x="231962490" y="116177934"/>
                  </a:cxn>
                  <a:cxn ang="0">
                    <a:pos x="1933036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" name="Freeform 43"/>
              <p:cNvSpPr/>
              <p:nvPr/>
            </p:nvSpPr>
            <p:spPr>
              <a:xfrm>
                <a:off x="6579" y="6067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3" y="19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" name="Freeform 44"/>
              <p:cNvSpPr/>
              <p:nvPr/>
            </p:nvSpPr>
            <p:spPr>
              <a:xfrm>
                <a:off x="6841" y="6067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" name="Freeform 45"/>
              <p:cNvSpPr/>
              <p:nvPr/>
            </p:nvSpPr>
            <p:spPr>
              <a:xfrm>
                <a:off x="7099" y="6329"/>
                <a:ext cx="164" cy="167"/>
              </a:xfrm>
              <a:custGeom>
                <a:avLst/>
                <a:gdLst/>
                <a:ahLst/>
                <a:cxnLst>
                  <a:cxn ang="0">
                    <a:pos x="202966013" y="30241875"/>
                  </a:cxn>
                  <a:cxn ang="0">
                    <a:pos x="115982800" y="0"/>
                  </a:cxn>
                  <a:cxn ang="0">
                    <a:pos x="38661970" y="30241875"/>
                  </a:cxn>
                  <a:cxn ang="0">
                    <a:pos x="0" y="120967500"/>
                  </a:cxn>
                  <a:cxn ang="0">
                    <a:pos x="38661970" y="201612500"/>
                  </a:cxn>
                  <a:cxn ang="0">
                    <a:pos x="115982800" y="241935000"/>
                  </a:cxn>
                  <a:cxn ang="0">
                    <a:pos x="202966013" y="201612500"/>
                  </a:cxn>
                  <a:cxn ang="0">
                    <a:pos x="231962490" y="120967500"/>
                  </a:cxn>
                  <a:cxn ang="0">
                    <a:pos x="20296601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" name="Freeform 46"/>
              <p:cNvSpPr/>
              <p:nvPr/>
            </p:nvSpPr>
            <p:spPr>
              <a:xfrm>
                <a:off x="7353" y="6583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52015625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" name="Freeform 47"/>
              <p:cNvSpPr/>
              <p:nvPr/>
            </p:nvSpPr>
            <p:spPr>
              <a:xfrm>
                <a:off x="7614" y="6583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" name="Freeform 48"/>
              <p:cNvSpPr/>
              <p:nvPr/>
            </p:nvSpPr>
            <p:spPr>
              <a:xfrm>
                <a:off x="6325" y="8647"/>
                <a:ext cx="164" cy="167"/>
              </a:xfrm>
              <a:custGeom>
                <a:avLst/>
                <a:gdLst/>
                <a:ahLst/>
                <a:cxnLst>
                  <a:cxn ang="0">
                    <a:pos x="193303630" y="40322500"/>
                  </a:cxn>
                  <a:cxn ang="0">
                    <a:pos x="115982800" y="0"/>
                  </a:cxn>
                  <a:cxn ang="0">
                    <a:pos x="38661970" y="40322500"/>
                  </a:cxn>
                  <a:cxn ang="0">
                    <a:pos x="0" y="120967500"/>
                  </a:cxn>
                  <a:cxn ang="0">
                    <a:pos x="38661970" y="211693125"/>
                  </a:cxn>
                  <a:cxn ang="0">
                    <a:pos x="115982800" y="241935000"/>
                  </a:cxn>
                  <a:cxn ang="0">
                    <a:pos x="193303630" y="211693125"/>
                  </a:cxn>
                  <a:cxn ang="0">
                    <a:pos x="231962490" y="120967500"/>
                  </a:cxn>
                  <a:cxn ang="0">
                    <a:pos x="1933036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" name="Freeform 49"/>
              <p:cNvSpPr/>
              <p:nvPr/>
            </p:nvSpPr>
            <p:spPr>
              <a:xfrm>
                <a:off x="6325" y="8901"/>
                <a:ext cx="164" cy="174"/>
              </a:xfrm>
              <a:custGeom>
                <a:avLst/>
                <a:gdLst/>
                <a:ahLst/>
                <a:cxnLst>
                  <a:cxn ang="0">
                    <a:pos x="193303630" y="40322500"/>
                  </a:cxn>
                  <a:cxn ang="0">
                    <a:pos x="115982800" y="0"/>
                  </a:cxn>
                  <a:cxn ang="0">
                    <a:pos x="38661970" y="40322500"/>
                  </a:cxn>
                  <a:cxn ang="0">
                    <a:pos x="0" y="120967500"/>
                  </a:cxn>
                  <a:cxn ang="0">
                    <a:pos x="38661970" y="211693125"/>
                  </a:cxn>
                  <a:cxn ang="0">
                    <a:pos x="115982800" y="252015625"/>
                  </a:cxn>
                  <a:cxn ang="0">
                    <a:pos x="193303630" y="211693125"/>
                  </a:cxn>
                  <a:cxn ang="0">
                    <a:pos x="231962490" y="120967500"/>
                  </a:cxn>
                  <a:cxn ang="0">
                    <a:pos x="193303630" y="40322500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6" name="Freeform 50"/>
              <p:cNvSpPr/>
              <p:nvPr/>
            </p:nvSpPr>
            <p:spPr>
              <a:xfrm>
                <a:off x="6325" y="9166"/>
                <a:ext cx="164" cy="164"/>
              </a:xfrm>
              <a:custGeom>
                <a:avLst/>
                <a:gdLst/>
                <a:ahLst/>
                <a:cxnLst>
                  <a:cxn ang="0">
                    <a:pos x="193303630" y="38661970"/>
                  </a:cxn>
                  <a:cxn ang="0">
                    <a:pos x="115982800" y="0"/>
                  </a:cxn>
                  <a:cxn ang="0">
                    <a:pos x="38661970" y="38661970"/>
                  </a:cxn>
                  <a:cxn ang="0">
                    <a:pos x="0" y="115982800"/>
                  </a:cxn>
                  <a:cxn ang="0">
                    <a:pos x="38661970" y="193303630"/>
                  </a:cxn>
                  <a:cxn ang="0">
                    <a:pos x="115982800" y="231962490"/>
                  </a:cxn>
                  <a:cxn ang="0">
                    <a:pos x="193303630" y="193303630"/>
                  </a:cxn>
                  <a:cxn ang="0">
                    <a:pos x="231962490" y="115982800"/>
                  </a:cxn>
                  <a:cxn ang="0">
                    <a:pos x="1933036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" name="Freeform 51"/>
              <p:cNvSpPr/>
              <p:nvPr/>
            </p:nvSpPr>
            <p:spPr>
              <a:xfrm>
                <a:off x="6325" y="8392"/>
                <a:ext cx="164" cy="164"/>
              </a:xfrm>
              <a:custGeom>
                <a:avLst/>
                <a:gdLst/>
                <a:ahLst/>
                <a:cxnLst>
                  <a:cxn ang="0">
                    <a:pos x="193303630" y="28996477"/>
                  </a:cxn>
                  <a:cxn ang="0">
                    <a:pos x="115982800" y="0"/>
                  </a:cxn>
                  <a:cxn ang="0">
                    <a:pos x="38661970" y="28996477"/>
                  </a:cxn>
                  <a:cxn ang="0">
                    <a:pos x="0" y="115982800"/>
                  </a:cxn>
                  <a:cxn ang="0">
                    <a:pos x="38661970" y="193303630"/>
                  </a:cxn>
                  <a:cxn ang="0">
                    <a:pos x="115982800" y="231962490"/>
                  </a:cxn>
                  <a:cxn ang="0">
                    <a:pos x="193303630" y="193303630"/>
                  </a:cxn>
                  <a:cxn ang="0">
                    <a:pos x="231962490" y="115982800"/>
                  </a:cxn>
                  <a:cxn ang="0">
                    <a:pos x="193303630" y="28996477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" name="Freeform 52"/>
              <p:cNvSpPr/>
              <p:nvPr/>
            </p:nvSpPr>
            <p:spPr>
              <a:xfrm>
                <a:off x="6325" y="8131"/>
                <a:ext cx="164" cy="171"/>
              </a:xfrm>
              <a:custGeom>
                <a:avLst/>
                <a:gdLst/>
                <a:ahLst/>
                <a:cxnLst>
                  <a:cxn ang="0">
                    <a:pos x="193303630" y="38725978"/>
                  </a:cxn>
                  <a:cxn ang="0">
                    <a:pos x="115982800" y="0"/>
                  </a:cxn>
                  <a:cxn ang="0">
                    <a:pos x="38661970" y="38725978"/>
                  </a:cxn>
                  <a:cxn ang="0">
                    <a:pos x="0" y="116177934"/>
                  </a:cxn>
                  <a:cxn ang="0">
                    <a:pos x="38661970" y="203312940"/>
                  </a:cxn>
                  <a:cxn ang="0">
                    <a:pos x="115982800" y="242038918"/>
                  </a:cxn>
                  <a:cxn ang="0">
                    <a:pos x="193303630" y="203312940"/>
                  </a:cxn>
                  <a:cxn ang="0">
                    <a:pos x="231962490" y="116177934"/>
                  </a:cxn>
                  <a:cxn ang="0">
                    <a:pos x="1933036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" name="Freeform 53"/>
              <p:cNvSpPr/>
              <p:nvPr/>
            </p:nvSpPr>
            <p:spPr>
              <a:xfrm>
                <a:off x="6325" y="7873"/>
                <a:ext cx="164" cy="167"/>
              </a:xfrm>
              <a:custGeom>
                <a:avLst/>
                <a:gdLst/>
                <a:ahLst/>
                <a:cxnLst>
                  <a:cxn ang="0">
                    <a:pos x="193303630" y="40322500"/>
                  </a:cxn>
                  <a:cxn ang="0">
                    <a:pos x="115982800" y="0"/>
                  </a:cxn>
                  <a:cxn ang="0">
                    <a:pos x="38661970" y="40322500"/>
                  </a:cxn>
                  <a:cxn ang="0">
                    <a:pos x="0" y="120967500"/>
                  </a:cxn>
                  <a:cxn ang="0">
                    <a:pos x="38661970" y="201612500"/>
                  </a:cxn>
                  <a:cxn ang="0">
                    <a:pos x="115982800" y="241935000"/>
                  </a:cxn>
                  <a:cxn ang="0">
                    <a:pos x="193303630" y="201612500"/>
                  </a:cxn>
                  <a:cxn ang="0">
                    <a:pos x="231962490" y="120967500"/>
                  </a:cxn>
                  <a:cxn ang="0">
                    <a:pos x="1933036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" name="Freeform 54"/>
              <p:cNvSpPr/>
              <p:nvPr/>
            </p:nvSpPr>
            <p:spPr>
              <a:xfrm>
                <a:off x="6325" y="7618"/>
                <a:ext cx="164" cy="167"/>
              </a:xfrm>
              <a:custGeom>
                <a:avLst/>
                <a:gdLst/>
                <a:ahLst/>
                <a:cxnLst>
                  <a:cxn ang="0">
                    <a:pos x="193303630" y="30241875"/>
                  </a:cxn>
                  <a:cxn ang="0">
                    <a:pos x="115982800" y="0"/>
                  </a:cxn>
                  <a:cxn ang="0">
                    <a:pos x="38661970" y="30241875"/>
                  </a:cxn>
                  <a:cxn ang="0">
                    <a:pos x="0" y="110886875"/>
                  </a:cxn>
                  <a:cxn ang="0">
                    <a:pos x="38661970" y="201612500"/>
                  </a:cxn>
                  <a:cxn ang="0">
                    <a:pos x="115982800" y="241935000"/>
                  </a:cxn>
                  <a:cxn ang="0">
                    <a:pos x="193303630" y="201612500"/>
                  </a:cxn>
                  <a:cxn ang="0">
                    <a:pos x="231962490" y="110886875"/>
                  </a:cxn>
                  <a:cxn ang="0">
                    <a:pos x="1933036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1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" name="Freeform 55"/>
              <p:cNvSpPr/>
              <p:nvPr/>
            </p:nvSpPr>
            <p:spPr>
              <a:xfrm>
                <a:off x="6325" y="7357"/>
                <a:ext cx="164" cy="164"/>
              </a:xfrm>
              <a:custGeom>
                <a:avLst/>
                <a:gdLst/>
                <a:ahLst/>
                <a:cxnLst>
                  <a:cxn ang="0">
                    <a:pos x="193303630" y="38661970"/>
                  </a:cxn>
                  <a:cxn ang="0">
                    <a:pos x="115982800" y="0"/>
                  </a:cxn>
                  <a:cxn ang="0">
                    <a:pos x="38661970" y="38661970"/>
                  </a:cxn>
                  <a:cxn ang="0">
                    <a:pos x="0" y="115982800"/>
                  </a:cxn>
                  <a:cxn ang="0">
                    <a:pos x="38661970" y="202966013"/>
                  </a:cxn>
                  <a:cxn ang="0">
                    <a:pos x="115982800" y="231962490"/>
                  </a:cxn>
                  <a:cxn ang="0">
                    <a:pos x="193303630" y="202966013"/>
                  </a:cxn>
                  <a:cxn ang="0">
                    <a:pos x="231962490" y="115982800"/>
                  </a:cxn>
                  <a:cxn ang="0">
                    <a:pos x="1933036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" name="Freeform 56"/>
              <p:cNvSpPr/>
              <p:nvPr/>
            </p:nvSpPr>
            <p:spPr>
              <a:xfrm>
                <a:off x="6064" y="7102"/>
                <a:ext cx="171" cy="164"/>
              </a:xfrm>
              <a:custGeom>
                <a:avLst/>
                <a:gdLst/>
                <a:ahLst/>
                <a:cxnLst>
                  <a:cxn ang="0">
                    <a:pos x="203312940" y="38661970"/>
                  </a:cxn>
                  <a:cxn ang="0">
                    <a:pos x="116177934" y="0"/>
                  </a:cxn>
                  <a:cxn ang="0">
                    <a:pos x="38725978" y="38661970"/>
                  </a:cxn>
                  <a:cxn ang="0">
                    <a:pos x="0" y="115982800"/>
                  </a:cxn>
                  <a:cxn ang="0">
                    <a:pos x="38725978" y="193303630"/>
                  </a:cxn>
                  <a:cxn ang="0">
                    <a:pos x="116177934" y="231962490"/>
                  </a:cxn>
                  <a:cxn ang="0">
                    <a:pos x="203312940" y="193303630"/>
                  </a:cxn>
                  <a:cxn ang="0">
                    <a:pos x="242038918" y="115982800"/>
                  </a:cxn>
                  <a:cxn ang="0">
                    <a:pos x="203312940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" name="Freeform 57"/>
              <p:cNvSpPr/>
              <p:nvPr/>
            </p:nvSpPr>
            <p:spPr>
              <a:xfrm>
                <a:off x="5806" y="6583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" name="Freeform 58"/>
              <p:cNvSpPr/>
              <p:nvPr/>
            </p:nvSpPr>
            <p:spPr>
              <a:xfrm>
                <a:off x="6064" y="8131"/>
                <a:ext cx="171" cy="171"/>
              </a:xfrm>
              <a:custGeom>
                <a:avLst/>
                <a:gdLst/>
                <a:ahLst/>
                <a:cxnLst>
                  <a:cxn ang="0">
                    <a:pos x="203312940" y="38725978"/>
                  </a:cxn>
                  <a:cxn ang="0">
                    <a:pos x="116177934" y="0"/>
                  </a:cxn>
                  <a:cxn ang="0">
                    <a:pos x="38725978" y="38725978"/>
                  </a:cxn>
                  <a:cxn ang="0">
                    <a:pos x="0" y="116177934"/>
                  </a:cxn>
                  <a:cxn ang="0">
                    <a:pos x="38725978" y="203312940"/>
                  </a:cxn>
                  <a:cxn ang="0">
                    <a:pos x="116177934" y="242038918"/>
                  </a:cxn>
                  <a:cxn ang="0">
                    <a:pos x="203312940" y="203312940"/>
                  </a:cxn>
                  <a:cxn ang="0">
                    <a:pos x="242038918" y="116177934"/>
                  </a:cxn>
                  <a:cxn ang="0">
                    <a:pos x="203312940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" name="Freeform 59"/>
              <p:cNvSpPr/>
              <p:nvPr/>
            </p:nvSpPr>
            <p:spPr>
              <a:xfrm>
                <a:off x="5806" y="6841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" name="Freeform 503"/>
              <p:cNvSpPr/>
              <p:nvPr/>
            </p:nvSpPr>
            <p:spPr>
              <a:xfrm>
                <a:off x="4778" y="1685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" name="Freeform 504"/>
              <p:cNvSpPr/>
              <p:nvPr/>
            </p:nvSpPr>
            <p:spPr>
              <a:xfrm>
                <a:off x="4778" y="1940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8" name="Freeform 505"/>
              <p:cNvSpPr/>
              <p:nvPr/>
            </p:nvSpPr>
            <p:spPr>
              <a:xfrm>
                <a:off x="4778" y="2201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" name="Freeform 506"/>
              <p:cNvSpPr/>
              <p:nvPr/>
            </p:nvSpPr>
            <p:spPr>
              <a:xfrm>
                <a:off x="4778" y="2459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202966013"/>
                  </a:cxn>
                  <a:cxn ang="0">
                    <a:pos x="120967500" y="231962490"/>
                  </a:cxn>
                  <a:cxn ang="0">
                    <a:pos x="201612500" y="202966013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" name="Freeform 507"/>
              <p:cNvSpPr/>
              <p:nvPr/>
            </p:nvSpPr>
            <p:spPr>
              <a:xfrm>
                <a:off x="4778" y="2714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1" name="Freeform 508"/>
              <p:cNvSpPr/>
              <p:nvPr/>
            </p:nvSpPr>
            <p:spPr>
              <a:xfrm>
                <a:off x="4778" y="2975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" name="Freeform 509"/>
              <p:cNvSpPr/>
              <p:nvPr/>
            </p:nvSpPr>
            <p:spPr>
              <a:xfrm>
                <a:off x="4778" y="3230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" name="Freeform 510"/>
              <p:cNvSpPr/>
              <p:nvPr/>
            </p:nvSpPr>
            <p:spPr>
              <a:xfrm>
                <a:off x="4778" y="3488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" name="Freeform 511"/>
              <p:cNvSpPr/>
              <p:nvPr/>
            </p:nvSpPr>
            <p:spPr>
              <a:xfrm>
                <a:off x="4778" y="3749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" name="Freeform 512"/>
              <p:cNvSpPr/>
              <p:nvPr/>
            </p:nvSpPr>
            <p:spPr>
              <a:xfrm>
                <a:off x="4778" y="4003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" name="Freeform 513"/>
              <p:cNvSpPr/>
              <p:nvPr/>
            </p:nvSpPr>
            <p:spPr>
              <a:xfrm>
                <a:off x="4778" y="4265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" name="Freeform 514"/>
              <p:cNvSpPr/>
              <p:nvPr/>
            </p:nvSpPr>
            <p:spPr>
              <a:xfrm>
                <a:off x="4778" y="4519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" name="Freeform 515"/>
              <p:cNvSpPr/>
              <p:nvPr/>
            </p:nvSpPr>
            <p:spPr>
              <a:xfrm>
                <a:off x="4778" y="4777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" name="Freeform 516"/>
              <p:cNvSpPr/>
              <p:nvPr/>
            </p:nvSpPr>
            <p:spPr>
              <a:xfrm>
                <a:off x="4778" y="5039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28996477"/>
                  </a:cxn>
                  <a:cxn ang="0">
                    <a:pos x="120967500" y="0"/>
                  </a:cxn>
                  <a:cxn ang="0">
                    <a:pos x="30241875" y="28996477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28996477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" name="Freeform 517"/>
              <p:cNvSpPr/>
              <p:nvPr/>
            </p:nvSpPr>
            <p:spPr>
              <a:xfrm>
                <a:off x="4778" y="5293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" name="Freeform 518"/>
              <p:cNvSpPr/>
              <p:nvPr/>
            </p:nvSpPr>
            <p:spPr>
              <a:xfrm>
                <a:off x="5035" y="1685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202963293" y="193303630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" name="Freeform 519"/>
              <p:cNvSpPr/>
              <p:nvPr/>
            </p:nvSpPr>
            <p:spPr>
              <a:xfrm>
                <a:off x="5035" y="1940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" name="Freeform 520"/>
              <p:cNvSpPr/>
              <p:nvPr/>
            </p:nvSpPr>
            <p:spPr>
              <a:xfrm>
                <a:off x="5035" y="2201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" name="Freeform 521"/>
              <p:cNvSpPr/>
              <p:nvPr/>
            </p:nvSpPr>
            <p:spPr>
              <a:xfrm>
                <a:off x="5035" y="2459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202966013"/>
                  </a:cxn>
                  <a:cxn ang="0">
                    <a:pos x="115978136" y="231962490"/>
                  </a:cxn>
                  <a:cxn ang="0">
                    <a:pos x="202963293" y="202966013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" name="Freeform 522"/>
              <p:cNvSpPr/>
              <p:nvPr/>
            </p:nvSpPr>
            <p:spPr>
              <a:xfrm>
                <a:off x="5035" y="2714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" name="Freeform 523"/>
              <p:cNvSpPr/>
              <p:nvPr/>
            </p:nvSpPr>
            <p:spPr>
              <a:xfrm>
                <a:off x="5035" y="2975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" name="Freeform 524"/>
              <p:cNvSpPr/>
              <p:nvPr/>
            </p:nvSpPr>
            <p:spPr>
              <a:xfrm>
                <a:off x="5035" y="3230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" name="Freeform 525"/>
              <p:cNvSpPr/>
              <p:nvPr/>
            </p:nvSpPr>
            <p:spPr>
              <a:xfrm>
                <a:off x="5035" y="3488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" name="Freeform 526"/>
              <p:cNvSpPr/>
              <p:nvPr/>
            </p:nvSpPr>
            <p:spPr>
              <a:xfrm>
                <a:off x="5035" y="3749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202963293" y="193303630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" name="Freeform 527"/>
              <p:cNvSpPr/>
              <p:nvPr/>
            </p:nvSpPr>
            <p:spPr>
              <a:xfrm>
                <a:off x="5035" y="4003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" name="Freeform 528"/>
              <p:cNvSpPr/>
              <p:nvPr/>
            </p:nvSpPr>
            <p:spPr>
              <a:xfrm>
                <a:off x="5035" y="4265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" name="Freeform 529"/>
              <p:cNvSpPr/>
              <p:nvPr/>
            </p:nvSpPr>
            <p:spPr>
              <a:xfrm>
                <a:off x="5035" y="4519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" name="Freeform 530"/>
              <p:cNvSpPr/>
              <p:nvPr/>
            </p:nvSpPr>
            <p:spPr>
              <a:xfrm>
                <a:off x="5035" y="4777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" name="Freeform 531"/>
              <p:cNvSpPr/>
              <p:nvPr/>
            </p:nvSpPr>
            <p:spPr>
              <a:xfrm>
                <a:off x="5035" y="5039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28996477"/>
                  </a:cxn>
                  <a:cxn ang="0">
                    <a:pos x="115978136" y="0"/>
                  </a:cxn>
                  <a:cxn ang="0">
                    <a:pos x="38658343" y="28996477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202963293" y="193303630"/>
                  </a:cxn>
                  <a:cxn ang="0">
                    <a:pos x="231956273" y="115982800"/>
                  </a:cxn>
                  <a:cxn ang="0">
                    <a:pos x="202963293" y="28996477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" name="Freeform 532"/>
              <p:cNvSpPr/>
              <p:nvPr/>
            </p:nvSpPr>
            <p:spPr>
              <a:xfrm>
                <a:off x="5035" y="5293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" name="Freeform 533"/>
              <p:cNvSpPr/>
              <p:nvPr/>
            </p:nvSpPr>
            <p:spPr>
              <a:xfrm>
                <a:off x="5290" y="1685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193303630"/>
                  </a:cxn>
                  <a:cxn ang="0">
                    <a:pos x="116176440" y="231962490"/>
                  </a:cxn>
                  <a:cxn ang="0">
                    <a:pos x="203307215" y="193303630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" name="Freeform 534"/>
              <p:cNvSpPr/>
              <p:nvPr/>
            </p:nvSpPr>
            <p:spPr>
              <a:xfrm>
                <a:off x="5290" y="1940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" name="Freeform 535"/>
              <p:cNvSpPr/>
              <p:nvPr/>
            </p:nvSpPr>
            <p:spPr>
              <a:xfrm>
                <a:off x="5290" y="2201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" name="Freeform 536"/>
              <p:cNvSpPr/>
              <p:nvPr/>
            </p:nvSpPr>
            <p:spPr>
              <a:xfrm>
                <a:off x="5290" y="2459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202966013"/>
                  </a:cxn>
                  <a:cxn ang="0">
                    <a:pos x="116176440" y="231962490"/>
                  </a:cxn>
                  <a:cxn ang="0">
                    <a:pos x="203307215" y="202966013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" name="Freeform 537"/>
              <p:cNvSpPr/>
              <p:nvPr/>
            </p:nvSpPr>
            <p:spPr>
              <a:xfrm>
                <a:off x="5290" y="2714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" name="Freeform 538"/>
              <p:cNvSpPr/>
              <p:nvPr/>
            </p:nvSpPr>
            <p:spPr>
              <a:xfrm>
                <a:off x="5290" y="297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" name="Freeform 539"/>
              <p:cNvSpPr/>
              <p:nvPr/>
            </p:nvSpPr>
            <p:spPr>
              <a:xfrm>
                <a:off x="5290" y="3230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" name="Freeform 540"/>
              <p:cNvSpPr/>
              <p:nvPr/>
            </p:nvSpPr>
            <p:spPr>
              <a:xfrm>
                <a:off x="5290" y="3749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193303630"/>
                  </a:cxn>
                  <a:cxn ang="0">
                    <a:pos x="116176440" y="231962490"/>
                  </a:cxn>
                  <a:cxn ang="0">
                    <a:pos x="203307215" y="193303630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" name="Freeform 541"/>
              <p:cNvSpPr/>
              <p:nvPr/>
            </p:nvSpPr>
            <p:spPr>
              <a:xfrm>
                <a:off x="5290" y="4003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" name="Freeform 542"/>
              <p:cNvSpPr/>
              <p:nvPr/>
            </p:nvSpPr>
            <p:spPr>
              <a:xfrm>
                <a:off x="5290" y="426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" name="Freeform 543"/>
              <p:cNvSpPr/>
              <p:nvPr/>
            </p:nvSpPr>
            <p:spPr>
              <a:xfrm>
                <a:off x="5290" y="4519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" name="Freeform 544"/>
              <p:cNvSpPr/>
              <p:nvPr/>
            </p:nvSpPr>
            <p:spPr>
              <a:xfrm>
                <a:off x="5290" y="4777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" name="Freeform 545"/>
              <p:cNvSpPr/>
              <p:nvPr/>
            </p:nvSpPr>
            <p:spPr>
              <a:xfrm>
                <a:off x="5551" y="1685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</a:cxnLst>
                <a:rect l="0" t="0" r="0" b="0"/>
                <a:pathLst>
                  <a:path w="24" h="24">
                    <a:moveTo>
                      <a:pt x="20" y="20"/>
                    </a:move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" name="Freeform 546"/>
              <p:cNvSpPr/>
              <p:nvPr/>
            </p:nvSpPr>
            <p:spPr>
              <a:xfrm>
                <a:off x="5551" y="1940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</a:cxnLst>
                <a:rect l="0" t="0" r="0" b="0"/>
                <a:pathLst>
                  <a:path w="24" h="24">
                    <a:moveTo>
                      <a:pt x="20" y="21"/>
                    </a:move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" name="Freeform 547"/>
              <p:cNvSpPr/>
              <p:nvPr/>
            </p:nvSpPr>
            <p:spPr>
              <a:xfrm>
                <a:off x="5551" y="2201"/>
                <a:ext cx="167" cy="167"/>
              </a:xfrm>
              <a:custGeom>
                <a:avLst/>
                <a:gdLst/>
                <a:ahLst/>
                <a:cxnLst>
                  <a:cxn ang="0">
                    <a:pos x="241935000" y="120967500"/>
                  </a:cxn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</a:cxnLst>
                <a:rect l="0" t="0" r="0" b="0"/>
                <a:pathLst>
                  <a:path w="24" h="24">
                    <a:moveTo>
                      <a:pt x="24" y="12"/>
                    </a:moveTo>
                    <a:cubicBezTo>
                      <a:pt x="24" y="9"/>
                      <a:pt x="23" y="6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" name="Freeform 548"/>
              <p:cNvSpPr/>
              <p:nvPr/>
            </p:nvSpPr>
            <p:spPr>
              <a:xfrm>
                <a:off x="5551" y="2459"/>
                <a:ext cx="167" cy="164"/>
              </a:xfrm>
              <a:custGeom>
                <a:avLst/>
                <a:gdLst/>
                <a:ahLst/>
                <a:cxnLst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202966013"/>
                  </a:cxn>
                  <a:cxn ang="0">
                    <a:pos x="120967500" y="231962490"/>
                  </a:cxn>
                  <a:cxn ang="0">
                    <a:pos x="201612500" y="202966013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  <a:cxn ang="0">
                    <a:pos x="120967500" y="0"/>
                  </a:cxn>
                </a:cxnLst>
                <a:rect l="0" t="0" r="0" b="0"/>
                <a:pathLst>
                  <a:path w="24" h="24">
                    <a:moveTo>
                      <a:pt x="12" y="0"/>
                    </a:move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1"/>
                      <a:pt x="15" y="0"/>
                      <a:pt x="12" y="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" name="Freeform 549"/>
              <p:cNvSpPr/>
              <p:nvPr/>
            </p:nvSpPr>
            <p:spPr>
              <a:xfrm>
                <a:off x="5551" y="2714"/>
                <a:ext cx="167" cy="171"/>
              </a:xfrm>
              <a:custGeom>
                <a:avLst/>
                <a:gdLst/>
                <a:ahLst/>
                <a:cxnLst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  <a:cxn ang="0">
                    <a:pos x="120967500" y="0"/>
                  </a:cxn>
                </a:cxnLst>
                <a:rect l="0" t="0" r="0" b="0"/>
                <a:pathLst>
                  <a:path w="24" h="25">
                    <a:moveTo>
                      <a:pt x="12" y="0"/>
                    </a:move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" name="Freeform 550"/>
              <p:cNvSpPr/>
              <p:nvPr/>
            </p:nvSpPr>
            <p:spPr>
              <a:xfrm>
                <a:off x="5551" y="4003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</a:cxnLst>
                <a:rect l="0" t="0" r="0" b="0"/>
                <a:pathLst>
                  <a:path w="24" h="25">
                    <a:moveTo>
                      <a:pt x="20" y="21"/>
                    </a:move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0" y="21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" name="Freeform 551"/>
              <p:cNvSpPr/>
              <p:nvPr/>
            </p:nvSpPr>
            <p:spPr>
              <a:xfrm>
                <a:off x="5551" y="4265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</a:cxnLst>
                <a:rect l="0" t="0" r="0" b="0"/>
                <a:pathLst>
                  <a:path w="24" h="24">
                    <a:moveTo>
                      <a:pt x="20" y="20"/>
                    </a:move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" name="Freeform 552"/>
              <p:cNvSpPr/>
              <p:nvPr/>
            </p:nvSpPr>
            <p:spPr>
              <a:xfrm>
                <a:off x="5551" y="4519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</a:cxnLst>
                <a:rect l="0" t="0" r="0" b="0"/>
                <a:pathLst>
                  <a:path w="24" h="24">
                    <a:moveTo>
                      <a:pt x="20" y="21"/>
                    </a:move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" name="Freeform 553"/>
              <p:cNvSpPr/>
              <p:nvPr/>
            </p:nvSpPr>
            <p:spPr>
              <a:xfrm>
                <a:off x="5551" y="4777"/>
                <a:ext cx="167" cy="171"/>
              </a:xfrm>
              <a:custGeom>
                <a:avLst/>
                <a:gdLst/>
                <a:ahLst/>
                <a:cxnLst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  <a:cxn ang="0">
                    <a:pos x="120967500" y="0"/>
                  </a:cxn>
                </a:cxnLst>
                <a:rect l="0" t="0" r="0" b="0"/>
                <a:pathLst>
                  <a:path w="24" h="25">
                    <a:moveTo>
                      <a:pt x="12" y="0"/>
                    </a:move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" name="Freeform 554"/>
              <p:cNvSpPr/>
              <p:nvPr/>
            </p:nvSpPr>
            <p:spPr>
              <a:xfrm>
                <a:off x="5806" y="503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28996477"/>
                  </a:cxn>
                  <a:cxn ang="0">
                    <a:pos x="120967500" y="0"/>
                  </a:cxn>
                  <a:cxn ang="0">
                    <a:pos x="40322500" y="28996477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28996477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" name="Freeform 555"/>
              <p:cNvSpPr/>
              <p:nvPr/>
            </p:nvSpPr>
            <p:spPr>
              <a:xfrm>
                <a:off x="5290" y="1424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" name="Freeform 556"/>
              <p:cNvSpPr/>
              <p:nvPr/>
            </p:nvSpPr>
            <p:spPr>
              <a:xfrm>
                <a:off x="5551" y="1166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</a:cxnLst>
                <a:rect l="0" t="0" r="0" b="0"/>
                <a:pathLst>
                  <a:path w="24" h="24">
                    <a:moveTo>
                      <a:pt x="20" y="21"/>
                    </a:move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" name="Freeform 557"/>
              <p:cNvSpPr/>
              <p:nvPr/>
            </p:nvSpPr>
            <p:spPr>
              <a:xfrm>
                <a:off x="5551" y="1424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</a:cxnLst>
                <a:rect l="0" t="0" r="0" b="0"/>
                <a:pathLst>
                  <a:path w="24" h="25">
                    <a:moveTo>
                      <a:pt x="20" y="21"/>
                    </a:move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" name="Freeform 558"/>
              <p:cNvSpPr/>
              <p:nvPr/>
            </p:nvSpPr>
            <p:spPr>
              <a:xfrm>
                <a:off x="5806" y="1685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" name="Freeform 559"/>
              <p:cNvSpPr/>
              <p:nvPr/>
            </p:nvSpPr>
            <p:spPr>
              <a:xfrm>
                <a:off x="5806" y="245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202966013"/>
                  </a:cxn>
                  <a:cxn ang="0">
                    <a:pos x="120967500" y="231962490"/>
                  </a:cxn>
                  <a:cxn ang="0">
                    <a:pos x="211693125" y="202966013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" name="Freeform 560"/>
              <p:cNvSpPr/>
              <p:nvPr/>
            </p:nvSpPr>
            <p:spPr>
              <a:xfrm>
                <a:off x="5806" y="2714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" name="Freeform 561"/>
              <p:cNvSpPr/>
              <p:nvPr/>
            </p:nvSpPr>
            <p:spPr>
              <a:xfrm>
                <a:off x="5806" y="2975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41935000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" name="Freeform 562"/>
              <p:cNvSpPr/>
              <p:nvPr/>
            </p:nvSpPr>
            <p:spPr>
              <a:xfrm>
                <a:off x="5806" y="3230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" name="Freeform 563"/>
              <p:cNvSpPr/>
              <p:nvPr/>
            </p:nvSpPr>
            <p:spPr>
              <a:xfrm>
                <a:off x="5806" y="3488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" name="Freeform 564"/>
              <p:cNvSpPr/>
              <p:nvPr/>
            </p:nvSpPr>
            <p:spPr>
              <a:xfrm>
                <a:off x="5806" y="374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" name="Freeform 565"/>
              <p:cNvSpPr/>
              <p:nvPr/>
            </p:nvSpPr>
            <p:spPr>
              <a:xfrm>
                <a:off x="5806" y="4003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" name="Freeform 566"/>
              <p:cNvSpPr/>
              <p:nvPr/>
            </p:nvSpPr>
            <p:spPr>
              <a:xfrm>
                <a:off x="5806" y="4265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41935000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" name="Freeform 567"/>
              <p:cNvSpPr/>
              <p:nvPr/>
            </p:nvSpPr>
            <p:spPr>
              <a:xfrm>
                <a:off x="5806" y="4519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" name="Freeform 568"/>
              <p:cNvSpPr/>
              <p:nvPr/>
            </p:nvSpPr>
            <p:spPr>
              <a:xfrm>
                <a:off x="5806" y="4777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" name="Freeform 569"/>
              <p:cNvSpPr/>
              <p:nvPr/>
            </p:nvSpPr>
            <p:spPr>
              <a:xfrm>
                <a:off x="5806" y="1940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" name="Freeform 570"/>
              <p:cNvSpPr/>
              <p:nvPr/>
            </p:nvSpPr>
            <p:spPr>
              <a:xfrm>
                <a:off x="6064" y="297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" name="Freeform 571"/>
              <p:cNvSpPr/>
              <p:nvPr/>
            </p:nvSpPr>
            <p:spPr>
              <a:xfrm>
                <a:off x="6064" y="3230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" name="Freeform 572"/>
              <p:cNvSpPr/>
              <p:nvPr/>
            </p:nvSpPr>
            <p:spPr>
              <a:xfrm>
                <a:off x="6064" y="3488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" name="Freeform 573"/>
              <p:cNvSpPr/>
              <p:nvPr/>
            </p:nvSpPr>
            <p:spPr>
              <a:xfrm>
                <a:off x="6064" y="3749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193303630"/>
                  </a:cxn>
                  <a:cxn ang="0">
                    <a:pos x="116176440" y="231962490"/>
                  </a:cxn>
                  <a:cxn ang="0">
                    <a:pos x="203307215" y="193303630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" name="Freeform 574"/>
              <p:cNvSpPr/>
              <p:nvPr/>
            </p:nvSpPr>
            <p:spPr>
              <a:xfrm>
                <a:off x="6064" y="4003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" name="Freeform 575"/>
              <p:cNvSpPr/>
              <p:nvPr/>
            </p:nvSpPr>
            <p:spPr>
              <a:xfrm>
                <a:off x="6064" y="426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" name="Freeform 576"/>
              <p:cNvSpPr/>
              <p:nvPr/>
            </p:nvSpPr>
            <p:spPr>
              <a:xfrm>
                <a:off x="6325" y="3749"/>
                <a:ext cx="164" cy="164"/>
              </a:xfrm>
              <a:custGeom>
                <a:avLst/>
                <a:gdLst/>
                <a:ahLst/>
                <a:cxnLst>
                  <a:cxn ang="0">
                    <a:pos x="193297930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193297930" y="193303630"/>
                  </a:cxn>
                  <a:cxn ang="0">
                    <a:pos x="231956273" y="115982800"/>
                  </a:cxn>
                  <a:cxn ang="0">
                    <a:pos x="1932979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" name="Freeform 577"/>
              <p:cNvSpPr/>
              <p:nvPr/>
            </p:nvSpPr>
            <p:spPr>
              <a:xfrm>
                <a:off x="6325" y="4003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" name="Freeform 578"/>
              <p:cNvSpPr/>
              <p:nvPr/>
            </p:nvSpPr>
            <p:spPr>
              <a:xfrm>
                <a:off x="6325" y="4265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193297930" y="201612500"/>
                  </a:cxn>
                  <a:cxn ang="0">
                    <a:pos x="231956273" y="120967500"/>
                  </a:cxn>
                  <a:cxn ang="0">
                    <a:pos x="1932979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" name="Freeform 579"/>
              <p:cNvSpPr/>
              <p:nvPr/>
            </p:nvSpPr>
            <p:spPr>
              <a:xfrm>
                <a:off x="5806" y="1166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" name="Freeform 580"/>
              <p:cNvSpPr/>
              <p:nvPr/>
            </p:nvSpPr>
            <p:spPr>
              <a:xfrm>
                <a:off x="5806" y="1424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" name="Freeform 581"/>
              <p:cNvSpPr/>
              <p:nvPr/>
            </p:nvSpPr>
            <p:spPr>
              <a:xfrm>
                <a:off x="2453" y="2714"/>
                <a:ext cx="167" cy="171"/>
              </a:xfrm>
              <a:custGeom>
                <a:avLst/>
                <a:gdLst/>
                <a:ahLst/>
                <a:cxnLst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</a:cxnLst>
                <a:rect l="0" t="0" r="0" b="0"/>
                <a:pathLst>
                  <a:path w="24" h="25">
                    <a:moveTo>
                      <a:pt x="4" y="4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" name="Freeform 582"/>
              <p:cNvSpPr/>
              <p:nvPr/>
            </p:nvSpPr>
            <p:spPr>
              <a:xfrm>
                <a:off x="2714" y="2459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202966013"/>
                  </a:cxn>
                  <a:cxn ang="0">
                    <a:pos x="120967500" y="231962490"/>
                  </a:cxn>
                  <a:cxn ang="0">
                    <a:pos x="201612500" y="202966013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8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8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" name="Freeform 583"/>
              <p:cNvSpPr/>
              <p:nvPr/>
            </p:nvSpPr>
            <p:spPr>
              <a:xfrm>
                <a:off x="2714" y="2714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8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8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" name="Freeform 584"/>
              <p:cNvSpPr/>
              <p:nvPr/>
            </p:nvSpPr>
            <p:spPr>
              <a:xfrm>
                <a:off x="2714" y="2975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8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" name="Freeform 585"/>
              <p:cNvSpPr/>
              <p:nvPr/>
            </p:nvSpPr>
            <p:spPr>
              <a:xfrm>
                <a:off x="2714" y="3230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8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8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" name="Freeform 586"/>
              <p:cNvSpPr/>
              <p:nvPr/>
            </p:nvSpPr>
            <p:spPr>
              <a:xfrm>
                <a:off x="2972" y="2459"/>
                <a:ext cx="164" cy="164"/>
              </a:xfrm>
              <a:custGeom>
                <a:avLst/>
                <a:gdLst/>
                <a:ahLst/>
                <a:cxnLst>
                  <a:cxn ang="0">
                    <a:pos x="193297930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202966013"/>
                  </a:cxn>
                  <a:cxn ang="0">
                    <a:pos x="115978136" y="231962490"/>
                  </a:cxn>
                  <a:cxn ang="0">
                    <a:pos x="193297930" y="202966013"/>
                  </a:cxn>
                  <a:cxn ang="0">
                    <a:pos x="231956273" y="115982800"/>
                  </a:cxn>
                  <a:cxn ang="0">
                    <a:pos x="1932979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" name="Freeform 587"/>
              <p:cNvSpPr/>
              <p:nvPr/>
            </p:nvSpPr>
            <p:spPr>
              <a:xfrm>
                <a:off x="2972" y="2714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" name="Freeform 588"/>
              <p:cNvSpPr/>
              <p:nvPr/>
            </p:nvSpPr>
            <p:spPr>
              <a:xfrm>
                <a:off x="2972" y="2975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193297930" y="201612500"/>
                  </a:cxn>
                  <a:cxn ang="0">
                    <a:pos x="231956273" y="120967500"/>
                  </a:cxn>
                  <a:cxn ang="0">
                    <a:pos x="1932979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" name="Freeform 589"/>
              <p:cNvSpPr/>
              <p:nvPr/>
            </p:nvSpPr>
            <p:spPr>
              <a:xfrm>
                <a:off x="2972" y="3230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193297930" y="211693125"/>
                  </a:cxn>
                  <a:cxn ang="0">
                    <a:pos x="231956273" y="120967500"/>
                  </a:cxn>
                  <a:cxn ang="0">
                    <a:pos x="1932979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" name="Freeform 590"/>
              <p:cNvSpPr/>
              <p:nvPr/>
            </p:nvSpPr>
            <p:spPr>
              <a:xfrm>
                <a:off x="3227" y="2459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202966013"/>
                  </a:cxn>
                  <a:cxn ang="0">
                    <a:pos x="116176440" y="231962490"/>
                  </a:cxn>
                  <a:cxn ang="0">
                    <a:pos x="203307215" y="202966013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" name="Freeform 591"/>
              <p:cNvSpPr/>
              <p:nvPr/>
            </p:nvSpPr>
            <p:spPr>
              <a:xfrm>
                <a:off x="3227" y="2714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" name="Freeform 592"/>
              <p:cNvSpPr/>
              <p:nvPr/>
            </p:nvSpPr>
            <p:spPr>
              <a:xfrm>
                <a:off x="3227" y="297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" name="Freeform 593"/>
              <p:cNvSpPr/>
              <p:nvPr/>
            </p:nvSpPr>
            <p:spPr>
              <a:xfrm>
                <a:off x="3227" y="3230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" name="Freeform 594"/>
              <p:cNvSpPr/>
              <p:nvPr/>
            </p:nvSpPr>
            <p:spPr>
              <a:xfrm>
                <a:off x="3488" y="2459"/>
                <a:ext cx="167" cy="164"/>
              </a:xfrm>
              <a:custGeom>
                <a:avLst/>
                <a:gdLst/>
                <a:ahLst/>
                <a:cxnLst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202966013"/>
                  </a:cxn>
                  <a:cxn ang="0">
                    <a:pos x="120967500" y="231962490"/>
                  </a:cxn>
                  <a:cxn ang="0">
                    <a:pos x="201612500" y="202966013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</a:cxnLst>
                <a:rect l="0" t="0" r="0" b="0"/>
                <a:pathLst>
                  <a:path w="24" h="24">
                    <a:moveTo>
                      <a:pt x="3" y="4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" name="Freeform 595"/>
              <p:cNvSpPr/>
              <p:nvPr/>
            </p:nvSpPr>
            <p:spPr>
              <a:xfrm>
                <a:off x="3488" y="2714"/>
                <a:ext cx="167" cy="171"/>
              </a:xfrm>
              <a:custGeom>
                <a:avLst/>
                <a:gdLst/>
                <a:ahLst/>
                <a:cxnLst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</a:cxnLst>
                <a:rect l="0" t="0" r="0" b="0"/>
                <a:pathLst>
                  <a:path w="24" h="25">
                    <a:moveTo>
                      <a:pt x="3" y="4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" name="Freeform 596"/>
              <p:cNvSpPr/>
              <p:nvPr/>
            </p:nvSpPr>
            <p:spPr>
              <a:xfrm>
                <a:off x="3488" y="2975"/>
                <a:ext cx="167" cy="167"/>
              </a:xfrm>
              <a:custGeom>
                <a:avLst/>
                <a:gdLst/>
                <a:ahLst/>
                <a:cxnLst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</a:cxnLst>
                <a:rect l="0" t="0" r="0" b="0"/>
                <a:pathLst>
                  <a:path w="24" h="24">
                    <a:moveTo>
                      <a:pt x="3" y="3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" name="Freeform 597"/>
              <p:cNvSpPr/>
              <p:nvPr/>
            </p:nvSpPr>
            <p:spPr>
              <a:xfrm>
                <a:off x="3488" y="3230"/>
                <a:ext cx="167" cy="167"/>
              </a:xfrm>
              <a:custGeom>
                <a:avLst/>
                <a:gdLst/>
                <a:ahLst/>
                <a:cxnLst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</a:cxnLst>
                <a:rect l="0" t="0" r="0" b="0"/>
                <a:pathLst>
                  <a:path w="24" h="24">
                    <a:moveTo>
                      <a:pt x="3" y="4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" name="Freeform 598"/>
              <p:cNvSpPr/>
              <p:nvPr/>
            </p:nvSpPr>
            <p:spPr>
              <a:xfrm>
                <a:off x="4000" y="2714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" name="Freeform 599"/>
              <p:cNvSpPr/>
              <p:nvPr/>
            </p:nvSpPr>
            <p:spPr>
              <a:xfrm>
                <a:off x="4000" y="297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" name="Freeform 600"/>
              <p:cNvSpPr/>
              <p:nvPr/>
            </p:nvSpPr>
            <p:spPr>
              <a:xfrm>
                <a:off x="4000" y="3230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" name="Freeform 601"/>
              <p:cNvSpPr/>
              <p:nvPr/>
            </p:nvSpPr>
            <p:spPr>
              <a:xfrm>
                <a:off x="4000" y="3488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" name="Freeform 602"/>
              <p:cNvSpPr/>
              <p:nvPr/>
            </p:nvSpPr>
            <p:spPr>
              <a:xfrm>
                <a:off x="4000" y="3749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193303630"/>
                  </a:cxn>
                  <a:cxn ang="0">
                    <a:pos x="116176440" y="231962490"/>
                  </a:cxn>
                  <a:cxn ang="0">
                    <a:pos x="203307215" y="193303630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" name="Freeform 603"/>
              <p:cNvSpPr/>
              <p:nvPr/>
            </p:nvSpPr>
            <p:spPr>
              <a:xfrm>
                <a:off x="4000" y="4003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" name="Freeform 604"/>
              <p:cNvSpPr/>
              <p:nvPr/>
            </p:nvSpPr>
            <p:spPr>
              <a:xfrm>
                <a:off x="4000" y="2201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" name="Freeform 605"/>
              <p:cNvSpPr/>
              <p:nvPr/>
            </p:nvSpPr>
            <p:spPr>
              <a:xfrm>
                <a:off x="4262" y="2459"/>
                <a:ext cx="164" cy="164"/>
              </a:xfrm>
              <a:custGeom>
                <a:avLst/>
                <a:gdLst/>
                <a:ahLst/>
                <a:cxnLst>
                  <a:cxn ang="0">
                    <a:pos x="193297930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202966013"/>
                  </a:cxn>
                  <a:cxn ang="0">
                    <a:pos x="115978136" y="231962490"/>
                  </a:cxn>
                  <a:cxn ang="0">
                    <a:pos x="193297930" y="202966013"/>
                  </a:cxn>
                  <a:cxn ang="0">
                    <a:pos x="231956273" y="115982800"/>
                  </a:cxn>
                  <a:cxn ang="0">
                    <a:pos x="1932979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" name="Freeform 606"/>
              <p:cNvSpPr/>
              <p:nvPr/>
            </p:nvSpPr>
            <p:spPr>
              <a:xfrm>
                <a:off x="4262" y="2714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" name="Freeform 607"/>
              <p:cNvSpPr/>
              <p:nvPr/>
            </p:nvSpPr>
            <p:spPr>
              <a:xfrm>
                <a:off x="4262" y="2975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193297930" y="201612500"/>
                  </a:cxn>
                  <a:cxn ang="0">
                    <a:pos x="231956273" y="120967500"/>
                  </a:cxn>
                  <a:cxn ang="0">
                    <a:pos x="1932979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" name="Freeform 609"/>
              <p:cNvSpPr/>
              <p:nvPr/>
            </p:nvSpPr>
            <p:spPr>
              <a:xfrm>
                <a:off x="4262" y="3230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193297930" y="211693125"/>
                  </a:cxn>
                  <a:cxn ang="0">
                    <a:pos x="231956273" y="120967500"/>
                  </a:cxn>
                  <a:cxn ang="0">
                    <a:pos x="1932979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" name="Freeform 610"/>
              <p:cNvSpPr/>
              <p:nvPr/>
            </p:nvSpPr>
            <p:spPr>
              <a:xfrm>
                <a:off x="4262" y="3488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" name="Freeform 611"/>
              <p:cNvSpPr/>
              <p:nvPr/>
            </p:nvSpPr>
            <p:spPr>
              <a:xfrm>
                <a:off x="4262" y="3749"/>
                <a:ext cx="164" cy="164"/>
              </a:xfrm>
              <a:custGeom>
                <a:avLst/>
                <a:gdLst/>
                <a:ahLst/>
                <a:cxnLst>
                  <a:cxn ang="0">
                    <a:pos x="193297930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193297930" y="193303630"/>
                  </a:cxn>
                  <a:cxn ang="0">
                    <a:pos x="231956273" y="115982800"/>
                  </a:cxn>
                  <a:cxn ang="0">
                    <a:pos x="1932979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" name="Freeform 612"/>
              <p:cNvSpPr/>
              <p:nvPr/>
            </p:nvSpPr>
            <p:spPr>
              <a:xfrm>
                <a:off x="4262" y="4003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" name="Freeform 613"/>
              <p:cNvSpPr/>
              <p:nvPr/>
            </p:nvSpPr>
            <p:spPr>
              <a:xfrm>
                <a:off x="4262" y="4265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193297930" y="201612500"/>
                  </a:cxn>
                  <a:cxn ang="0">
                    <a:pos x="231956273" y="120967500"/>
                  </a:cxn>
                  <a:cxn ang="0">
                    <a:pos x="1932979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" name="Freeform 614"/>
              <p:cNvSpPr/>
              <p:nvPr/>
            </p:nvSpPr>
            <p:spPr>
              <a:xfrm>
                <a:off x="4262" y="4519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193297930" y="211693125"/>
                  </a:cxn>
                  <a:cxn ang="0">
                    <a:pos x="231956273" y="120967500"/>
                  </a:cxn>
                  <a:cxn ang="0">
                    <a:pos x="1932979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" name="Freeform 615"/>
              <p:cNvSpPr/>
              <p:nvPr/>
            </p:nvSpPr>
            <p:spPr>
              <a:xfrm>
                <a:off x="4262" y="4777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" name="Freeform 616"/>
              <p:cNvSpPr/>
              <p:nvPr/>
            </p:nvSpPr>
            <p:spPr>
              <a:xfrm>
                <a:off x="4516" y="1685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" name="Freeform 617"/>
              <p:cNvSpPr/>
              <p:nvPr/>
            </p:nvSpPr>
            <p:spPr>
              <a:xfrm>
                <a:off x="4516" y="1940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" name="Freeform 618"/>
              <p:cNvSpPr/>
              <p:nvPr/>
            </p:nvSpPr>
            <p:spPr>
              <a:xfrm>
                <a:off x="4516" y="2201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41935000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" name="Freeform 619"/>
              <p:cNvSpPr/>
              <p:nvPr/>
            </p:nvSpPr>
            <p:spPr>
              <a:xfrm>
                <a:off x="4516" y="245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202966013"/>
                  </a:cxn>
                  <a:cxn ang="0">
                    <a:pos x="120967500" y="231962490"/>
                  </a:cxn>
                  <a:cxn ang="0">
                    <a:pos x="211693125" y="202966013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" name="Freeform 620"/>
              <p:cNvSpPr/>
              <p:nvPr/>
            </p:nvSpPr>
            <p:spPr>
              <a:xfrm>
                <a:off x="4516" y="2714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" name="Freeform 621"/>
              <p:cNvSpPr/>
              <p:nvPr/>
            </p:nvSpPr>
            <p:spPr>
              <a:xfrm>
                <a:off x="4516" y="2975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41935000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" name="Freeform 622"/>
              <p:cNvSpPr/>
              <p:nvPr/>
            </p:nvSpPr>
            <p:spPr>
              <a:xfrm>
                <a:off x="4516" y="3230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" name="Freeform 623"/>
              <p:cNvSpPr/>
              <p:nvPr/>
            </p:nvSpPr>
            <p:spPr>
              <a:xfrm>
                <a:off x="4516" y="3488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" name="Freeform 624"/>
              <p:cNvSpPr/>
              <p:nvPr/>
            </p:nvSpPr>
            <p:spPr>
              <a:xfrm>
                <a:off x="4516" y="374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" name="Freeform 625"/>
              <p:cNvSpPr/>
              <p:nvPr/>
            </p:nvSpPr>
            <p:spPr>
              <a:xfrm>
                <a:off x="4516" y="4003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" name="Freeform 626"/>
              <p:cNvSpPr/>
              <p:nvPr/>
            </p:nvSpPr>
            <p:spPr>
              <a:xfrm>
                <a:off x="4516" y="4265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41935000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" name="Freeform 627"/>
              <p:cNvSpPr/>
              <p:nvPr/>
            </p:nvSpPr>
            <p:spPr>
              <a:xfrm>
                <a:off x="4516" y="4519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" name="Freeform 628"/>
              <p:cNvSpPr/>
              <p:nvPr/>
            </p:nvSpPr>
            <p:spPr>
              <a:xfrm>
                <a:off x="4516" y="4777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" name="Freeform 629"/>
              <p:cNvSpPr/>
              <p:nvPr/>
            </p:nvSpPr>
            <p:spPr>
              <a:xfrm>
                <a:off x="4516" y="503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28996477"/>
                  </a:cxn>
                  <a:cxn ang="0">
                    <a:pos x="120967500" y="0"/>
                  </a:cxn>
                  <a:cxn ang="0">
                    <a:pos x="40322500" y="28996477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28996477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" name="Freeform 630"/>
              <p:cNvSpPr/>
              <p:nvPr/>
            </p:nvSpPr>
            <p:spPr>
              <a:xfrm>
                <a:off x="2714" y="3488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8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8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" name="Freeform 631"/>
              <p:cNvSpPr/>
              <p:nvPr/>
            </p:nvSpPr>
            <p:spPr>
              <a:xfrm>
                <a:off x="3488" y="3488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" name="Freeform 632"/>
              <p:cNvSpPr/>
              <p:nvPr/>
            </p:nvSpPr>
            <p:spPr>
              <a:xfrm>
                <a:off x="5035" y="5555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10886875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10886875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1"/>
                    </a:cubicBezTo>
                    <a:cubicBezTo>
                      <a:pt x="24" y="8"/>
                      <a:pt x="23" y="5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" name="Freeform 633"/>
              <p:cNvSpPr/>
              <p:nvPr/>
            </p:nvSpPr>
            <p:spPr>
              <a:xfrm>
                <a:off x="5290" y="5555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10886875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10886875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5"/>
                      <a:pt x="0" y="8"/>
                      <a:pt x="0" y="11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1"/>
                    </a:cubicBezTo>
                    <a:cubicBezTo>
                      <a:pt x="25" y="8"/>
                      <a:pt x="24" y="5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" name="Freeform 634"/>
              <p:cNvSpPr/>
              <p:nvPr/>
            </p:nvSpPr>
            <p:spPr>
              <a:xfrm>
                <a:off x="5551" y="5555"/>
                <a:ext cx="167" cy="167"/>
              </a:xfrm>
              <a:custGeom>
                <a:avLst/>
                <a:gdLst/>
                <a:ahLst/>
                <a:cxnLst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10886875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10886875"/>
                  </a:cxn>
                  <a:cxn ang="0">
                    <a:pos x="201612500" y="30241875"/>
                  </a:cxn>
                  <a:cxn ang="0">
                    <a:pos x="120967500" y="0"/>
                  </a:cxn>
                </a:cxnLst>
                <a:rect l="0" t="0" r="0" b="0"/>
                <a:pathLst>
                  <a:path w="24" h="24">
                    <a:moveTo>
                      <a:pt x="12" y="0"/>
                    </a:moveTo>
                    <a:cubicBezTo>
                      <a:pt x="9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1"/>
                    </a:cubicBezTo>
                    <a:cubicBezTo>
                      <a:pt x="24" y="8"/>
                      <a:pt x="23" y="5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" name="Freeform 635"/>
              <p:cNvSpPr/>
              <p:nvPr/>
            </p:nvSpPr>
            <p:spPr>
              <a:xfrm>
                <a:off x="5551" y="5813"/>
                <a:ext cx="167" cy="164"/>
              </a:xfrm>
              <a:custGeom>
                <a:avLst/>
                <a:gdLst/>
                <a:ahLst/>
                <a:cxnLst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  <a:cxn ang="0">
                    <a:pos x="120967500" y="0"/>
                  </a:cxn>
                </a:cxnLst>
                <a:rect l="0" t="0" r="0" b="0"/>
                <a:pathLst>
                  <a:path w="24" h="24">
                    <a:moveTo>
                      <a:pt x="12" y="0"/>
                    </a:move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  <a:cubicBezTo>
                      <a:pt x="18" y="1"/>
                      <a:pt x="15" y="0"/>
                      <a:pt x="12" y="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" name="Freeform 636"/>
              <p:cNvSpPr/>
              <p:nvPr/>
            </p:nvSpPr>
            <p:spPr>
              <a:xfrm>
                <a:off x="6064" y="5293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40322500"/>
                  </a:cxn>
                  <a:cxn ang="0">
                    <a:pos x="116176440" y="0"/>
                  </a:cxn>
                  <a:cxn ang="0">
                    <a:pos x="38725480" y="40322500"/>
                  </a:cxn>
                  <a:cxn ang="0">
                    <a:pos x="0" y="120967500"/>
                  </a:cxn>
                  <a:cxn ang="0">
                    <a:pos x="38725480" y="211693125"/>
                  </a:cxn>
                  <a:cxn ang="0">
                    <a:pos x="116176440" y="241935000"/>
                  </a:cxn>
                  <a:cxn ang="0">
                    <a:pos x="203307215" y="211693125"/>
                  </a:cxn>
                  <a:cxn ang="0">
                    <a:pos x="242032695" y="120967500"/>
                  </a:cxn>
                  <a:cxn ang="0">
                    <a:pos x="20330721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" name="Freeform 637"/>
              <p:cNvSpPr/>
              <p:nvPr/>
            </p:nvSpPr>
            <p:spPr>
              <a:xfrm>
                <a:off x="3742" y="2714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" name="Freeform 638"/>
              <p:cNvSpPr/>
              <p:nvPr/>
            </p:nvSpPr>
            <p:spPr>
              <a:xfrm>
                <a:off x="3742" y="2975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41935000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" name="Freeform 639"/>
              <p:cNvSpPr/>
              <p:nvPr/>
            </p:nvSpPr>
            <p:spPr>
              <a:xfrm>
                <a:off x="3742" y="3230"/>
                <a:ext cx="167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41935000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" name="Freeform 640"/>
              <p:cNvSpPr/>
              <p:nvPr/>
            </p:nvSpPr>
            <p:spPr>
              <a:xfrm>
                <a:off x="3742" y="3488"/>
                <a:ext cx="167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41935000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" name="Freeform 641"/>
              <p:cNvSpPr/>
              <p:nvPr/>
            </p:nvSpPr>
            <p:spPr>
              <a:xfrm>
                <a:off x="3742" y="374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" name="Freeform 642"/>
              <p:cNvSpPr/>
              <p:nvPr/>
            </p:nvSpPr>
            <p:spPr>
              <a:xfrm>
                <a:off x="2714" y="2201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8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" name="Freeform 643"/>
              <p:cNvSpPr/>
              <p:nvPr/>
            </p:nvSpPr>
            <p:spPr>
              <a:xfrm>
                <a:off x="2972" y="2201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193297930" y="201612500"/>
                  </a:cxn>
                  <a:cxn ang="0">
                    <a:pos x="231956273" y="120967500"/>
                  </a:cxn>
                  <a:cxn ang="0">
                    <a:pos x="1932979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" name="Freeform 644"/>
              <p:cNvSpPr/>
              <p:nvPr/>
            </p:nvSpPr>
            <p:spPr>
              <a:xfrm>
                <a:off x="3227" y="2201"/>
                <a:ext cx="171" cy="167"/>
              </a:xfrm>
              <a:custGeom>
                <a:avLst/>
                <a:gdLst/>
                <a:ahLst/>
                <a:cxnLst>
                  <a:cxn ang="0">
                    <a:pos x="203307215" y="30241875"/>
                  </a:cxn>
                  <a:cxn ang="0">
                    <a:pos x="116176440" y="0"/>
                  </a:cxn>
                  <a:cxn ang="0">
                    <a:pos x="38725480" y="30241875"/>
                  </a:cxn>
                  <a:cxn ang="0">
                    <a:pos x="0" y="120967500"/>
                  </a:cxn>
                  <a:cxn ang="0">
                    <a:pos x="38725480" y="201612500"/>
                  </a:cxn>
                  <a:cxn ang="0">
                    <a:pos x="116176440" y="241935000"/>
                  </a:cxn>
                  <a:cxn ang="0">
                    <a:pos x="203307215" y="201612500"/>
                  </a:cxn>
                  <a:cxn ang="0">
                    <a:pos x="242032695" y="120967500"/>
                  </a:cxn>
                  <a:cxn ang="0">
                    <a:pos x="20330721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5"/>
                      <a:pt x="25" y="12"/>
                    </a:cubicBezTo>
                    <a:cubicBezTo>
                      <a:pt x="25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" name="Freeform 645"/>
              <p:cNvSpPr/>
              <p:nvPr/>
            </p:nvSpPr>
            <p:spPr>
              <a:xfrm>
                <a:off x="4000" y="2459"/>
                <a:ext cx="171" cy="164"/>
              </a:xfrm>
              <a:custGeom>
                <a:avLst/>
                <a:gdLst/>
                <a:ahLst/>
                <a:cxnLst>
                  <a:cxn ang="0">
                    <a:pos x="203307215" y="38661970"/>
                  </a:cxn>
                  <a:cxn ang="0">
                    <a:pos x="116176440" y="0"/>
                  </a:cxn>
                  <a:cxn ang="0">
                    <a:pos x="38725480" y="38661970"/>
                  </a:cxn>
                  <a:cxn ang="0">
                    <a:pos x="0" y="115982800"/>
                  </a:cxn>
                  <a:cxn ang="0">
                    <a:pos x="38725480" y="202966013"/>
                  </a:cxn>
                  <a:cxn ang="0">
                    <a:pos x="116176440" y="231962490"/>
                  </a:cxn>
                  <a:cxn ang="0">
                    <a:pos x="203307215" y="202966013"/>
                  </a:cxn>
                  <a:cxn ang="0">
                    <a:pos x="242032695" y="115982800"/>
                  </a:cxn>
                  <a:cxn ang="0">
                    <a:pos x="20330721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" name="Freeform 646"/>
              <p:cNvSpPr/>
              <p:nvPr/>
            </p:nvSpPr>
            <p:spPr>
              <a:xfrm>
                <a:off x="3742" y="2459"/>
                <a:ext cx="167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202966013"/>
                  </a:cxn>
                  <a:cxn ang="0">
                    <a:pos x="120967500" y="231962490"/>
                  </a:cxn>
                  <a:cxn ang="0">
                    <a:pos x="211693125" y="202966013"/>
                  </a:cxn>
                  <a:cxn ang="0">
                    <a:pos x="241935000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" name="Freeform 647"/>
              <p:cNvSpPr/>
              <p:nvPr/>
            </p:nvSpPr>
            <p:spPr>
              <a:xfrm>
                <a:off x="4262" y="1685"/>
                <a:ext cx="164" cy="164"/>
              </a:xfrm>
              <a:custGeom>
                <a:avLst/>
                <a:gdLst/>
                <a:ahLst/>
                <a:cxnLst>
                  <a:cxn ang="0">
                    <a:pos x="193297930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193297930" y="193303630"/>
                  </a:cxn>
                  <a:cxn ang="0">
                    <a:pos x="231956273" y="115982800"/>
                  </a:cxn>
                  <a:cxn ang="0">
                    <a:pos x="1932979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" name="Freeform 648"/>
              <p:cNvSpPr/>
              <p:nvPr/>
            </p:nvSpPr>
            <p:spPr>
              <a:xfrm>
                <a:off x="4262" y="1940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193297930" y="211693125"/>
                  </a:cxn>
                  <a:cxn ang="0">
                    <a:pos x="231956273" y="120967500"/>
                  </a:cxn>
                  <a:cxn ang="0">
                    <a:pos x="1932979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" name="Freeform 649"/>
              <p:cNvSpPr/>
              <p:nvPr/>
            </p:nvSpPr>
            <p:spPr>
              <a:xfrm>
                <a:off x="6325" y="3230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193297930" y="211693125"/>
                  </a:cxn>
                  <a:cxn ang="0">
                    <a:pos x="231956273" y="120967500"/>
                  </a:cxn>
                  <a:cxn ang="0">
                    <a:pos x="19329793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" name="Freeform 650"/>
              <p:cNvSpPr/>
              <p:nvPr/>
            </p:nvSpPr>
            <p:spPr>
              <a:xfrm>
                <a:off x="6325" y="3488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" name="Freeform 651"/>
              <p:cNvSpPr/>
              <p:nvPr/>
            </p:nvSpPr>
            <p:spPr>
              <a:xfrm>
                <a:off x="6579" y="3488"/>
                <a:ext cx="174" cy="171"/>
              </a:xfrm>
              <a:custGeom>
                <a:avLst/>
                <a:gdLst/>
                <a:ahLst/>
                <a:cxnLst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  <a:cxn ang="0">
                    <a:pos x="120967500" y="0"/>
                  </a:cxn>
                </a:cxnLst>
                <a:rect l="0" t="0" r="0" b="0"/>
                <a:pathLst>
                  <a:path w="25" h="25">
                    <a:moveTo>
                      <a:pt x="12" y="0"/>
                    </a:move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  <a:cubicBezTo>
                      <a:pt x="19" y="2"/>
                      <a:pt x="16" y="0"/>
                      <a:pt x="12" y="0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" name="Freeform 652"/>
              <p:cNvSpPr/>
              <p:nvPr/>
            </p:nvSpPr>
            <p:spPr>
              <a:xfrm>
                <a:off x="6064" y="2714"/>
                <a:ext cx="171" cy="171"/>
              </a:xfrm>
              <a:custGeom>
                <a:avLst/>
                <a:gdLst/>
                <a:ahLst/>
                <a:cxnLst>
                  <a:cxn ang="0">
                    <a:pos x="203307215" y="38725978"/>
                  </a:cxn>
                  <a:cxn ang="0">
                    <a:pos x="116176440" y="0"/>
                  </a:cxn>
                  <a:cxn ang="0">
                    <a:pos x="38725480" y="38725978"/>
                  </a:cxn>
                  <a:cxn ang="0">
                    <a:pos x="0" y="116177934"/>
                  </a:cxn>
                  <a:cxn ang="0">
                    <a:pos x="38725480" y="203312940"/>
                  </a:cxn>
                  <a:cxn ang="0">
                    <a:pos x="116176440" y="242038918"/>
                  </a:cxn>
                  <a:cxn ang="0">
                    <a:pos x="203307215" y="203312940"/>
                  </a:cxn>
                  <a:cxn ang="0">
                    <a:pos x="242032695" y="116177934"/>
                  </a:cxn>
                  <a:cxn ang="0">
                    <a:pos x="20330721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" name="Freeform 653"/>
              <p:cNvSpPr/>
              <p:nvPr/>
            </p:nvSpPr>
            <p:spPr>
              <a:xfrm>
                <a:off x="6325" y="2975"/>
                <a:ext cx="164" cy="167"/>
              </a:xfrm>
              <a:custGeom>
                <a:avLst/>
                <a:gdLst/>
                <a:ahLst/>
                <a:cxnLst>
                  <a:cxn ang="0">
                    <a:pos x="193297930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193297930" y="201612500"/>
                  </a:cxn>
                  <a:cxn ang="0">
                    <a:pos x="231956273" y="120967500"/>
                  </a:cxn>
                  <a:cxn ang="0">
                    <a:pos x="19329793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" name="Freeform 654"/>
              <p:cNvSpPr/>
              <p:nvPr/>
            </p:nvSpPr>
            <p:spPr>
              <a:xfrm>
                <a:off x="6579" y="1685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3" y="18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" name="Freeform 655"/>
              <p:cNvSpPr/>
              <p:nvPr/>
            </p:nvSpPr>
            <p:spPr>
              <a:xfrm>
                <a:off x="6841" y="1166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" name="Freeform 656"/>
              <p:cNvSpPr/>
              <p:nvPr/>
            </p:nvSpPr>
            <p:spPr>
              <a:xfrm>
                <a:off x="6841" y="1424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9" name="Freeform 657"/>
              <p:cNvSpPr/>
              <p:nvPr/>
            </p:nvSpPr>
            <p:spPr>
              <a:xfrm>
                <a:off x="6841" y="1685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0" name="Freeform 658"/>
              <p:cNvSpPr/>
              <p:nvPr/>
            </p:nvSpPr>
            <p:spPr>
              <a:xfrm>
                <a:off x="6841" y="1940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1" name="Freeform 659"/>
              <p:cNvSpPr/>
              <p:nvPr/>
            </p:nvSpPr>
            <p:spPr>
              <a:xfrm>
                <a:off x="6841" y="2201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2" name="Freeform 660"/>
              <p:cNvSpPr/>
              <p:nvPr/>
            </p:nvSpPr>
            <p:spPr>
              <a:xfrm>
                <a:off x="6325" y="1424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3" name="Freeform 661"/>
              <p:cNvSpPr/>
              <p:nvPr/>
            </p:nvSpPr>
            <p:spPr>
              <a:xfrm>
                <a:off x="6841" y="911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4" name="Freeform 662"/>
              <p:cNvSpPr/>
              <p:nvPr/>
            </p:nvSpPr>
            <p:spPr>
              <a:xfrm>
                <a:off x="7099" y="1166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" name="Freeform 663"/>
              <p:cNvSpPr/>
              <p:nvPr/>
            </p:nvSpPr>
            <p:spPr>
              <a:xfrm>
                <a:off x="7099" y="1424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6" name="Freeform 664"/>
              <p:cNvSpPr/>
              <p:nvPr/>
            </p:nvSpPr>
            <p:spPr>
              <a:xfrm>
                <a:off x="7099" y="1685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202963293" y="193303630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" name="Freeform 665"/>
              <p:cNvSpPr/>
              <p:nvPr/>
            </p:nvSpPr>
            <p:spPr>
              <a:xfrm>
                <a:off x="7099" y="1940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" name="Freeform 666"/>
              <p:cNvSpPr/>
              <p:nvPr/>
            </p:nvSpPr>
            <p:spPr>
              <a:xfrm>
                <a:off x="7099" y="2201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9" name="Freeform 667"/>
              <p:cNvSpPr/>
              <p:nvPr/>
            </p:nvSpPr>
            <p:spPr>
              <a:xfrm>
                <a:off x="7099" y="2459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202966013"/>
                  </a:cxn>
                  <a:cxn ang="0">
                    <a:pos x="115978136" y="231962490"/>
                  </a:cxn>
                  <a:cxn ang="0">
                    <a:pos x="202963293" y="202966013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0" name="Freeform 668"/>
              <p:cNvSpPr/>
              <p:nvPr/>
            </p:nvSpPr>
            <p:spPr>
              <a:xfrm>
                <a:off x="7099" y="2714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1" name="Freeform 669"/>
              <p:cNvSpPr/>
              <p:nvPr/>
            </p:nvSpPr>
            <p:spPr>
              <a:xfrm>
                <a:off x="7099" y="2975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2" name="Freeform 670"/>
              <p:cNvSpPr/>
              <p:nvPr/>
            </p:nvSpPr>
            <p:spPr>
              <a:xfrm>
                <a:off x="7353" y="1166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52015625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3" name="Freeform 671"/>
              <p:cNvSpPr/>
              <p:nvPr/>
            </p:nvSpPr>
            <p:spPr>
              <a:xfrm>
                <a:off x="7353" y="1424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4" name="Freeform 672"/>
              <p:cNvSpPr/>
              <p:nvPr/>
            </p:nvSpPr>
            <p:spPr>
              <a:xfrm>
                <a:off x="7353" y="1685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193303630"/>
                  </a:cxn>
                  <a:cxn ang="0">
                    <a:pos x="120967500" y="231962490"/>
                  </a:cxn>
                  <a:cxn ang="0">
                    <a:pos x="211693125" y="193303630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" name="Freeform 673"/>
              <p:cNvSpPr/>
              <p:nvPr/>
            </p:nvSpPr>
            <p:spPr>
              <a:xfrm>
                <a:off x="7353" y="1940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52015625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" name="Freeform 674"/>
              <p:cNvSpPr/>
              <p:nvPr/>
            </p:nvSpPr>
            <p:spPr>
              <a:xfrm>
                <a:off x="7353" y="2201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52015625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7" name="Freeform 675"/>
              <p:cNvSpPr/>
              <p:nvPr/>
            </p:nvSpPr>
            <p:spPr>
              <a:xfrm>
                <a:off x="7353" y="2459"/>
                <a:ext cx="174" cy="164"/>
              </a:xfrm>
              <a:custGeom>
                <a:avLst/>
                <a:gdLst/>
                <a:ahLst/>
                <a:cxnLst>
                  <a:cxn ang="0">
                    <a:pos x="211693125" y="38661970"/>
                  </a:cxn>
                  <a:cxn ang="0">
                    <a:pos x="120967500" y="0"/>
                  </a:cxn>
                  <a:cxn ang="0">
                    <a:pos x="40322500" y="38661970"/>
                  </a:cxn>
                  <a:cxn ang="0">
                    <a:pos x="0" y="115982800"/>
                  </a:cxn>
                  <a:cxn ang="0">
                    <a:pos x="40322500" y="202966013"/>
                  </a:cxn>
                  <a:cxn ang="0">
                    <a:pos x="120967500" y="231962490"/>
                  </a:cxn>
                  <a:cxn ang="0">
                    <a:pos x="211693125" y="202966013"/>
                  </a:cxn>
                  <a:cxn ang="0">
                    <a:pos x="252015625" y="115982800"/>
                  </a:cxn>
                  <a:cxn ang="0">
                    <a:pos x="211693125" y="3866197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4" y="18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8" name="Freeform 676"/>
              <p:cNvSpPr/>
              <p:nvPr/>
            </p:nvSpPr>
            <p:spPr>
              <a:xfrm>
                <a:off x="7353" y="2714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9" name="Freeform 677"/>
              <p:cNvSpPr/>
              <p:nvPr/>
            </p:nvSpPr>
            <p:spPr>
              <a:xfrm>
                <a:off x="7614" y="1166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0" name="Freeform 678"/>
              <p:cNvSpPr/>
              <p:nvPr/>
            </p:nvSpPr>
            <p:spPr>
              <a:xfrm>
                <a:off x="7614" y="1424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1" name="Freeform 679"/>
              <p:cNvSpPr/>
              <p:nvPr/>
            </p:nvSpPr>
            <p:spPr>
              <a:xfrm>
                <a:off x="7614" y="1685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193303630"/>
                  </a:cxn>
                  <a:cxn ang="0">
                    <a:pos x="120967500" y="231962490"/>
                  </a:cxn>
                  <a:cxn ang="0">
                    <a:pos x="201612500" y="193303630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2" name="Freeform 680"/>
              <p:cNvSpPr/>
              <p:nvPr/>
            </p:nvSpPr>
            <p:spPr>
              <a:xfrm>
                <a:off x="7614" y="1940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40322500"/>
                  </a:cxn>
                  <a:cxn ang="0">
                    <a:pos x="120967500" y="0"/>
                  </a:cxn>
                  <a:cxn ang="0">
                    <a:pos x="30241875" y="40322500"/>
                  </a:cxn>
                  <a:cxn ang="0">
                    <a:pos x="0" y="120967500"/>
                  </a:cxn>
                  <a:cxn ang="0">
                    <a:pos x="30241875" y="211693125"/>
                  </a:cxn>
                  <a:cxn ang="0">
                    <a:pos x="120967500" y="241935000"/>
                  </a:cxn>
                  <a:cxn ang="0">
                    <a:pos x="201612500" y="211693125"/>
                  </a:cxn>
                  <a:cxn ang="0">
                    <a:pos x="241935000" y="120967500"/>
                  </a:cxn>
                  <a:cxn ang="0">
                    <a:pos x="201612500" y="4032250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3" name="Freeform 681"/>
              <p:cNvSpPr/>
              <p:nvPr/>
            </p:nvSpPr>
            <p:spPr>
              <a:xfrm>
                <a:off x="7614" y="2201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4" name="Freeform 682"/>
              <p:cNvSpPr/>
              <p:nvPr/>
            </p:nvSpPr>
            <p:spPr>
              <a:xfrm>
                <a:off x="7614" y="2459"/>
                <a:ext cx="167" cy="164"/>
              </a:xfrm>
              <a:custGeom>
                <a:avLst/>
                <a:gdLst/>
                <a:ahLst/>
                <a:cxnLst>
                  <a:cxn ang="0">
                    <a:pos x="201612500" y="38661970"/>
                  </a:cxn>
                  <a:cxn ang="0">
                    <a:pos x="120967500" y="0"/>
                  </a:cxn>
                  <a:cxn ang="0">
                    <a:pos x="30241875" y="38661970"/>
                  </a:cxn>
                  <a:cxn ang="0">
                    <a:pos x="0" y="115982800"/>
                  </a:cxn>
                  <a:cxn ang="0">
                    <a:pos x="30241875" y="202966013"/>
                  </a:cxn>
                  <a:cxn ang="0">
                    <a:pos x="120967500" y="231962490"/>
                  </a:cxn>
                  <a:cxn ang="0">
                    <a:pos x="201612500" y="202966013"/>
                  </a:cxn>
                  <a:cxn ang="0">
                    <a:pos x="241935000" y="115982800"/>
                  </a:cxn>
                  <a:cxn ang="0">
                    <a:pos x="20161250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5" name="Freeform 683"/>
              <p:cNvSpPr/>
              <p:nvPr/>
            </p:nvSpPr>
            <p:spPr>
              <a:xfrm>
                <a:off x="7872" y="1166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6" name="Freeform 684"/>
              <p:cNvSpPr/>
              <p:nvPr/>
            </p:nvSpPr>
            <p:spPr>
              <a:xfrm>
                <a:off x="7872" y="1424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8" y="24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7" name="Freeform 685"/>
              <p:cNvSpPr/>
              <p:nvPr/>
            </p:nvSpPr>
            <p:spPr>
              <a:xfrm>
                <a:off x="7872" y="1685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193303630"/>
                  </a:cxn>
                  <a:cxn ang="0">
                    <a:pos x="115978136" y="231962490"/>
                  </a:cxn>
                  <a:cxn ang="0">
                    <a:pos x="202963293" y="193303630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8" name="Freeform 686"/>
              <p:cNvSpPr/>
              <p:nvPr/>
            </p:nvSpPr>
            <p:spPr>
              <a:xfrm>
                <a:off x="7872" y="1940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40322500"/>
                  </a:cxn>
                  <a:cxn ang="0">
                    <a:pos x="115978136" y="0"/>
                  </a:cxn>
                  <a:cxn ang="0">
                    <a:pos x="38658343" y="40322500"/>
                  </a:cxn>
                  <a:cxn ang="0">
                    <a:pos x="0" y="120967500"/>
                  </a:cxn>
                  <a:cxn ang="0">
                    <a:pos x="38658343" y="211693125"/>
                  </a:cxn>
                  <a:cxn ang="0">
                    <a:pos x="115978136" y="241935000"/>
                  </a:cxn>
                  <a:cxn ang="0">
                    <a:pos x="202963293" y="211693125"/>
                  </a:cxn>
                  <a:cxn ang="0">
                    <a:pos x="231956273" y="120967500"/>
                  </a:cxn>
                  <a:cxn ang="0">
                    <a:pos x="202963293" y="4032250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9" name="Freeform 687"/>
              <p:cNvSpPr/>
              <p:nvPr/>
            </p:nvSpPr>
            <p:spPr>
              <a:xfrm>
                <a:off x="7872" y="2201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0" name="Freeform 688"/>
              <p:cNvSpPr/>
              <p:nvPr/>
            </p:nvSpPr>
            <p:spPr>
              <a:xfrm>
                <a:off x="7099" y="650"/>
                <a:ext cx="164" cy="171"/>
              </a:xfrm>
              <a:custGeom>
                <a:avLst/>
                <a:gdLst/>
                <a:ahLst/>
                <a:cxnLst>
                  <a:cxn ang="0">
                    <a:pos x="202963293" y="38725978"/>
                  </a:cxn>
                  <a:cxn ang="0">
                    <a:pos x="115978136" y="0"/>
                  </a:cxn>
                  <a:cxn ang="0">
                    <a:pos x="38658343" y="38725978"/>
                  </a:cxn>
                  <a:cxn ang="0">
                    <a:pos x="0" y="116177934"/>
                  </a:cxn>
                  <a:cxn ang="0">
                    <a:pos x="38658343" y="203312940"/>
                  </a:cxn>
                  <a:cxn ang="0">
                    <a:pos x="115978136" y="242038918"/>
                  </a:cxn>
                  <a:cxn ang="0">
                    <a:pos x="202963293" y="203312940"/>
                  </a:cxn>
                  <a:cxn ang="0">
                    <a:pos x="231956273" y="116177934"/>
                  </a:cxn>
                  <a:cxn ang="0">
                    <a:pos x="202963293" y="38725978"/>
                  </a:cxn>
                </a:cxnLst>
                <a:rect l="0" t="0" r="0" b="0"/>
                <a:pathLst>
                  <a:path w="24" h="25">
                    <a:moveTo>
                      <a:pt x="21" y="4"/>
                    </a:moveTo>
                    <a:cubicBezTo>
                      <a:pt x="18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8" y="23"/>
                      <a:pt x="21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1" name="Freeform 689"/>
              <p:cNvSpPr/>
              <p:nvPr/>
            </p:nvSpPr>
            <p:spPr>
              <a:xfrm>
                <a:off x="7099" y="911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2" name="Freeform 690"/>
              <p:cNvSpPr/>
              <p:nvPr/>
            </p:nvSpPr>
            <p:spPr>
              <a:xfrm>
                <a:off x="7353" y="650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6" y="25"/>
                      <a:pt x="19" y="23"/>
                      <a:pt x="21" y="21"/>
                    </a:cubicBezTo>
                    <a:cubicBezTo>
                      <a:pt x="24" y="19"/>
                      <a:pt x="25" y="16"/>
                      <a:pt x="25" y="12"/>
                    </a:cubicBezTo>
                    <a:cubicBezTo>
                      <a:pt x="25" y="9"/>
                      <a:pt x="24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3" name="Freeform 691"/>
              <p:cNvSpPr/>
              <p:nvPr/>
            </p:nvSpPr>
            <p:spPr>
              <a:xfrm>
                <a:off x="7353" y="911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30241875"/>
                  </a:cxn>
                  <a:cxn ang="0">
                    <a:pos x="120967500" y="0"/>
                  </a:cxn>
                  <a:cxn ang="0">
                    <a:pos x="40322500" y="30241875"/>
                  </a:cxn>
                  <a:cxn ang="0">
                    <a:pos x="0" y="120967500"/>
                  </a:cxn>
                  <a:cxn ang="0">
                    <a:pos x="40322500" y="201612500"/>
                  </a:cxn>
                  <a:cxn ang="0">
                    <a:pos x="120967500" y="241935000"/>
                  </a:cxn>
                  <a:cxn ang="0">
                    <a:pos x="211693125" y="201612500"/>
                  </a:cxn>
                  <a:cxn ang="0">
                    <a:pos x="252015625" y="120967500"/>
                  </a:cxn>
                  <a:cxn ang="0">
                    <a:pos x="211693125" y="30241875"/>
                  </a:cxn>
                </a:cxnLst>
                <a:rect l="0" t="0" r="0" b="0"/>
                <a:pathLst>
                  <a:path w="25" h="24">
                    <a:moveTo>
                      <a:pt x="21" y="3"/>
                    </a:move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0"/>
                    </a:cubicBezTo>
                    <a:cubicBezTo>
                      <a:pt x="24" y="18"/>
                      <a:pt x="25" y="15"/>
                      <a:pt x="25" y="12"/>
                    </a:cubicBezTo>
                    <a:cubicBezTo>
                      <a:pt x="25" y="9"/>
                      <a:pt x="24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4" name="Freeform 692"/>
              <p:cNvSpPr/>
              <p:nvPr/>
            </p:nvSpPr>
            <p:spPr>
              <a:xfrm>
                <a:off x="7614" y="650"/>
                <a:ext cx="167" cy="171"/>
              </a:xfrm>
              <a:custGeom>
                <a:avLst/>
                <a:gdLst/>
                <a:ahLst/>
                <a:cxnLst>
                  <a:cxn ang="0">
                    <a:pos x="201612500" y="38725978"/>
                  </a:cxn>
                  <a:cxn ang="0">
                    <a:pos x="120967500" y="0"/>
                  </a:cxn>
                  <a:cxn ang="0">
                    <a:pos x="30241875" y="38725978"/>
                  </a:cxn>
                  <a:cxn ang="0">
                    <a:pos x="0" y="116177934"/>
                  </a:cxn>
                  <a:cxn ang="0">
                    <a:pos x="30241875" y="203312940"/>
                  </a:cxn>
                  <a:cxn ang="0">
                    <a:pos x="120967500" y="242038918"/>
                  </a:cxn>
                  <a:cxn ang="0">
                    <a:pos x="201612500" y="203312940"/>
                  </a:cxn>
                  <a:cxn ang="0">
                    <a:pos x="241935000" y="116177934"/>
                  </a:cxn>
                  <a:cxn ang="0">
                    <a:pos x="20161250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9" y="0"/>
                      <a:pt x="6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6" y="23"/>
                      <a:pt x="9" y="25"/>
                      <a:pt x="12" y="25"/>
                    </a:cubicBezTo>
                    <a:cubicBezTo>
                      <a:pt x="15" y="25"/>
                      <a:pt x="18" y="23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5" name="Freeform 693"/>
              <p:cNvSpPr/>
              <p:nvPr/>
            </p:nvSpPr>
            <p:spPr>
              <a:xfrm>
                <a:off x="7614" y="911"/>
                <a:ext cx="167" cy="167"/>
              </a:xfrm>
              <a:custGeom>
                <a:avLst/>
                <a:gdLst/>
                <a:ahLst/>
                <a:cxnLst>
                  <a:cxn ang="0">
                    <a:pos x="201612500" y="30241875"/>
                  </a:cxn>
                  <a:cxn ang="0">
                    <a:pos x="120967500" y="0"/>
                  </a:cxn>
                  <a:cxn ang="0">
                    <a:pos x="30241875" y="30241875"/>
                  </a:cxn>
                  <a:cxn ang="0">
                    <a:pos x="0" y="120967500"/>
                  </a:cxn>
                  <a:cxn ang="0">
                    <a:pos x="30241875" y="201612500"/>
                  </a:cxn>
                  <a:cxn ang="0">
                    <a:pos x="120967500" y="241935000"/>
                  </a:cxn>
                  <a:cxn ang="0">
                    <a:pos x="201612500" y="201612500"/>
                  </a:cxn>
                  <a:cxn ang="0">
                    <a:pos x="241935000" y="120967500"/>
                  </a:cxn>
                  <a:cxn ang="0">
                    <a:pos x="201612500" y="30241875"/>
                  </a:cxn>
                </a:cxnLst>
                <a:rect l="0" t="0" r="0" b="0"/>
                <a:pathLst>
                  <a:path w="24" h="24">
                    <a:moveTo>
                      <a:pt x="20" y="3"/>
                    </a:move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0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" name="Freeform 694"/>
              <p:cNvSpPr/>
              <p:nvPr/>
            </p:nvSpPr>
            <p:spPr>
              <a:xfrm>
                <a:off x="7872" y="911"/>
                <a:ext cx="164" cy="167"/>
              </a:xfrm>
              <a:custGeom>
                <a:avLst/>
                <a:gdLst/>
                <a:ahLst/>
                <a:cxnLst>
                  <a:cxn ang="0">
                    <a:pos x="202963293" y="30241875"/>
                  </a:cxn>
                  <a:cxn ang="0">
                    <a:pos x="115978136" y="0"/>
                  </a:cxn>
                  <a:cxn ang="0">
                    <a:pos x="38658343" y="30241875"/>
                  </a:cxn>
                  <a:cxn ang="0">
                    <a:pos x="0" y="120967500"/>
                  </a:cxn>
                  <a:cxn ang="0">
                    <a:pos x="38658343" y="201612500"/>
                  </a:cxn>
                  <a:cxn ang="0">
                    <a:pos x="115978136" y="241935000"/>
                  </a:cxn>
                  <a:cxn ang="0">
                    <a:pos x="202963293" y="201612500"/>
                  </a:cxn>
                  <a:cxn ang="0">
                    <a:pos x="231956273" y="120967500"/>
                  </a:cxn>
                  <a:cxn ang="0">
                    <a:pos x="202963293" y="30241875"/>
                  </a:cxn>
                </a:cxnLst>
                <a:rect l="0" t="0" r="0" b="0"/>
                <a:pathLst>
                  <a:path w="24" h="24">
                    <a:moveTo>
                      <a:pt x="21" y="3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4" y="20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0"/>
                    </a:cubicBezTo>
                    <a:cubicBezTo>
                      <a:pt x="23" y="18"/>
                      <a:pt x="24" y="15"/>
                      <a:pt x="24" y="12"/>
                    </a:cubicBezTo>
                    <a:cubicBezTo>
                      <a:pt x="24" y="9"/>
                      <a:pt x="23" y="6"/>
                      <a:pt x="21" y="3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" name="Freeform 695"/>
              <p:cNvSpPr/>
              <p:nvPr/>
            </p:nvSpPr>
            <p:spPr>
              <a:xfrm>
                <a:off x="6579" y="1166"/>
                <a:ext cx="174" cy="167"/>
              </a:xfrm>
              <a:custGeom>
                <a:avLst/>
                <a:gdLst/>
                <a:ahLst/>
                <a:cxnLst>
                  <a:cxn ang="0">
                    <a:pos x="211693125" y="40322500"/>
                  </a:cxn>
                  <a:cxn ang="0">
                    <a:pos x="120967500" y="0"/>
                  </a:cxn>
                  <a:cxn ang="0">
                    <a:pos x="40322500" y="40322500"/>
                  </a:cxn>
                  <a:cxn ang="0">
                    <a:pos x="0" y="120967500"/>
                  </a:cxn>
                  <a:cxn ang="0">
                    <a:pos x="40322500" y="211693125"/>
                  </a:cxn>
                  <a:cxn ang="0">
                    <a:pos x="120967500" y="241935000"/>
                  </a:cxn>
                  <a:cxn ang="0">
                    <a:pos x="211693125" y="211693125"/>
                  </a:cxn>
                  <a:cxn ang="0">
                    <a:pos x="252015625" y="120967500"/>
                  </a:cxn>
                  <a:cxn ang="0">
                    <a:pos x="211693125" y="40322500"/>
                  </a:cxn>
                </a:cxnLst>
                <a:rect l="0" t="0" r="0" b="0"/>
                <a:pathLst>
                  <a:path w="25" h="24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9" y="23"/>
                      <a:pt x="21" y="21"/>
                    </a:cubicBezTo>
                    <a:cubicBezTo>
                      <a:pt x="23" y="18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" name="Freeform 696"/>
              <p:cNvSpPr/>
              <p:nvPr/>
            </p:nvSpPr>
            <p:spPr>
              <a:xfrm>
                <a:off x="6579" y="1424"/>
                <a:ext cx="174" cy="171"/>
              </a:xfrm>
              <a:custGeom>
                <a:avLst/>
                <a:gdLst/>
                <a:ahLst/>
                <a:cxnLst>
                  <a:cxn ang="0">
                    <a:pos x="211693125" y="38725978"/>
                  </a:cxn>
                  <a:cxn ang="0">
                    <a:pos x="120967500" y="0"/>
                  </a:cxn>
                  <a:cxn ang="0">
                    <a:pos x="40322500" y="38725978"/>
                  </a:cxn>
                  <a:cxn ang="0">
                    <a:pos x="0" y="116177934"/>
                  </a:cxn>
                  <a:cxn ang="0">
                    <a:pos x="40322500" y="203312940"/>
                  </a:cxn>
                  <a:cxn ang="0">
                    <a:pos x="120967500" y="242038918"/>
                  </a:cxn>
                  <a:cxn ang="0">
                    <a:pos x="211693125" y="203312940"/>
                  </a:cxn>
                  <a:cxn ang="0">
                    <a:pos x="252015625" y="116177934"/>
                  </a:cxn>
                  <a:cxn ang="0">
                    <a:pos x="211693125" y="38725978"/>
                  </a:cxn>
                </a:cxnLst>
                <a:rect l="0" t="0" r="0" b="0"/>
                <a:pathLst>
                  <a:path w="25" h="25">
                    <a:moveTo>
                      <a:pt x="21" y="4"/>
                    </a:moveTo>
                    <a:cubicBezTo>
                      <a:pt x="19" y="2"/>
                      <a:pt x="16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9"/>
                      <a:pt x="4" y="21"/>
                    </a:cubicBezTo>
                    <a:cubicBezTo>
                      <a:pt x="6" y="24"/>
                      <a:pt x="9" y="25"/>
                      <a:pt x="12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3" y="19"/>
                      <a:pt x="25" y="16"/>
                      <a:pt x="25" y="12"/>
                    </a:cubicBezTo>
                    <a:cubicBezTo>
                      <a:pt x="25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" name="Freeform 697"/>
              <p:cNvSpPr/>
              <p:nvPr/>
            </p:nvSpPr>
            <p:spPr>
              <a:xfrm>
                <a:off x="7872" y="2459"/>
                <a:ext cx="164" cy="164"/>
              </a:xfrm>
              <a:custGeom>
                <a:avLst/>
                <a:gdLst/>
                <a:ahLst/>
                <a:cxnLst>
                  <a:cxn ang="0">
                    <a:pos x="202963293" y="38661970"/>
                  </a:cxn>
                  <a:cxn ang="0">
                    <a:pos x="115978136" y="0"/>
                  </a:cxn>
                  <a:cxn ang="0">
                    <a:pos x="38658343" y="38661970"/>
                  </a:cxn>
                  <a:cxn ang="0">
                    <a:pos x="0" y="115982800"/>
                  </a:cxn>
                  <a:cxn ang="0">
                    <a:pos x="38658343" y="202966013"/>
                  </a:cxn>
                  <a:cxn ang="0">
                    <a:pos x="115978136" y="231962490"/>
                  </a:cxn>
                  <a:cxn ang="0">
                    <a:pos x="202963293" y="202966013"/>
                  </a:cxn>
                  <a:cxn ang="0">
                    <a:pos x="231956273" y="115982800"/>
                  </a:cxn>
                  <a:cxn ang="0">
                    <a:pos x="202963293" y="38661970"/>
                  </a:cxn>
                </a:cxnLst>
                <a:rect l="0" t="0" r="0" b="0"/>
                <a:pathLst>
                  <a:path w="24" h="24">
                    <a:moveTo>
                      <a:pt x="21" y="4"/>
                    </a:moveTo>
                    <a:cubicBezTo>
                      <a:pt x="18" y="1"/>
                      <a:pt x="16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6"/>
                      <a:pt x="2" y="18"/>
                      <a:pt x="4" y="21"/>
                    </a:cubicBezTo>
                    <a:cubicBezTo>
                      <a:pt x="6" y="23"/>
                      <a:pt x="9" y="24"/>
                      <a:pt x="12" y="24"/>
                    </a:cubicBezTo>
                    <a:cubicBezTo>
                      <a:pt x="16" y="24"/>
                      <a:pt x="18" y="23"/>
                      <a:pt x="21" y="21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1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0" name="Freeform 698"/>
              <p:cNvSpPr/>
              <p:nvPr/>
            </p:nvSpPr>
            <p:spPr>
              <a:xfrm>
                <a:off x="8134" y="1424"/>
                <a:ext cx="164" cy="171"/>
              </a:xfrm>
              <a:custGeom>
                <a:avLst/>
                <a:gdLst/>
                <a:ahLst/>
                <a:cxnLst>
                  <a:cxn ang="0">
                    <a:pos x="193297930" y="38725978"/>
                  </a:cxn>
                  <a:cxn ang="0">
                    <a:pos x="106312774" y="0"/>
                  </a:cxn>
                  <a:cxn ang="0">
                    <a:pos x="28996089" y="38725978"/>
                  </a:cxn>
                  <a:cxn ang="0">
                    <a:pos x="0" y="116177934"/>
                  </a:cxn>
                  <a:cxn ang="0">
                    <a:pos x="28996089" y="203312940"/>
                  </a:cxn>
                  <a:cxn ang="0">
                    <a:pos x="106312774" y="242038918"/>
                  </a:cxn>
                  <a:cxn ang="0">
                    <a:pos x="193297930" y="203312940"/>
                  </a:cxn>
                  <a:cxn ang="0">
                    <a:pos x="231956273" y="116177934"/>
                  </a:cxn>
                  <a:cxn ang="0">
                    <a:pos x="193297930" y="38725978"/>
                  </a:cxn>
                </a:cxnLst>
                <a:rect l="0" t="0" r="0" b="0"/>
                <a:pathLst>
                  <a:path w="24" h="25">
                    <a:moveTo>
                      <a:pt x="20" y="4"/>
                    </a:moveTo>
                    <a:cubicBezTo>
                      <a:pt x="18" y="2"/>
                      <a:pt x="15" y="0"/>
                      <a:pt x="11" y="0"/>
                    </a:cubicBezTo>
                    <a:cubicBezTo>
                      <a:pt x="8" y="0"/>
                      <a:pt x="5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9"/>
                      <a:pt x="3" y="21"/>
                    </a:cubicBezTo>
                    <a:cubicBezTo>
                      <a:pt x="5" y="24"/>
                      <a:pt x="8" y="25"/>
                      <a:pt x="11" y="25"/>
                    </a:cubicBezTo>
                    <a:cubicBezTo>
                      <a:pt x="15" y="25"/>
                      <a:pt x="18" y="24"/>
                      <a:pt x="20" y="21"/>
                    </a:cubicBezTo>
                    <a:cubicBezTo>
                      <a:pt x="23" y="19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1" name="Freeform 699"/>
              <p:cNvSpPr/>
              <p:nvPr/>
            </p:nvSpPr>
            <p:spPr>
              <a:xfrm>
                <a:off x="8134" y="1685"/>
                <a:ext cx="164" cy="164"/>
              </a:xfrm>
              <a:custGeom>
                <a:avLst/>
                <a:gdLst/>
                <a:ahLst/>
                <a:cxnLst>
                  <a:cxn ang="0">
                    <a:pos x="193297930" y="38661970"/>
                  </a:cxn>
                  <a:cxn ang="0">
                    <a:pos x="106312774" y="0"/>
                  </a:cxn>
                  <a:cxn ang="0">
                    <a:pos x="28996089" y="38661970"/>
                  </a:cxn>
                  <a:cxn ang="0">
                    <a:pos x="0" y="115982800"/>
                  </a:cxn>
                  <a:cxn ang="0">
                    <a:pos x="28996089" y="193303630"/>
                  </a:cxn>
                  <a:cxn ang="0">
                    <a:pos x="106312774" y="231962490"/>
                  </a:cxn>
                  <a:cxn ang="0">
                    <a:pos x="193297930" y="193303630"/>
                  </a:cxn>
                  <a:cxn ang="0">
                    <a:pos x="231956273" y="115982800"/>
                  </a:cxn>
                  <a:cxn ang="0">
                    <a:pos x="193297930" y="38661970"/>
                  </a:cxn>
                </a:cxnLst>
                <a:rect l="0" t="0" r="0" b="0"/>
                <a:pathLst>
                  <a:path w="24" h="24">
                    <a:moveTo>
                      <a:pt x="20" y="4"/>
                    </a:moveTo>
                    <a:cubicBezTo>
                      <a:pt x="18" y="1"/>
                      <a:pt x="15" y="0"/>
                      <a:pt x="11" y="0"/>
                    </a:cubicBezTo>
                    <a:cubicBezTo>
                      <a:pt x="8" y="0"/>
                      <a:pt x="5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6"/>
                      <a:pt x="1" y="18"/>
                      <a:pt x="3" y="20"/>
                    </a:cubicBezTo>
                    <a:cubicBezTo>
                      <a:pt x="5" y="23"/>
                      <a:pt x="8" y="24"/>
                      <a:pt x="11" y="24"/>
                    </a:cubicBezTo>
                    <a:cubicBezTo>
                      <a:pt x="15" y="24"/>
                      <a:pt x="18" y="23"/>
                      <a:pt x="20" y="20"/>
                    </a:cubicBezTo>
                    <a:cubicBezTo>
                      <a:pt x="23" y="18"/>
                      <a:pt x="24" y="16"/>
                      <a:pt x="24" y="12"/>
                    </a:cubicBezTo>
                    <a:cubicBezTo>
                      <a:pt x="24" y="9"/>
                      <a:pt x="23" y="6"/>
                      <a:pt x="20" y="4"/>
                    </a:cubicBezTo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" name="TextBox 20"/>
          <p:cNvSpPr/>
          <p:nvPr/>
        </p:nvSpPr>
        <p:spPr>
          <a:xfrm>
            <a:off x="2708488" y="1979507"/>
            <a:ext cx="6775027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Arial" panose="020B0604020202020204" pitchFamily="34" charset="0"/>
              </a:rPr>
              <a:t>谢 谢 观 看</a:t>
            </a:r>
          </a:p>
        </p:txBody>
      </p:sp>
      <p:sp>
        <p:nvSpPr>
          <p:cNvPr id="3" name="矩形 2"/>
          <p:cNvSpPr/>
          <p:nvPr/>
        </p:nvSpPr>
        <p:spPr>
          <a:xfrm>
            <a:off x="60960" y="3947160"/>
            <a:ext cx="12060000" cy="18000"/>
          </a:xfrm>
          <a:prstGeom prst="rect">
            <a:avLst/>
          </a:prstGeom>
          <a:gradFill flip="none" rotWithShape="1">
            <a:gsLst>
              <a:gs pos="51000">
                <a:schemeClr val="bg1">
                  <a:lumMod val="85000"/>
                </a:schemeClr>
              </a:gs>
              <a:gs pos="0">
                <a:srgbClr val="0062C6">
                  <a:alpha val="16000"/>
                </a:srgbClr>
              </a:gs>
              <a:gs pos="100000">
                <a:srgbClr val="005FC0">
                  <a:alpha val="20000"/>
                </a:srgbClr>
              </a:gs>
            </a:gsLst>
            <a:lin ang="214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887" y="4392492"/>
            <a:ext cx="1531617" cy="742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" y="1"/>
            <a:ext cx="12192000" cy="64928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26597" y="2090209"/>
            <a:ext cx="6538807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红包派发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169333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09600"/>
            <a:r>
              <a:rPr kumimoji="1" lang="zh-CN" altLang="en-US">
                <a:solidFill>
                  <a:prstClr val="white"/>
                </a:solidFill>
              </a:rPr>
              <a:t>热线：</a:t>
            </a:r>
            <a:r>
              <a:rPr kumimoji="1" lang="en-US" altLang="zh-CN">
                <a:solidFill>
                  <a:prstClr val="white"/>
                </a:solidFill>
              </a:rPr>
              <a:t>010-62965988</a:t>
            </a: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defTabSz="609600"/>
            <a:r>
              <a:rPr kumimoji="1" lang="zh-CN" altLang="en-US">
                <a:solidFill>
                  <a:prstClr val="white"/>
                </a:solidFill>
                <a:latin typeface="Calibri"/>
                <a:ea typeface="宋体" pitchFamily="2" charset="-122"/>
              </a:rPr>
              <a:t>网址：</a:t>
            </a:r>
            <a:r>
              <a:rPr kumimoji="1" lang="en-US" altLang="zh-CN">
                <a:solidFill>
                  <a:prstClr val="white"/>
                </a:solidFill>
                <a:latin typeface="Calibri"/>
                <a:ea typeface="宋体" pitchFamily="2" charset="-122"/>
              </a:rPr>
              <a:t>www.</a:t>
            </a:r>
            <a:r>
              <a:rPr kumimoji="1" lang="en-US" altLang="zh-CN" sz="1865">
                <a:solidFill>
                  <a:prstClr val="white"/>
                </a:solidFill>
                <a:latin typeface="Calibri"/>
                <a:ea typeface="宋体" pitchFamily="2" charset="-122"/>
              </a:rPr>
              <a:t>62212366</a:t>
            </a:r>
            <a:r>
              <a:rPr kumimoji="1" lang="en-US" altLang="zh-CN">
                <a:solidFill>
                  <a:prstClr val="white"/>
                </a:solidFill>
                <a:latin typeface="Calibri"/>
                <a:ea typeface="宋体" pitchFamily="2" charset="-122"/>
              </a:rPr>
              <a:t>.com</a:t>
            </a:r>
            <a:endParaRPr kumimoji="1" lang="zh-CN" altLang="en-US">
              <a:solidFill>
                <a:prstClr val="white"/>
              </a:solidFill>
              <a:latin typeface="Calibri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363228" y="2014477"/>
            <a:ext cx="1603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直播间点击分享按钮即可转发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09600"/>
            <a:r>
              <a:rPr lang="zh-CN" altLang="en-US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图给客服，领分享红包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 idx="4294967295"/>
          </p:nvPr>
        </p:nvSpPr>
        <p:spPr>
          <a:xfrm>
            <a:off x="1" y="2738967"/>
            <a:ext cx="5786967" cy="16637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zh-CN" altLang="en-US" sz="2665">
                <a:latin typeface="微软雅黑" panose="020B0503020204020204" pitchFamily="34" charset="-122"/>
                <a:ea typeface="微软雅黑" panose="020B0503020204020204" pitchFamily="34" charset="-122"/>
              </a:rPr>
              <a:t>欢迎大家积极转发分享，让更多人一起学习</a:t>
            </a:r>
          </a:p>
        </p:txBody>
      </p:sp>
      <p:sp>
        <p:nvSpPr>
          <p:cNvPr id="10" name="日期占位符 1"/>
          <p:cNvSpPr txBox="1"/>
          <p:nvPr/>
        </p:nvSpPr>
        <p:spPr>
          <a:xfrm>
            <a:off x="169333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0"/>
            <a:r>
              <a:rPr kumimoji="1" lang="zh-CN" altLang="en-US" sz="1865">
                <a:solidFill>
                  <a:prstClr val="white"/>
                </a:solidFill>
              </a:rPr>
              <a:t>热线：</a:t>
            </a:r>
            <a:r>
              <a:rPr kumimoji="1" lang="en-US" altLang="zh-CN" sz="1865">
                <a:solidFill>
                  <a:prstClr val="white"/>
                </a:solidFill>
              </a:rPr>
              <a:t>010-62965988</a:t>
            </a:r>
            <a:endParaRPr kumimoji="1" lang="zh-CN" altLang="en-US" sz="1865">
              <a:solidFill>
                <a:prstClr val="white"/>
              </a:solidFill>
            </a:endParaRPr>
          </a:p>
        </p:txBody>
      </p:sp>
      <p:sp>
        <p:nvSpPr>
          <p:cNvPr id="11" name="页脚占位符 2"/>
          <p:cNvSpPr txBox="1"/>
          <p:nvPr/>
        </p:nvSpPr>
        <p:spPr>
          <a:xfrm>
            <a:off x="7112000" y="6479647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00"/>
            <a:r>
              <a:rPr kumimoji="1"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kumimoji="1"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</a:t>
            </a:r>
            <a:r>
              <a:rPr kumimoji="1" lang="en-US" altLang="zh-CN" sz="186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62212366</a:t>
            </a:r>
            <a:r>
              <a:rPr kumimoji="1"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.com</a:t>
            </a:r>
            <a:endParaRPr kumimoji="1"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65" y="26321"/>
            <a:ext cx="4534533" cy="631595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570407" y="486251"/>
            <a:ext cx="872320" cy="5426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箭头: 右 5"/>
          <p:cNvSpPr/>
          <p:nvPr/>
        </p:nvSpPr>
        <p:spPr>
          <a:xfrm rot="13844132">
            <a:off x="10072478" y="1168531"/>
            <a:ext cx="1040664" cy="542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>
            <p:custDataLst>
              <p:tags r:id="rId2"/>
            </p:custDataLst>
          </p:nvPr>
        </p:nvSpPr>
        <p:spPr>
          <a:xfrm>
            <a:off x="830880" y="2519460"/>
            <a:ext cx="10507680" cy="218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4800" b="1" spc="1200"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</a:t>
            </a:r>
            <a:r>
              <a:rPr lang="zh-CN" altLang="en-US" sz="4800" b="1" spc="1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新功能抢先看</a:t>
            </a:r>
          </a:p>
          <a:p>
            <a:pPr>
              <a:lnSpc>
                <a:spcPct val="130000"/>
              </a:lnSpc>
            </a:pPr>
            <a:r>
              <a:rPr lang="en-US" altLang="zh-CN" b="1" smtClean="0">
                <a:latin typeface="微软雅黑" charset="0"/>
                <a:ea typeface="微软雅黑" charset="0"/>
              </a:rPr>
              <a:t>                           </a:t>
            </a:r>
            <a:r>
              <a:rPr lang="en-US" altLang="zh-CN" sz="3000" b="1" smtClean="0">
                <a:latin typeface="微软雅黑" charset="0"/>
                <a:ea typeface="微软雅黑" charset="0"/>
              </a:rPr>
              <a:t>——  </a:t>
            </a:r>
            <a:r>
              <a:rPr lang="zh-CN" altLang="en-US" sz="3000" b="1" spc="1200" smtClean="0">
                <a:latin typeface="微软雅黑" charset="0"/>
                <a:ea typeface="微软雅黑" charset="0"/>
              </a:rPr>
              <a:t>发票认证</a:t>
            </a:r>
            <a:r>
              <a:rPr lang="zh-CN" altLang="en-US" sz="3000" b="1" spc="1000" smtClean="0">
                <a:latin typeface="微软雅黑" charset="0"/>
                <a:ea typeface="微软雅黑" charset="0"/>
              </a:rPr>
              <a:t>篇</a:t>
            </a:r>
            <a:endParaRPr lang="en-US" altLang="zh-CN" sz="3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0" y="300824"/>
            <a:ext cx="1219708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zh-CN" altLang="en-US" sz="4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本次主题</a:t>
            </a:r>
            <a:endParaRPr lang="en-US" altLang="zh-CN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0"/>
          <p:cNvSpPr txBox="1"/>
          <p:nvPr>
            <p:custDataLst>
              <p:tags r:id="rId2"/>
            </p:custDataLst>
          </p:nvPr>
        </p:nvSpPr>
        <p:spPr>
          <a:xfrm>
            <a:off x="807061" y="1318489"/>
            <a:ext cx="10760927" cy="161036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在原有“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企简税”业务功能的基础上，致力于打造一个覆盖发票获取</a:t>
            </a:r>
            <a:r>
              <a:rPr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应用、存储环节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的发票管理平台，旨在帮助纳税人安全保管发票、提高业务效率、规避票据风险。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中兴通简税简介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7" y="3884837"/>
            <a:ext cx="1219200" cy="1219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12417" y="516302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25" y="3891295"/>
            <a:ext cx="1219200" cy="1219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61017" y="516470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企简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税</a:t>
            </a:r>
          </a:p>
        </p:txBody>
      </p:sp>
      <p:sp>
        <p:nvSpPr>
          <p:cNvPr id="10" name="燕尾形箭头 9"/>
          <p:cNvSpPr/>
          <p:nvPr/>
        </p:nvSpPr>
        <p:spPr>
          <a:xfrm>
            <a:off x="5022835" y="4175208"/>
            <a:ext cx="2043271" cy="651374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企简税业务功能主界面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58" y="471075"/>
            <a:ext cx="10281210" cy="59973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8158" y="450760"/>
            <a:ext cx="10281600" cy="5997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中兴通简税业务功能主界面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14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4509" y="1838057"/>
            <a:ext cx="10752400" cy="160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spc="1000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勾选认证业务流程对比</a:t>
            </a:r>
            <a:endParaRPr lang="zh-CN" altLang="en-US" sz="72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391308" y="3851904"/>
            <a:ext cx="2520000" cy="0"/>
          </a:xfrm>
          <a:prstGeom prst="line">
            <a:avLst/>
          </a:prstGeom>
          <a:ln>
            <a:solidFill>
              <a:srgbClr val="004B73"/>
            </a:solidFill>
            <a:prstDash val="solid"/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191137" y="366723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pc="1500">
                <a:solidFill>
                  <a:srgbClr val="004B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中兴通简税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524044" y="3851904"/>
            <a:ext cx="2520000" cy="0"/>
          </a:xfrm>
          <a:prstGeom prst="line">
            <a:avLst/>
          </a:prstGeom>
          <a:ln>
            <a:solidFill>
              <a:srgbClr val="004B73"/>
            </a:solidFill>
            <a:prstDash val="solid"/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19330"/>
            <a:ext cx="12192000" cy="4476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中兴通简税</a:t>
            </a:r>
            <a:r>
              <a:rPr lang="en-US" altLang="zh-CN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勾选认证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57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4"/>
  <p:tag name="KSO_WM_SLIDE_TYPE" val="text"/>
  <p:tag name="KSO_WM_SLIDE_SUBTYPE" val="diag"/>
  <p:tag name="KSO_WM_SLIDE_ITEM_CNT" val="1"/>
  <p:tag name="KSO_WM_SLIDE_INDEX" val="4"/>
  <p:tag name="KSO_WM_SLIDE_SIZE" val="411.1*152.95"/>
  <p:tag name="KSO_WM_SLIDE_POSITION" val="197.675*188.225"/>
  <p:tag name="KSO_WM_TAG_VERSION" val="1.0"/>
  <p:tag name="KSO_WM_BEAUTIFY_FLAG" val="#wm#"/>
  <p:tag name="KSO_WM_TEMPLATE_CATEGORY" val="custom"/>
  <p:tag name="KSO_WM_TEMPLATE_INDEX" val="20187308"/>
  <p:tag name="KSO_WM_SLIDE_LAYOUT" val="a_l"/>
  <p:tag name="KSO_WM_SLIDE_LAYOUT_CNT" val="1_1"/>
  <p:tag name="KSO_WM_DIAGRAM_GROUP_CODE" val="l1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l_h_f"/>
  <p:tag name="KSO_WM_UNIT_INDEX" val="1_1_1"/>
  <p:tag name="KSO_WM_UNIT_ID" val="custom20187308_4*l_h_f*1_1_1"/>
  <p:tag name="KSO_WM_UNIT_LAYERLEVEL" val="1_1_1"/>
  <p:tag name="KSO_WM_UNIT_VALUE" val="66"/>
  <p:tag name="KSO_WM_UNIT_HIGHLIGHT" val="0"/>
  <p:tag name="KSO_WM_UNIT_COMPATIBLE" val="0"/>
  <p:tag name="KSO_WM_UNIT_CLEAR" val="0"/>
  <p:tag name="KSO_WM_BEAUTIFY_FLAG" val="#wm#"/>
  <p:tag name="KSO_WM_DIAGRAM_GROUP_CODE" val="l1-2"/>
  <p:tag name="KSO_WM_UNIT_PRESET_TEXT" val="Lorem ipsum dolor sit amet, consectetur adipisicing elit. 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l_h_f"/>
  <p:tag name="KSO_WM_UNIT_INDEX" val="1_1_1"/>
  <p:tag name="KSO_WM_UNIT_ID" val="custom20187308_4*l_h_f*1_1_1"/>
  <p:tag name="KSO_WM_UNIT_LAYERLEVEL" val="1_1_1"/>
  <p:tag name="KSO_WM_UNIT_VALUE" val="66"/>
  <p:tag name="KSO_WM_UNIT_HIGHLIGHT" val="0"/>
  <p:tag name="KSO_WM_UNIT_COMPATIBLE" val="0"/>
  <p:tag name="KSO_WM_UNIT_CLEAR" val="0"/>
  <p:tag name="KSO_WM_BEAUTIFY_FLAG" val="#wm#"/>
  <p:tag name="KSO_WM_DIAGRAM_GROUP_CODE" val="l1-2"/>
  <p:tag name="KSO_WM_UNIT_PRESET_TEXT" val="Lorem ipsum dolor sit amet, consectetur adipisicing elit. Adjust the spacing to adapt to Chinese typesetting, use the reference line in PPT.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1245</Words>
  <Application>Microsoft Office PowerPoint</Application>
  <PresentationFormat>宽屏</PresentationFormat>
  <Paragraphs>118</Paragraphs>
  <Slides>28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等线</vt:lpstr>
      <vt:lpstr>方正粗黑宋简体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webwppDefTheme</vt:lpstr>
      <vt:lpstr>Office 主题​​</vt:lpstr>
      <vt:lpstr>默认主题</vt:lpstr>
      <vt:lpstr>PowerPoint 演示文稿</vt:lpstr>
      <vt:lpstr>关于中兴通</vt:lpstr>
      <vt:lpstr>红包派发</vt:lpstr>
      <vt:lpstr>欢迎大家积极转发分享，让更多人一起学习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讨论区可以提问交流哟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微软用户</cp:lastModifiedBy>
  <cp:revision>222</cp:revision>
  <dcterms:created xsi:type="dcterms:W3CDTF">2021-10-28T04:04:09Z</dcterms:created>
  <dcterms:modified xsi:type="dcterms:W3CDTF">2022-01-13T06:24:06Z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