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5.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6.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4" r:id="rId2"/>
    <p:sldMasterId id="2147483677" r:id="rId3"/>
  </p:sldMasterIdLst>
  <p:notesMasterIdLst>
    <p:notesMasterId r:id="rId40"/>
  </p:notesMasterIdLst>
  <p:sldIdLst>
    <p:sldId id="441" r:id="rId4"/>
    <p:sldId id="316" r:id="rId5"/>
    <p:sldId id="442" r:id="rId6"/>
    <p:sldId id="443" r:id="rId7"/>
    <p:sldId id="470" r:id="rId8"/>
    <p:sldId id="325" r:id="rId9"/>
    <p:sldId id="326" r:id="rId10"/>
    <p:sldId id="454" r:id="rId11"/>
    <p:sldId id="429" r:id="rId12"/>
    <p:sldId id="347" r:id="rId13"/>
    <p:sldId id="320" r:id="rId14"/>
    <p:sldId id="376" r:id="rId15"/>
    <p:sldId id="432" r:id="rId16"/>
    <p:sldId id="352" r:id="rId17"/>
    <p:sldId id="349" r:id="rId18"/>
    <p:sldId id="430" r:id="rId19"/>
    <p:sldId id="431" r:id="rId20"/>
    <p:sldId id="374" r:id="rId21"/>
    <p:sldId id="321" r:id="rId22"/>
    <p:sldId id="433" r:id="rId23"/>
    <p:sldId id="327" r:id="rId24"/>
    <p:sldId id="456" r:id="rId25"/>
    <p:sldId id="318" r:id="rId26"/>
    <p:sldId id="322" r:id="rId27"/>
    <p:sldId id="307" r:id="rId28"/>
    <p:sldId id="308" r:id="rId29"/>
    <p:sldId id="323" r:id="rId30"/>
    <p:sldId id="309" r:id="rId31"/>
    <p:sldId id="310" r:id="rId32"/>
    <p:sldId id="324" r:id="rId33"/>
    <p:sldId id="311" r:id="rId34"/>
    <p:sldId id="314" r:id="rId35"/>
    <p:sldId id="457" r:id="rId36"/>
    <p:sldId id="460" r:id="rId37"/>
    <p:sldId id="459" r:id="rId38"/>
    <p:sldId id="329" r:id="rId39"/>
  </p:sldIdLst>
  <p:sldSz cx="12192000" cy="6858000"/>
  <p:notesSz cx="6858000" cy="9144000"/>
  <p:embeddedFontLst>
    <p:embeddedFont>
      <p:font typeface="等线" panose="02010600030101010101" pitchFamily="2" charset="-122"/>
      <p:regular r:id="rId41"/>
      <p:bold r:id="rId42"/>
    </p:embeddedFont>
    <p:embeddedFont>
      <p:font typeface="隶书" panose="02010509060101010101" pitchFamily="49" charset="-122"/>
      <p:regular r:id="rId43"/>
    </p:embeddedFont>
    <p:embeddedFont>
      <p:font typeface="Calibri" panose="020F0502020204030204" pitchFamily="34" charset="0"/>
      <p:regular r:id="rId44"/>
      <p:bold r:id="rId45"/>
      <p:italic r:id="rId46"/>
      <p:boldItalic r:id="rId47"/>
    </p:embeddedFont>
    <p:embeddedFont>
      <p:font typeface="Calibri Light" panose="020F0302020204030204" pitchFamily="34" charset="0"/>
      <p:regular r:id="rId48"/>
      <p:italic r:id="rId49"/>
    </p:embeddedFont>
    <p:embeddedFont>
      <p:font typeface="黑体" panose="02010609060101010101" pitchFamily="49" charset="-122"/>
      <p:regular r:id="rId50"/>
    </p:embeddedFont>
    <p:embeddedFont>
      <p:font typeface="华文琥珀" panose="02010800040101010101" pitchFamily="2" charset="-122"/>
      <p:regular r:id="rId51"/>
    </p:embeddedFont>
    <p:embeddedFont>
      <p:font typeface="楷体" panose="02010609060101010101" pitchFamily="49" charset="-122"/>
      <p:regular r:id="rId52"/>
    </p:embeddedFont>
    <p:embeddedFont>
      <p:font typeface="微软雅黑" panose="020B0503020204020204" pitchFamily="34" charset="-122"/>
      <p:regular r:id="rId53"/>
      <p:bold r:id="rId5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542"/>
    <a:srgbClr val="FF505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p:scale>
          <a:sx n="75" d="100"/>
          <a:sy n="75" d="100"/>
        </p:scale>
        <p:origin x="540"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20" Type="http://schemas.openxmlformats.org/officeDocument/2006/relationships/slide" Target="slides/slide17.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A31B5-0D7C-4229-ACC8-C771D68751BB}" type="datetimeFigureOut">
              <a:rPr lang="zh-CN" altLang="en-US" smtClean="0"/>
              <a:t>2021-12-23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46310-1794-4D0B-8E5E-BC6AA9AF905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0000"/>
                </a:solidFill>
                <a:effectLst/>
                <a:uLnTx/>
                <a:uFillTx/>
                <a:latin typeface="楷体"/>
                <a:ea typeface="楷体"/>
                <a:cs typeface="+mn-cs"/>
              </a:rPr>
              <a:t>这个中兴通介绍完了，下面的中兴通简税品牌业务介绍一句话带过就行。</a:t>
            </a:r>
          </a:p>
          <a:p>
            <a:endParaRPr lang="zh-CN" altLang="en-US" dirty="0"/>
          </a:p>
        </p:txBody>
      </p:sp>
      <p:sp>
        <p:nvSpPr>
          <p:cNvPr id="4" name="页眉占位符 3"/>
          <p:cNvSpPr>
            <a:spLocks noGrp="1"/>
          </p:cNvSpPr>
          <p:nvPr>
            <p:ph type="hdr" sz="quarter"/>
          </p:nvPr>
        </p:nvSpPr>
        <p:spPr/>
        <p:txBody>
          <a:bodyPr/>
          <a:lstStyle/>
          <a:p>
            <a:r>
              <a:rPr lang="zh-CN" altLang="en-US"/>
              <a:t>增值税发票开票软件（税务</a:t>
            </a:r>
            <a:r>
              <a:rPr lang="en-US" altLang="zh-CN"/>
              <a:t>UKey</a:t>
            </a:r>
            <a:r>
              <a:rPr lang="zh-CN" altLang="en-US"/>
              <a:t>版）</a:t>
            </a:r>
          </a:p>
        </p:txBody>
      </p:sp>
      <p:sp>
        <p:nvSpPr>
          <p:cNvPr id="5" name="日期占位符 4"/>
          <p:cNvSpPr>
            <a:spLocks noGrp="1"/>
          </p:cNvSpPr>
          <p:nvPr>
            <p:ph type="dt" idx="1"/>
          </p:nvPr>
        </p:nvSpPr>
        <p:spPr/>
        <p:txBody>
          <a:bodyPr/>
          <a:lstStyle/>
          <a:p>
            <a:fld id="{EC42E0A2-03D6-4852-9B84-0DCC8B945D7B}" type="datetime1">
              <a:rPr lang="zh-CN" altLang="en-US" smtClean="0"/>
              <a:t>2021-12-23</a:t>
            </a:fld>
            <a:endParaRPr lang="zh-CN" altLang="en-US"/>
          </a:p>
        </p:txBody>
      </p:sp>
      <p:sp>
        <p:nvSpPr>
          <p:cNvPr id="6" name="灯片编号占位符 5"/>
          <p:cNvSpPr>
            <a:spLocks noGrp="1"/>
          </p:cNvSpPr>
          <p:nvPr>
            <p:ph type="sldNum" sz="quarter" idx="5"/>
          </p:nvPr>
        </p:nvSpPr>
        <p:spPr/>
        <p:txBody>
          <a:bodyPr/>
          <a:lstStyle/>
          <a:p>
            <a:fld id="{8A38AD12-EAD5-495A-A8F7-2D744F1F5509}" type="slidenum">
              <a:rPr lang="zh-CN" altLang="en-US" smtClean="0"/>
              <a:t>2</a:t>
            </a:fld>
            <a:endParaRPr lang="zh-CN" altLang="en-US"/>
          </a:p>
        </p:txBody>
      </p:sp>
    </p:spTree>
    <p:extLst>
      <p:ext uri="{BB962C8B-B14F-4D97-AF65-F5344CB8AC3E}">
        <p14:creationId xmlns:p14="http://schemas.microsoft.com/office/powerpoint/2010/main" val="1293776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DDD9C2-53F9-46FA-BCAA-181EB3DDC7D9}" type="slidenum">
              <a:rPr lang="zh-CN" altLang="en-US" smtClean="0"/>
              <a:t>33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7A74F-E4E1-43AD-B69F-2E7E3BAE21D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页眉占位符 4">
            <a:extLst>
              <a:ext uri="{FF2B5EF4-FFF2-40B4-BE49-F238E27FC236}">
                <a16:creationId xmlns:a16="http://schemas.microsoft.com/office/drawing/2014/main" id="{DA90CB98-9371-4398-94D3-61D0E6E34EA9}"/>
              </a:ext>
            </a:extLst>
          </p:cNvPr>
          <p:cNvSpPr>
            <a:spLocks noGrp="1"/>
          </p:cNvSpPr>
          <p:nvPr>
            <p:ph type="hdr" sz="quarter"/>
          </p:nvPr>
        </p:nvSpPr>
        <p:spPr/>
        <p:txBody>
          <a:bodyPr/>
          <a:lstStyle/>
          <a:p>
            <a:r>
              <a:rPr lang="zh-CN" altLang="en-US"/>
              <a:t>增值税发票开票软件（税务</a:t>
            </a:r>
            <a:r>
              <a:rPr lang="en-US" altLang="zh-CN"/>
              <a:t>UKey</a:t>
            </a:r>
            <a:r>
              <a:rPr lang="zh-CN" altLang="en-US"/>
              <a:t>版）</a:t>
            </a:r>
          </a:p>
        </p:txBody>
      </p:sp>
      <p:sp>
        <p:nvSpPr>
          <p:cNvPr id="6" name="日期占位符 5">
            <a:extLst>
              <a:ext uri="{FF2B5EF4-FFF2-40B4-BE49-F238E27FC236}">
                <a16:creationId xmlns:a16="http://schemas.microsoft.com/office/drawing/2014/main" id="{862A485F-62CA-43BC-9D01-1127199964AA}"/>
              </a:ext>
            </a:extLst>
          </p:cNvPr>
          <p:cNvSpPr>
            <a:spLocks noGrp="1"/>
          </p:cNvSpPr>
          <p:nvPr>
            <p:ph type="dt" idx="1"/>
          </p:nvPr>
        </p:nvSpPr>
        <p:spPr/>
        <p:txBody>
          <a:bodyPr/>
          <a:lstStyle/>
          <a:p>
            <a:fld id="{A860836E-70C7-4F06-B69E-51191461A5ED}" type="datetime1">
              <a:rPr lang="zh-CN" altLang="en-US" smtClean="0"/>
              <a:t>2021-12-23</a:t>
            </a:fld>
            <a:endParaRPr lang="zh-CN" altLang="en-US"/>
          </a:p>
        </p:txBody>
      </p:sp>
    </p:spTree>
    <p:extLst>
      <p:ext uri="{BB962C8B-B14F-4D97-AF65-F5344CB8AC3E}">
        <p14:creationId xmlns:p14="http://schemas.microsoft.com/office/powerpoint/2010/main" val="1901073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1.xml"/><Relationship Id="rId7" Type="http://schemas.openxmlformats.org/officeDocument/2006/relationships/image" Target="../media/image4.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2.xml"/><Relationship Id="rId5" Type="http://schemas.openxmlformats.org/officeDocument/2006/relationships/tags" Target="../tags/tag13.xml"/><Relationship Id="rId4" Type="http://schemas.openxmlformats.org/officeDocument/2006/relationships/tags" Target="../tags/tag1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2.xml"/><Relationship Id="rId5" Type="http://schemas.openxmlformats.org/officeDocument/2006/relationships/tags" Target="../tags/tag18.xml"/><Relationship Id="rId4" Type="http://schemas.openxmlformats.org/officeDocument/2006/relationships/tags" Target="../tags/tag17.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slideMaster" Target="../slideMasters/slideMaster2.xml"/><Relationship Id="rId17" Type="http://schemas.openxmlformats.org/officeDocument/2006/relationships/image" Target="../media/image10.png"/><Relationship Id="rId2" Type="http://schemas.openxmlformats.org/officeDocument/2006/relationships/tags" Target="../tags/tag20.xml"/><Relationship Id="rId16" Type="http://schemas.openxmlformats.org/officeDocument/2006/relationships/image" Target="../media/image9.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image" Target="../media/image8.png"/><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43.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Master" Target="../slideMasters/slideMaster2.xml"/><Relationship Id="rId4" Type="http://schemas.openxmlformats.org/officeDocument/2006/relationships/tags" Target="../tags/tag47.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2.xml"/><Relationship Id="rId5" Type="http://schemas.openxmlformats.org/officeDocument/2006/relationships/tags" Target="../tags/tag61.xml"/><Relationship Id="rId4" Type="http://schemas.openxmlformats.org/officeDocument/2006/relationships/tags" Target="../tags/tag6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slideMaster" Target="../slideMasters/slideMaster2.xml"/><Relationship Id="rId4" Type="http://schemas.openxmlformats.org/officeDocument/2006/relationships/tags" Target="../tags/tag65.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18" Type="http://schemas.openxmlformats.org/officeDocument/2006/relationships/image" Target="../media/image10.png"/><Relationship Id="rId3" Type="http://schemas.openxmlformats.org/officeDocument/2006/relationships/tags" Target="../tags/tag68.xml"/><Relationship Id="rId21" Type="http://schemas.openxmlformats.org/officeDocument/2006/relationships/image" Target="../media/image12.png"/><Relationship Id="rId7" Type="http://schemas.openxmlformats.org/officeDocument/2006/relationships/tags" Target="../tags/tag72.xml"/><Relationship Id="rId12" Type="http://schemas.openxmlformats.org/officeDocument/2006/relationships/tags" Target="../tags/tag77.xml"/><Relationship Id="rId17" Type="http://schemas.openxmlformats.org/officeDocument/2006/relationships/image" Target="../media/image9.png"/><Relationship Id="rId2" Type="http://schemas.openxmlformats.org/officeDocument/2006/relationships/tags" Target="../tags/tag67.xml"/><Relationship Id="rId16" Type="http://schemas.openxmlformats.org/officeDocument/2006/relationships/image" Target="../media/image7.png"/><Relationship Id="rId20" Type="http://schemas.openxmlformats.org/officeDocument/2006/relationships/image" Target="../media/image11.png"/><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5" Type="http://schemas.openxmlformats.org/officeDocument/2006/relationships/image" Target="../media/image6.png"/><Relationship Id="rId10" Type="http://schemas.openxmlformats.org/officeDocument/2006/relationships/tags" Target="../tags/tag75.xml"/><Relationship Id="rId19" Type="http://schemas.openxmlformats.org/officeDocument/2006/relationships/image" Target="../media/image8.png"/><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E10856E-6A82-4840-916B-8B1C43344516}" type="datetimeFigureOut">
              <a:rPr lang="zh-CN" altLang="en-US" smtClean="0"/>
              <a:t>2021-12-23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A11F2-5462-4E27-A29D-17C7A137C27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E10856E-6A82-4840-916B-8B1C43344516}" type="datetimeFigureOut">
              <a:rPr lang="zh-CN" altLang="en-US" smtClean="0"/>
              <a:t>2021-12-23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A11F2-5462-4E27-A29D-17C7A137C27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E10856E-6A82-4840-916B-8B1C43344516}" type="datetimeFigureOut">
              <a:rPr lang="zh-CN" altLang="en-US" smtClean="0"/>
              <a:t>2021-12-23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A11F2-5462-4E27-A29D-17C7A137C27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3" name="图片 2" descr="D:\03品牌管理\zxt-集团PPT\集团新改的PPT\20161202图片\远山-淡化.jpg远山-淡化"/>
          <p:cNvPicPr>
            <a:picLocks noChangeAspect="1"/>
          </p:cNvPicPr>
          <p:nvPr userDrawn="1"/>
        </p:nvPicPr>
        <p:blipFill>
          <a:blip r:embed="rId2"/>
          <a:srcRect/>
          <a:stretch>
            <a:fillRect/>
          </a:stretch>
        </p:blipFill>
        <p:spPr>
          <a:xfrm>
            <a:off x="0" y="4647415"/>
            <a:ext cx="12186000" cy="1928149"/>
          </a:xfrm>
          <a:prstGeom prst="rect">
            <a:avLst/>
          </a:prstGeom>
        </p:spPr>
      </p:pic>
      <p:sp>
        <p:nvSpPr>
          <p:cNvPr id="4" name="内容占位符 11"/>
          <p:cNvSpPr>
            <a:spLocks noGrp="1"/>
          </p:cNvSpPr>
          <p:nvPr>
            <p:ph sz="quarter" idx="10"/>
          </p:nvPr>
        </p:nvSpPr>
        <p:spPr>
          <a:xfrm>
            <a:off x="1154287" y="1511165"/>
            <a:ext cx="9877425" cy="4745255"/>
          </a:xfrm>
          <a:prstGeom prst="rect">
            <a:avLst/>
          </a:prstGeom>
        </p:spPr>
        <p:txBody>
          <a:bodyPr/>
          <a:lstStyle>
            <a:lvl1pPr marL="0" indent="0" algn="just" defTabSz="914400" rtl="0" eaLnBrk="1" fontAlgn="auto" latinLnBrk="0" hangingPunct="1">
              <a:lnSpc>
                <a:spcPct val="150000"/>
              </a:lnSpc>
              <a:spcBef>
                <a:spcPts val="0"/>
              </a:spcBef>
              <a:spcAft>
                <a:spcPts val="0"/>
              </a:spcAft>
              <a:buNone/>
              <a:defRPr lang="zh-CN" altLang="en-US" sz="1650" kern="1200" dirty="0" smtClean="0">
                <a:solidFill>
                  <a:schemeClr val="tx1"/>
                </a:solidFill>
                <a:latin typeface="微软雅黑" panose="020B0503020204020204" charset="-122"/>
                <a:ea typeface="微软雅黑" panose="020B0503020204020204" charset="-122"/>
                <a:cs typeface="Arial" panose="020B0604020202020204" pitchFamily="34" charset="0"/>
              </a:defRPr>
            </a:lvl1pPr>
          </a:lstStyle>
          <a:p>
            <a:pPr lvl="0"/>
            <a:r>
              <a:rPr lang="zh-CN" altLang="en-US" dirty="0"/>
              <a:t>单击此处编辑母版文本样式</a:t>
            </a:r>
          </a:p>
        </p:txBody>
      </p:sp>
      <p:sp>
        <p:nvSpPr>
          <p:cNvPr id="5" name="标题 21"/>
          <p:cNvSpPr>
            <a:spLocks noGrp="1"/>
          </p:cNvSpPr>
          <p:nvPr>
            <p:ph type="title"/>
          </p:nvPr>
        </p:nvSpPr>
        <p:spPr>
          <a:xfrm>
            <a:off x="791845" y="453734"/>
            <a:ext cx="5783158" cy="43624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Tx/>
              <a:buNone/>
              <a:defRPr lang="zh-CN" altLang="en-US" sz="2600" b="1" kern="1200" dirty="0">
                <a:solidFill>
                  <a:schemeClr val="accent5">
                    <a:lumMod val="75000"/>
                  </a:schemeClr>
                </a:solidFill>
                <a:latin typeface="微软雅黑" panose="020B0503020204020204" charset="-122"/>
                <a:ea typeface="微软雅黑" panose="020B0503020204020204" charset="-122"/>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defRPr/>
            </a:pPr>
            <a:endParaRPr lang="zh-CN" altLang="en-US" dirty="0"/>
          </a:p>
        </p:txBody>
      </p:sp>
      <p:sp>
        <p:nvSpPr>
          <p:cNvPr id="6" name="内容占位符 28"/>
          <p:cNvSpPr>
            <a:spLocks noGrp="1"/>
          </p:cNvSpPr>
          <p:nvPr>
            <p:ph sz="quarter" idx="12" hasCustomPrompt="1"/>
          </p:nvPr>
        </p:nvSpPr>
        <p:spPr>
          <a:xfrm>
            <a:off x="11039559" y="6623551"/>
            <a:ext cx="784225" cy="202365"/>
          </a:xfrm>
          <a:prstGeom prst="rect">
            <a:avLst/>
          </a:prstGeom>
        </p:spPr>
        <p:txBody>
          <a:bodyPr anchor="ctr" anchorCtr="0"/>
          <a:lstStyle>
            <a:lvl1pPr marL="0" indent="0" algn="ctr">
              <a:lnSpc>
                <a:spcPct val="100000"/>
              </a:lnSpc>
              <a:buNone/>
              <a:defRPr sz="1200">
                <a:solidFill>
                  <a:schemeClr val="bg1"/>
                </a:solidFill>
                <a:latin typeface="黑体" panose="02010609060101010101" pitchFamily="49" charset="-122"/>
                <a:ea typeface="黑体" panose="02010609060101010101" pitchFamily="49" charset="-122"/>
              </a:defRPr>
            </a:lvl1pPr>
          </a:lstStyle>
          <a:p>
            <a:pPr lvl="0"/>
            <a:fld id="{71168F3D-3C18-40CA-BA7A-0F447F366D76}" type="slidenum">
              <a:rPr lang="zh-CN" altLang="en-US" smtClean="0"/>
              <a:t>​</a:t>
            </a:fld>
            <a:endParaRPr lang="zh-CN" altLang="en-US" dirty="0"/>
          </a:p>
        </p:txBody>
      </p:sp>
      <p:sp>
        <p:nvSpPr>
          <p:cNvPr id="7" name="矩形 6"/>
          <p:cNvSpPr/>
          <p:nvPr userDrawn="1"/>
        </p:nvSpPr>
        <p:spPr>
          <a:xfrm>
            <a:off x="251520" y="349102"/>
            <a:ext cx="396044" cy="39604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420212" y="493118"/>
            <a:ext cx="360040" cy="360040"/>
          </a:xfrm>
          <a:prstGeom prst="rect">
            <a:avLst/>
          </a:prstGeom>
          <a:solidFill>
            <a:srgbClr val="0070C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1" descr="D:\03品牌管理\zxt-集团PPT\集团新改的PPT\20161202图片\远山-淡化.jpg远山-淡化"/>
          <p:cNvPicPr>
            <a:picLocks noChangeAspect="1"/>
          </p:cNvPicPr>
          <p:nvPr userDrawn="1"/>
        </p:nvPicPr>
        <p:blipFill>
          <a:blip r:embed="rId2"/>
          <a:srcRect/>
          <a:stretch>
            <a:fillRect/>
          </a:stretch>
        </p:blipFill>
        <p:spPr>
          <a:xfrm>
            <a:off x="0" y="4647415"/>
            <a:ext cx="12186000" cy="1928149"/>
          </a:xfrm>
          <a:prstGeom prst="rect">
            <a:avLst/>
          </a:prstGeom>
        </p:spPr>
      </p:pic>
      <p:sp>
        <p:nvSpPr>
          <p:cNvPr id="12" name="内容占位符 11"/>
          <p:cNvSpPr>
            <a:spLocks noGrp="1"/>
          </p:cNvSpPr>
          <p:nvPr>
            <p:ph sz="quarter" idx="10"/>
          </p:nvPr>
        </p:nvSpPr>
        <p:spPr>
          <a:xfrm>
            <a:off x="1154287" y="1814541"/>
            <a:ext cx="9877425" cy="4216505"/>
          </a:xfrm>
          <a:prstGeom prst="rect">
            <a:avLst/>
          </a:prstGeom>
        </p:spPr>
        <p:txBody>
          <a:bodyPr/>
          <a:lstStyle>
            <a:lvl1pPr marL="0" indent="0" algn="just" defTabSz="914400" rtl="0" eaLnBrk="1" fontAlgn="auto" latinLnBrk="0" hangingPunct="1">
              <a:lnSpc>
                <a:spcPct val="150000"/>
              </a:lnSpc>
              <a:spcBef>
                <a:spcPts val="0"/>
              </a:spcBef>
              <a:spcAft>
                <a:spcPts val="0"/>
              </a:spcAft>
              <a:buNone/>
              <a:defRPr lang="zh-CN" altLang="en-US" sz="1650" kern="1200" dirty="0" smtClean="0">
                <a:solidFill>
                  <a:schemeClr val="tx1"/>
                </a:solidFill>
                <a:latin typeface="微软雅黑" panose="020B0503020204020204" charset="-122"/>
                <a:ea typeface="微软雅黑" panose="020B0503020204020204" charset="-122"/>
                <a:cs typeface="Arial" panose="020B0604020202020204" pitchFamily="34" charset="0"/>
              </a:defRPr>
            </a:lvl1pPr>
          </a:lstStyle>
          <a:p>
            <a:pPr lvl="0"/>
            <a:r>
              <a:rPr lang="zh-CN" altLang="en-US" dirty="0"/>
              <a:t>单击此处编辑母版文本样式</a:t>
            </a:r>
          </a:p>
        </p:txBody>
      </p:sp>
      <p:sp>
        <p:nvSpPr>
          <p:cNvPr id="22" name="标题 21"/>
          <p:cNvSpPr>
            <a:spLocks noGrp="1"/>
          </p:cNvSpPr>
          <p:nvPr>
            <p:ph type="title"/>
          </p:nvPr>
        </p:nvSpPr>
        <p:spPr>
          <a:xfrm>
            <a:off x="791845" y="453734"/>
            <a:ext cx="5783158" cy="43624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Tx/>
              <a:buNone/>
              <a:defRPr lang="zh-CN" altLang="en-US" sz="2600" b="1" kern="1200" dirty="0">
                <a:solidFill>
                  <a:schemeClr val="accent5">
                    <a:lumMod val="75000"/>
                  </a:schemeClr>
                </a:solidFill>
                <a:latin typeface="微软雅黑" panose="020B0503020204020204" charset="-122"/>
                <a:ea typeface="微软雅黑" panose="020B0503020204020204" charset="-122"/>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defRPr/>
            </a:pPr>
            <a:endParaRPr lang="zh-CN" altLang="en-US" dirty="0"/>
          </a:p>
        </p:txBody>
      </p:sp>
      <p:sp>
        <p:nvSpPr>
          <p:cNvPr id="29" name="内容占位符 28"/>
          <p:cNvSpPr>
            <a:spLocks noGrp="1"/>
          </p:cNvSpPr>
          <p:nvPr>
            <p:ph sz="quarter" idx="12" hasCustomPrompt="1"/>
          </p:nvPr>
        </p:nvSpPr>
        <p:spPr>
          <a:xfrm>
            <a:off x="11039559" y="6623551"/>
            <a:ext cx="784225" cy="202365"/>
          </a:xfrm>
          <a:prstGeom prst="rect">
            <a:avLst/>
          </a:prstGeom>
        </p:spPr>
        <p:txBody>
          <a:bodyPr anchor="ctr" anchorCtr="0"/>
          <a:lstStyle>
            <a:lvl1pPr marL="0" indent="0" algn="ctr">
              <a:lnSpc>
                <a:spcPct val="100000"/>
              </a:lnSpc>
              <a:buNone/>
              <a:defRPr sz="1200">
                <a:solidFill>
                  <a:schemeClr val="bg1"/>
                </a:solidFill>
                <a:latin typeface="黑体" panose="02010609060101010101" pitchFamily="49" charset="-122"/>
                <a:ea typeface="黑体" panose="02010609060101010101" pitchFamily="49" charset="-122"/>
              </a:defRPr>
            </a:lvl1pPr>
          </a:lstStyle>
          <a:p>
            <a:pPr lvl="0"/>
            <a:r>
              <a:rPr lang="zh-CN" altLang="en-US" dirty="0"/>
              <a:t>页码</a:t>
            </a:r>
            <a:fld id="{A2ACB69B-A989-46A5-8836-32227C67CF85}" type="slidenum">
              <a:rPr lang="zh-CN" altLang="en-US" dirty="0" smtClean="0"/>
              <a:t>​</a:t>
            </a:fld>
            <a:endParaRPr lang="zh-CN" altLang="en-US" dirty="0"/>
          </a:p>
        </p:txBody>
      </p:sp>
      <p:sp>
        <p:nvSpPr>
          <p:cNvPr id="8" name="矩形 7"/>
          <p:cNvSpPr/>
          <p:nvPr userDrawn="1"/>
        </p:nvSpPr>
        <p:spPr>
          <a:xfrm>
            <a:off x="251520" y="349102"/>
            <a:ext cx="396044" cy="39604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420212" y="493118"/>
            <a:ext cx="360040" cy="360040"/>
          </a:xfrm>
          <a:prstGeom prst="rect">
            <a:avLst/>
          </a:prstGeom>
          <a:solidFill>
            <a:srgbClr val="0070C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3" name="图片 2" descr="D:\03品牌管理\zxt-集团PPT\集团新改的PPT\20161202图片\远山-淡化.jpg远山-淡化"/>
          <p:cNvPicPr>
            <a:picLocks noChangeAspect="1"/>
          </p:cNvPicPr>
          <p:nvPr userDrawn="1"/>
        </p:nvPicPr>
        <p:blipFill>
          <a:blip r:embed="rId2"/>
          <a:srcRect/>
          <a:stretch>
            <a:fillRect/>
          </a:stretch>
        </p:blipFill>
        <p:spPr>
          <a:xfrm>
            <a:off x="0" y="4647415"/>
            <a:ext cx="12186000" cy="1928149"/>
          </a:xfrm>
          <a:prstGeom prst="rect">
            <a:avLst/>
          </a:prstGeom>
        </p:spPr>
      </p:pic>
      <p:sp>
        <p:nvSpPr>
          <p:cNvPr id="4" name="内容占位符 11"/>
          <p:cNvSpPr>
            <a:spLocks noGrp="1"/>
          </p:cNvSpPr>
          <p:nvPr>
            <p:ph sz="quarter" idx="10"/>
          </p:nvPr>
        </p:nvSpPr>
        <p:spPr>
          <a:xfrm>
            <a:off x="1154287" y="1511165"/>
            <a:ext cx="9877425" cy="4745255"/>
          </a:xfrm>
          <a:prstGeom prst="rect">
            <a:avLst/>
          </a:prstGeom>
        </p:spPr>
        <p:txBody>
          <a:bodyPr/>
          <a:lstStyle>
            <a:lvl1pPr marL="0" indent="0" algn="just" defTabSz="914400" rtl="0" eaLnBrk="1" fontAlgn="auto" latinLnBrk="0" hangingPunct="1">
              <a:lnSpc>
                <a:spcPct val="150000"/>
              </a:lnSpc>
              <a:spcBef>
                <a:spcPts val="0"/>
              </a:spcBef>
              <a:spcAft>
                <a:spcPts val="0"/>
              </a:spcAft>
              <a:buNone/>
              <a:defRPr lang="zh-CN" altLang="en-US" sz="1650" kern="1200" dirty="0" smtClean="0">
                <a:solidFill>
                  <a:schemeClr val="tx1"/>
                </a:solidFill>
                <a:latin typeface="微软雅黑" panose="020B0503020204020204" charset="-122"/>
                <a:ea typeface="微软雅黑" panose="020B0503020204020204" charset="-122"/>
                <a:cs typeface="Arial" panose="020B0604020202020204" pitchFamily="34" charset="0"/>
              </a:defRPr>
            </a:lvl1pPr>
          </a:lstStyle>
          <a:p>
            <a:pPr lvl="0"/>
            <a:r>
              <a:rPr lang="zh-CN" altLang="en-US" dirty="0"/>
              <a:t>单击此处编辑母版文本样式</a:t>
            </a:r>
          </a:p>
        </p:txBody>
      </p:sp>
      <p:sp>
        <p:nvSpPr>
          <p:cNvPr id="5" name="标题 21"/>
          <p:cNvSpPr>
            <a:spLocks noGrp="1"/>
          </p:cNvSpPr>
          <p:nvPr>
            <p:ph type="title"/>
          </p:nvPr>
        </p:nvSpPr>
        <p:spPr>
          <a:xfrm>
            <a:off x="791845" y="453734"/>
            <a:ext cx="5783158" cy="43624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Tx/>
              <a:buNone/>
              <a:defRPr lang="zh-CN" altLang="en-US" sz="2600" b="1" kern="1200" dirty="0">
                <a:solidFill>
                  <a:schemeClr val="accent5">
                    <a:lumMod val="75000"/>
                  </a:schemeClr>
                </a:solidFill>
                <a:latin typeface="微软雅黑" panose="020B0503020204020204" charset="-122"/>
                <a:ea typeface="微软雅黑" panose="020B0503020204020204" charset="-122"/>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defRPr/>
            </a:pPr>
            <a:endParaRPr lang="zh-CN" altLang="en-US" dirty="0"/>
          </a:p>
        </p:txBody>
      </p:sp>
      <p:sp>
        <p:nvSpPr>
          <p:cNvPr id="6" name="内容占位符 28"/>
          <p:cNvSpPr>
            <a:spLocks noGrp="1"/>
          </p:cNvSpPr>
          <p:nvPr>
            <p:ph sz="quarter" idx="12" hasCustomPrompt="1"/>
          </p:nvPr>
        </p:nvSpPr>
        <p:spPr>
          <a:xfrm>
            <a:off x="11039559" y="6623551"/>
            <a:ext cx="784225" cy="202365"/>
          </a:xfrm>
          <a:prstGeom prst="rect">
            <a:avLst/>
          </a:prstGeom>
        </p:spPr>
        <p:txBody>
          <a:bodyPr anchor="ctr" anchorCtr="0"/>
          <a:lstStyle>
            <a:lvl1pPr marL="0" indent="0" algn="ctr">
              <a:lnSpc>
                <a:spcPct val="100000"/>
              </a:lnSpc>
              <a:buNone/>
              <a:defRPr sz="1200">
                <a:solidFill>
                  <a:schemeClr val="bg1"/>
                </a:solidFill>
                <a:latin typeface="黑体" panose="02010609060101010101" pitchFamily="49" charset="-122"/>
                <a:ea typeface="黑体" panose="02010609060101010101" pitchFamily="49" charset="-122"/>
              </a:defRPr>
            </a:lvl1pPr>
          </a:lstStyle>
          <a:p>
            <a:pPr lvl="0"/>
            <a:fld id="{71168F3D-3C18-40CA-BA7A-0F447F366D76}" type="slidenum">
              <a:rPr lang="zh-CN" altLang="en-US" smtClean="0"/>
              <a:t>​</a:t>
            </a:fld>
            <a:endParaRPr lang="zh-CN" altLang="en-US" dirty="0"/>
          </a:p>
        </p:txBody>
      </p:sp>
      <p:sp>
        <p:nvSpPr>
          <p:cNvPr id="7" name="矩形 6"/>
          <p:cNvSpPr/>
          <p:nvPr userDrawn="1"/>
        </p:nvSpPr>
        <p:spPr>
          <a:xfrm>
            <a:off x="251520" y="349102"/>
            <a:ext cx="396044" cy="39604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420212" y="493118"/>
            <a:ext cx="360040" cy="360040"/>
          </a:xfrm>
          <a:prstGeom prst="rect">
            <a:avLst/>
          </a:prstGeom>
          <a:solidFill>
            <a:srgbClr val="0070C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3" name="图片 2" descr="D:\03品牌管理\zxt-集团PPT\集团新改的PPT\20161202图片\远山-淡化.jpg远山-淡化"/>
          <p:cNvPicPr>
            <a:picLocks noChangeAspect="1"/>
          </p:cNvPicPr>
          <p:nvPr userDrawn="1"/>
        </p:nvPicPr>
        <p:blipFill>
          <a:blip r:embed="rId2"/>
          <a:srcRect/>
          <a:stretch>
            <a:fillRect/>
          </a:stretch>
        </p:blipFill>
        <p:spPr>
          <a:xfrm>
            <a:off x="0" y="4647415"/>
            <a:ext cx="12186000" cy="1928149"/>
          </a:xfrm>
          <a:prstGeom prst="rect">
            <a:avLst/>
          </a:prstGeom>
        </p:spPr>
      </p:pic>
      <p:sp>
        <p:nvSpPr>
          <p:cNvPr id="4" name="内容占位符 11"/>
          <p:cNvSpPr>
            <a:spLocks noGrp="1"/>
          </p:cNvSpPr>
          <p:nvPr>
            <p:ph sz="quarter" idx="10"/>
          </p:nvPr>
        </p:nvSpPr>
        <p:spPr>
          <a:xfrm>
            <a:off x="1154287" y="1511165"/>
            <a:ext cx="9877425" cy="4745255"/>
          </a:xfrm>
          <a:prstGeom prst="rect">
            <a:avLst/>
          </a:prstGeom>
        </p:spPr>
        <p:txBody>
          <a:bodyPr/>
          <a:lstStyle>
            <a:lvl1pPr marL="0" indent="0" algn="just" defTabSz="914400" rtl="0" eaLnBrk="1" fontAlgn="auto" latinLnBrk="0" hangingPunct="1">
              <a:lnSpc>
                <a:spcPct val="150000"/>
              </a:lnSpc>
              <a:spcBef>
                <a:spcPts val="0"/>
              </a:spcBef>
              <a:spcAft>
                <a:spcPts val="0"/>
              </a:spcAft>
              <a:buNone/>
              <a:defRPr lang="zh-CN" altLang="en-US" sz="1650" kern="1200" dirty="0" smtClean="0">
                <a:solidFill>
                  <a:schemeClr val="tx1"/>
                </a:solidFill>
                <a:latin typeface="微软雅黑" panose="020B0503020204020204" charset="-122"/>
                <a:ea typeface="微软雅黑" panose="020B0503020204020204" charset="-122"/>
                <a:cs typeface="Arial" panose="020B0604020202020204" pitchFamily="34" charset="0"/>
              </a:defRPr>
            </a:lvl1pPr>
          </a:lstStyle>
          <a:p>
            <a:pPr lvl="0"/>
            <a:r>
              <a:rPr lang="zh-CN" altLang="en-US" dirty="0"/>
              <a:t>单击此处编辑母版文本样式</a:t>
            </a:r>
          </a:p>
        </p:txBody>
      </p:sp>
      <p:sp>
        <p:nvSpPr>
          <p:cNvPr id="5" name="标题 21"/>
          <p:cNvSpPr>
            <a:spLocks noGrp="1"/>
          </p:cNvSpPr>
          <p:nvPr>
            <p:ph type="title"/>
          </p:nvPr>
        </p:nvSpPr>
        <p:spPr>
          <a:xfrm>
            <a:off x="791845" y="453734"/>
            <a:ext cx="5783158" cy="43624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Tx/>
              <a:buNone/>
              <a:defRPr lang="zh-CN" altLang="en-US" sz="2600" b="1" kern="1200" dirty="0">
                <a:solidFill>
                  <a:schemeClr val="accent5">
                    <a:lumMod val="75000"/>
                  </a:schemeClr>
                </a:solidFill>
                <a:latin typeface="微软雅黑" panose="020B0503020204020204" charset="-122"/>
                <a:ea typeface="微软雅黑" panose="020B0503020204020204" charset="-122"/>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defRPr/>
            </a:pPr>
            <a:endParaRPr lang="zh-CN" altLang="en-US" dirty="0"/>
          </a:p>
        </p:txBody>
      </p:sp>
      <p:sp>
        <p:nvSpPr>
          <p:cNvPr id="6" name="内容占位符 28"/>
          <p:cNvSpPr>
            <a:spLocks noGrp="1"/>
          </p:cNvSpPr>
          <p:nvPr>
            <p:ph sz="quarter" idx="12" hasCustomPrompt="1"/>
          </p:nvPr>
        </p:nvSpPr>
        <p:spPr>
          <a:xfrm>
            <a:off x="11039559" y="6623551"/>
            <a:ext cx="784225" cy="202365"/>
          </a:xfrm>
          <a:prstGeom prst="rect">
            <a:avLst/>
          </a:prstGeom>
        </p:spPr>
        <p:txBody>
          <a:bodyPr anchor="ctr" anchorCtr="0"/>
          <a:lstStyle>
            <a:lvl1pPr marL="0" indent="0" algn="ctr">
              <a:lnSpc>
                <a:spcPct val="100000"/>
              </a:lnSpc>
              <a:buNone/>
              <a:defRPr sz="1200">
                <a:solidFill>
                  <a:schemeClr val="bg1"/>
                </a:solidFill>
                <a:latin typeface="黑体" panose="02010609060101010101" pitchFamily="49" charset="-122"/>
                <a:ea typeface="黑体" panose="02010609060101010101" pitchFamily="49" charset="-122"/>
              </a:defRPr>
            </a:lvl1pPr>
          </a:lstStyle>
          <a:p>
            <a:pPr lvl="0"/>
            <a:fld id="{71168F3D-3C18-40CA-BA7A-0F447F366D76}" type="slidenum">
              <a:rPr lang="zh-CN" altLang="en-US" smtClean="0"/>
              <a:t>​</a:t>
            </a:fld>
            <a:endParaRPr lang="zh-CN" altLang="en-US" dirty="0"/>
          </a:p>
        </p:txBody>
      </p:sp>
      <p:sp>
        <p:nvSpPr>
          <p:cNvPr id="7" name="矩形 6"/>
          <p:cNvSpPr/>
          <p:nvPr userDrawn="1"/>
        </p:nvSpPr>
        <p:spPr>
          <a:xfrm>
            <a:off x="251520" y="349102"/>
            <a:ext cx="396044" cy="39604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420212" y="493118"/>
            <a:ext cx="360040" cy="360040"/>
          </a:xfrm>
          <a:prstGeom prst="rect">
            <a:avLst/>
          </a:prstGeom>
          <a:solidFill>
            <a:srgbClr val="0070C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垂直排列标题与&#10;文本">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8BEE701-642C-4F4E-91A0-E4CB87D1BA13}"/>
              </a:ext>
            </a:extLst>
          </p:cNvPr>
          <p:cNvSpPr>
            <a:spLocks noGrp="1"/>
          </p:cNvSpPr>
          <p:nvPr>
            <p:ph type="dt" sz="half" idx="2"/>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400" b="0" i="0" u="none" strike="noStrike" kern="1200" cap="none" spc="0" normalizeH="0" baseline="0" noProof="0">
                <a:ln>
                  <a:noFill/>
                </a:ln>
                <a:solidFill>
                  <a:prstClr val="black"/>
                </a:solidFill>
                <a:effectLst/>
                <a:uLnTx/>
                <a:uFillTx/>
                <a:latin typeface="楷体"/>
                <a:ea typeface="楷体"/>
                <a:cs typeface="+mn-cs"/>
              </a:rPr>
              <a:t>热线：</a:t>
            </a:r>
            <a:r>
              <a:rPr kumimoji="1" lang="en-US" altLang="zh-CN" sz="1400" b="0" i="0" u="none" strike="noStrike" kern="1200" cap="none" spc="0" normalizeH="0" baseline="0" noProof="0">
                <a:ln>
                  <a:noFill/>
                </a:ln>
                <a:solidFill>
                  <a:prstClr val="black"/>
                </a:solidFill>
                <a:effectLst/>
                <a:uLnTx/>
                <a:uFillTx/>
                <a:latin typeface="楷体"/>
                <a:ea typeface="楷体"/>
                <a:cs typeface="+mn-cs"/>
              </a:rPr>
              <a:t>010-62965988</a:t>
            </a:r>
            <a:endParaRPr kumimoji="1" lang="zh-CN" altLang="en-US" sz="1400" b="0" i="0" u="none" strike="noStrike" kern="1200" cap="none" spc="0" normalizeH="0" baseline="0" noProof="0">
              <a:ln>
                <a:noFill/>
              </a:ln>
              <a:solidFill>
                <a:prstClr val="black"/>
              </a:solidFill>
              <a:effectLst/>
              <a:uLnTx/>
              <a:uFillTx/>
              <a:latin typeface="楷体"/>
              <a:ea typeface="楷体"/>
              <a:cs typeface="+mn-cs"/>
            </a:endParaRPr>
          </a:p>
        </p:txBody>
      </p:sp>
      <p:sp>
        <p:nvSpPr>
          <p:cNvPr id="3" name="页脚占位符 2">
            <a:extLst>
              <a:ext uri="{FF2B5EF4-FFF2-40B4-BE49-F238E27FC236}">
                <a16:creationId xmlns:a16="http://schemas.microsoft.com/office/drawing/2014/main" id="{C7F0F9DE-8CB1-4977-BB58-942736256375}"/>
              </a:ext>
            </a:extLst>
          </p:cNvPr>
          <p:cNvSpPr>
            <a:spLocks noGrp="1"/>
          </p:cNvSpPr>
          <p:nvPr>
            <p:ph type="ftr" sz="quarter" idx="3"/>
          </p:nvPr>
        </p:nvSpPr>
        <p:spPr>
          <a:xfrm>
            <a:off x="9956800" y="6578600"/>
            <a:ext cx="22352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400" b="0" i="0" u="none" strike="noStrike" kern="1200" cap="none" spc="0" normalizeH="0" baseline="0" noProof="0">
                <a:ln>
                  <a:noFill/>
                </a:ln>
                <a:solidFill>
                  <a:prstClr val="black"/>
                </a:solidFill>
                <a:effectLst/>
                <a:uLnTx/>
                <a:uFillTx/>
                <a:latin typeface="楷体"/>
                <a:ea typeface="楷体"/>
                <a:cs typeface="+mn-cs"/>
              </a:rPr>
              <a:t>网址：</a:t>
            </a:r>
            <a:r>
              <a:rPr kumimoji="1" lang="en-US" altLang="zh-CN" sz="1400" b="0" i="0" u="none" strike="noStrike" kern="1200" cap="none" spc="0" normalizeH="0" baseline="0" noProof="0">
                <a:ln>
                  <a:noFill/>
                </a:ln>
                <a:solidFill>
                  <a:prstClr val="black"/>
                </a:solidFill>
                <a:effectLst/>
                <a:uLnTx/>
                <a:uFillTx/>
                <a:latin typeface="楷体"/>
                <a:ea typeface="楷体"/>
                <a:cs typeface="+mn-cs"/>
              </a:rPr>
              <a:t>www.62212366.com</a:t>
            </a:r>
            <a:endParaRPr kumimoji="1" lang="zh-CN" altLang="en-US" sz="1400" b="0" i="0" u="none" strike="noStrike" kern="1200" cap="none" spc="0" normalizeH="0" baseline="0" noProof="0">
              <a:ln>
                <a:noFill/>
              </a:ln>
              <a:solidFill>
                <a:prstClr val="black"/>
              </a:solidFill>
              <a:effectLst/>
              <a:uLnTx/>
              <a:uFillTx/>
              <a:latin typeface="楷体"/>
              <a:ea typeface="楷体"/>
              <a:cs typeface="+mn-cs"/>
            </a:endParaRPr>
          </a:p>
        </p:txBody>
      </p:sp>
    </p:spTree>
    <p:extLst>
      <p:ext uri="{BB962C8B-B14F-4D97-AF65-F5344CB8AC3E}">
        <p14:creationId xmlns:p14="http://schemas.microsoft.com/office/powerpoint/2010/main" val="2427978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blipFill dpi="0" rotWithShape="1">
          <a:blip r:embed="rId7">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682950" y="3680821"/>
            <a:ext cx="4023709" cy="963251"/>
          </a:xfrm>
          <a:prstGeom prst="rect">
            <a:avLst/>
          </a:prstGeom>
        </p:spPr>
      </p:pic>
      <p:sp>
        <p:nvSpPr>
          <p:cNvPr id="4" name="日期占位符 3"/>
          <p:cNvSpPr>
            <a:spLocks noGrp="1"/>
          </p:cNvSpPr>
          <p:nvPr>
            <p:ph type="dt" sz="half" idx="10"/>
            <p:custDataLst>
              <p:tags r:id="rId2"/>
            </p:custDataLst>
          </p:nvPr>
        </p:nvSpPr>
        <p:spPr/>
        <p:txBody>
          <a:bodyPr/>
          <a:lstStyle/>
          <a:p>
            <a:fld id="{82F288E0-7875-42C4-84C8-98DBBD3BF4D2}" type="datetimeFigureOut">
              <a:rPr lang="zh-CN" altLang="en-US" smtClean="0"/>
              <a:t>2021-12-23</a:t>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7D9BB5D0-35E4-459D-AEF3-FE4D7C45CC19}" type="slidenum">
              <a:rPr lang="zh-CN" altLang="en-US" smtClean="0"/>
              <a:t>‹#›</a:t>
            </a:fld>
            <a:endParaRPr lang="zh-CN" altLang="en-US"/>
          </a:p>
        </p:txBody>
      </p:sp>
      <p:sp>
        <p:nvSpPr>
          <p:cNvPr id="2" name="标题 1"/>
          <p:cNvSpPr>
            <a:spLocks noGrp="1"/>
          </p:cNvSpPr>
          <p:nvPr>
            <p:ph type="title" hasCustomPrompt="1"/>
            <p:custDataLst>
              <p:tags r:id="rId5"/>
            </p:custDataLst>
          </p:nvPr>
        </p:nvSpPr>
        <p:spPr>
          <a:xfrm>
            <a:off x="2783840" y="1519555"/>
            <a:ext cx="7327900" cy="2161540"/>
          </a:xfrm>
          <a:ln>
            <a:noFill/>
          </a:ln>
        </p:spPr>
        <p:txBody>
          <a:bodyPr anchor="b">
            <a:normAutofit/>
          </a:bodyPr>
          <a:lstStyle>
            <a:lvl1pPr algn="ctr">
              <a:defRPr sz="8800" b="1">
                <a:solidFill>
                  <a:schemeClr val="bg1"/>
                </a:solidFill>
                <a:latin typeface="微软雅黑" panose="020B0503020204020204" charset="-122"/>
                <a:ea typeface="微软雅黑" panose="020B0503020204020204" charset="-122"/>
              </a:defRPr>
            </a:lvl1pPr>
          </a:lstStyle>
          <a:p>
            <a:r>
              <a:rPr dirty="0">
                <a:sym typeface="+mn-ea"/>
              </a:rPr>
              <a:t>编辑标题</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idx="1"/>
            <p:custDataLst>
              <p:tags r:id="rId2"/>
            </p:custDataLst>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82F288E0-7875-42C4-84C8-98DBBD3BF4D2}" type="datetimeFigureOut">
              <a:rPr lang="zh-CN" altLang="en-US" smtClean="0"/>
              <a:t>2021-12-23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8" name="图片 7" descr="5"/>
          <p:cNvPicPr>
            <a:picLocks noChangeAspect="1"/>
          </p:cNvPicPr>
          <p:nvPr>
            <p:custDataLst>
              <p:tags r:id="rId1"/>
            </p:custDataLst>
          </p:nvPr>
        </p:nvPicPr>
        <p:blipFill rotWithShape="1">
          <a:blip r:embed="rId13" cstate="print">
            <a:extLst>
              <a:ext uri="{28A0092B-C50C-407E-A947-70E740481C1C}">
                <a14:useLocalDpi xmlns:a14="http://schemas.microsoft.com/office/drawing/2010/main" val="0"/>
              </a:ext>
            </a:extLst>
          </a:blip>
          <a:srcRect/>
          <a:stretch>
            <a:fillRect/>
          </a:stretch>
        </p:blipFill>
        <p:spPr>
          <a:xfrm>
            <a:off x="3810" y="5247458"/>
            <a:ext cx="12188190" cy="1616075"/>
          </a:xfrm>
          <a:prstGeom prst="rect">
            <a:avLst/>
          </a:prstGeom>
        </p:spPr>
      </p:pic>
      <p:pic>
        <p:nvPicPr>
          <p:cNvPr id="13" name="图片 12"/>
          <p:cNvPicPr>
            <a:picLocks noChangeAspect="1"/>
          </p:cNvPicPr>
          <p:nvPr>
            <p:custDataLst>
              <p:tags r:id="rId2"/>
            </p:custDataLst>
          </p:nvPr>
        </p:nvPicPr>
        <p:blipFill>
          <a:blip r:embed="rId14"/>
          <a:stretch>
            <a:fillRect/>
          </a:stretch>
        </p:blipFill>
        <p:spPr>
          <a:xfrm>
            <a:off x="7790307" y="5000258"/>
            <a:ext cx="4401693" cy="1841152"/>
          </a:xfrm>
          <a:prstGeom prst="rect">
            <a:avLst/>
          </a:prstGeom>
        </p:spPr>
      </p:pic>
      <p:pic>
        <p:nvPicPr>
          <p:cNvPr id="12" name="图片 11" descr="1"/>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rcRect/>
          <a:stretch>
            <a:fillRect/>
          </a:stretch>
        </p:blipFill>
        <p:spPr>
          <a:xfrm>
            <a:off x="690245" y="5095875"/>
            <a:ext cx="1322705" cy="1637665"/>
          </a:xfrm>
          <a:prstGeom prst="rect">
            <a:avLst/>
          </a:prstGeom>
        </p:spPr>
      </p:pic>
      <p:pic>
        <p:nvPicPr>
          <p:cNvPr id="7" name="图片 6" descr="6"/>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89535" y="-5715"/>
            <a:ext cx="11836400" cy="3698240"/>
          </a:xfrm>
          <a:prstGeom prst="rect">
            <a:avLst/>
          </a:prstGeom>
        </p:spPr>
      </p:pic>
      <p:pic>
        <p:nvPicPr>
          <p:cNvPr id="9" name="图片 8" descr="7"/>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rcRect/>
          <a:stretch>
            <a:fillRect/>
          </a:stretch>
        </p:blipFill>
        <p:spPr>
          <a:xfrm>
            <a:off x="3273425" y="253365"/>
            <a:ext cx="882015" cy="984250"/>
          </a:xfrm>
          <a:prstGeom prst="rect">
            <a:avLst/>
          </a:prstGeom>
        </p:spPr>
      </p:pic>
      <p:pic>
        <p:nvPicPr>
          <p:cNvPr id="11" name="图片 10" descr="4"/>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rcRect/>
          <a:stretch>
            <a:fillRect/>
          </a:stretch>
        </p:blipFill>
        <p:spPr>
          <a:xfrm>
            <a:off x="-76200" y="-5715"/>
            <a:ext cx="2089150" cy="3176905"/>
          </a:xfrm>
          <a:prstGeom prst="rect">
            <a:avLst/>
          </a:prstGeom>
        </p:spPr>
      </p:pic>
      <p:sp>
        <p:nvSpPr>
          <p:cNvPr id="2" name="标题 1"/>
          <p:cNvSpPr>
            <a:spLocks noGrp="1"/>
          </p:cNvSpPr>
          <p:nvPr>
            <p:ph type="title"/>
            <p:custDataLst>
              <p:tags r:id="rId7"/>
            </p:custDataLst>
          </p:nvPr>
        </p:nvSpPr>
        <p:spPr>
          <a:xfrm>
            <a:off x="2425700" y="3294755"/>
            <a:ext cx="7327900" cy="904863"/>
          </a:xfrm>
        </p:spPr>
        <p:txBody>
          <a:bodyPr anchor="b">
            <a:normAutofit/>
          </a:bodyPr>
          <a:lstStyle>
            <a:lvl1pPr algn="ctr">
              <a:defRPr sz="4400" b="1">
                <a:solidFill>
                  <a:schemeClr val="bg1"/>
                </a:solidFill>
              </a:defRPr>
            </a:lvl1pPr>
          </a:lstStyle>
          <a:p>
            <a:r>
              <a:rPr lang="zh-CN" altLang="en-US" dirty="0"/>
              <a:t>单击此处编辑母版标题样式</a:t>
            </a:r>
          </a:p>
        </p:txBody>
      </p:sp>
      <p:sp>
        <p:nvSpPr>
          <p:cNvPr id="3" name="文本占位符 2"/>
          <p:cNvSpPr>
            <a:spLocks noGrp="1"/>
          </p:cNvSpPr>
          <p:nvPr>
            <p:ph type="body" idx="1"/>
            <p:custDataLst>
              <p:tags r:id="rId8"/>
            </p:custDataLst>
          </p:nvPr>
        </p:nvSpPr>
        <p:spPr>
          <a:xfrm>
            <a:off x="2425700" y="4226606"/>
            <a:ext cx="7327900" cy="535531"/>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9"/>
            </p:custDataLst>
          </p:nvPr>
        </p:nvSpPr>
        <p:spPr/>
        <p:txBody>
          <a:bodyPr/>
          <a:lstStyle/>
          <a:p>
            <a:fld id="{82F288E0-7875-42C4-84C8-98DBBD3BF4D2}" type="datetimeFigureOut">
              <a:rPr lang="zh-CN" altLang="en-US" smtClean="0"/>
              <a:t>2021-12-23</a:t>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E10856E-6A82-4840-916B-8B1C43344516}" type="datetimeFigureOut">
              <a:rPr lang="zh-CN" altLang="en-US" smtClean="0"/>
              <a:t>2021-12-23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A11F2-5462-4E27-A29D-17C7A137C27A}"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sz="half" idx="1"/>
            <p:custDataLst>
              <p:tags r:id="rId2"/>
            </p:custDataLst>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82F288E0-7875-42C4-84C8-98DBBD3BF4D2}" type="datetimeFigureOut">
              <a:rPr lang="zh-CN" altLang="en-US" smtClean="0"/>
              <a:t>2021-12-23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custDataLst>
              <p:tags r:id="rId2"/>
            </p:custDataLst>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custDataLst>
              <p:tags r:id="rId3"/>
            </p:custDataLst>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custDataLst>
              <p:tags r:id="rId4"/>
            </p:custDataLst>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custDataLst>
              <p:tags r:id="rId5"/>
            </p:custDataLst>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82F288E0-7875-42C4-84C8-98DBBD3BF4D2}" type="datetimeFigureOut">
              <a:rPr lang="zh-CN" altLang="en-US" smtClean="0"/>
              <a:t>2021-12-23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82F288E0-7875-42C4-84C8-98DBBD3BF4D2}" type="datetimeFigureOut">
              <a:rPr lang="zh-CN" altLang="en-US" smtClean="0"/>
              <a:t>2021-12-23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7D9BB5D0-35E4-459D-AEF3-FE4D7C45CC19}" type="slidenum">
              <a:rPr lang="zh-CN" altLang="en-US" smtClean="0"/>
              <a:t>‹#›</a:t>
            </a:fld>
            <a:endParaRPr lang="zh-CN" altLang="en-US"/>
          </a:p>
        </p:txBody>
      </p:sp>
      <p:sp>
        <p:nvSpPr>
          <p:cNvPr id="12" name="标题 11"/>
          <p:cNvSpPr>
            <a:spLocks noGrp="1"/>
          </p:cNvSpPr>
          <p:nvPr>
            <p:ph type="title"/>
            <p:custDataLst>
              <p:tags r:id="rId4"/>
            </p:custDataLst>
          </p:nvPr>
        </p:nvSpPr>
        <p:spPr/>
        <p:txBody>
          <a:bodyPr/>
          <a:lstStyle/>
          <a:p>
            <a:r>
              <a:rPr lang="zh-CN" altLang="en-US"/>
              <a:t>单击此处编辑母版标题样式</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82F288E0-7875-42C4-84C8-98DBBD3BF4D2}" type="datetimeFigureOut">
              <a:rPr lang="zh-CN" altLang="en-US" smtClean="0"/>
              <a:t>2021-12-23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custDataLst>
              <p:tags r:id="rId2"/>
            </p:custDataLst>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3"/>
            </p:custDataLst>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custDataLst>
              <p:tags r:id="rId4"/>
            </p:custDataLst>
          </p:nvPr>
        </p:nvSpPr>
        <p:spPr/>
        <p:txBody>
          <a:bodyPr/>
          <a:lstStyle/>
          <a:p>
            <a:fld id="{82F288E0-7875-42C4-84C8-98DBBD3BF4D2}" type="datetimeFigureOut">
              <a:rPr lang="zh-CN" altLang="en-US" smtClean="0"/>
              <a:t>2021-12-23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9695329" y="365125"/>
            <a:ext cx="1174376"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custDataLst>
              <p:tags r:id="rId2"/>
            </p:custDataLst>
          </p:nvPr>
        </p:nvSpPr>
        <p:spPr>
          <a:xfrm>
            <a:off x="838200" y="365125"/>
            <a:ext cx="8736106"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5F186118-8971-4741-9B96-64346CE0FF90}" type="datetimeFigureOut">
              <a:rPr lang="zh-CN" altLang="en-US" smtClean="0"/>
              <a:t>2021-12-23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A94FC29E-759A-4A28-98BA-AD8E7AAF5213}"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custDataLst>
              <p:tags r:id="rId1"/>
            </p:custDataLst>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custDataLst>
              <p:tags r:id="rId2"/>
            </p:custDataLst>
          </p:nvPr>
        </p:nvSpPr>
        <p:spPr/>
        <p:txBody>
          <a:bodyPr/>
          <a:lstStyle/>
          <a:p>
            <a:fld id="{82F288E0-7875-42C4-84C8-98DBBD3BF4D2}" type="datetimeFigureOut">
              <a:rPr lang="zh-CN" altLang="en-US" smtClean="0"/>
              <a:t>2021-12-23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5"/>
          <p:cNvPicPr>
            <a:picLocks noChangeAspect="1"/>
          </p:cNvPicPr>
          <p:nvPr>
            <p:custDataLst>
              <p:tags r:id="rId1"/>
            </p:custDataLst>
          </p:nvPr>
        </p:nvPicPr>
        <p:blipFill rotWithShape="1">
          <a:blip r:embed="rId15" cstate="print">
            <a:extLst>
              <a:ext uri="{28A0092B-C50C-407E-A947-70E740481C1C}">
                <a14:useLocalDpi xmlns:a14="http://schemas.microsoft.com/office/drawing/2010/main" val="0"/>
              </a:ext>
            </a:extLst>
          </a:blip>
          <a:srcRect/>
          <a:stretch>
            <a:fillRect/>
          </a:stretch>
        </p:blipFill>
        <p:spPr>
          <a:xfrm>
            <a:off x="0" y="5255169"/>
            <a:ext cx="12188190" cy="1616075"/>
          </a:xfrm>
          <a:prstGeom prst="rect">
            <a:avLst/>
          </a:prstGeom>
        </p:spPr>
      </p:pic>
      <p:pic>
        <p:nvPicPr>
          <p:cNvPr id="7" name="图片 6"/>
          <p:cNvPicPr>
            <a:picLocks noChangeAspect="1"/>
          </p:cNvPicPr>
          <p:nvPr>
            <p:custDataLst>
              <p:tags r:id="rId2"/>
            </p:custDataLst>
          </p:nvPr>
        </p:nvPicPr>
        <p:blipFill>
          <a:blip r:embed="rId16"/>
          <a:stretch>
            <a:fillRect/>
          </a:stretch>
        </p:blipFill>
        <p:spPr>
          <a:xfrm>
            <a:off x="7790307" y="5000258"/>
            <a:ext cx="4401693" cy="1841152"/>
          </a:xfrm>
          <a:prstGeom prst="rect">
            <a:avLst/>
          </a:prstGeom>
        </p:spPr>
      </p:pic>
      <p:pic>
        <p:nvPicPr>
          <p:cNvPr id="8" name="图片 7" descr="6"/>
          <p:cNvPicPr>
            <a:picLocks noChangeAspect="1"/>
          </p:cNvPicPr>
          <p:nvPr>
            <p:custDataLst>
              <p:tags r:id="rId3"/>
            </p:custDataLst>
          </p:nvPr>
        </p:nvPicPr>
        <p:blipFill>
          <a:blip r:embed="rId17">
            <a:extLst>
              <a:ext uri="{28A0092B-C50C-407E-A947-70E740481C1C}">
                <a14:useLocalDpi xmlns:a14="http://schemas.microsoft.com/office/drawing/2010/main" val="0"/>
              </a:ext>
            </a:extLst>
          </a:blip>
          <a:stretch>
            <a:fillRect/>
          </a:stretch>
        </p:blipFill>
        <p:spPr>
          <a:xfrm>
            <a:off x="89535" y="-5715"/>
            <a:ext cx="11836400" cy="3698240"/>
          </a:xfrm>
          <a:prstGeom prst="rect">
            <a:avLst/>
          </a:prstGeom>
        </p:spPr>
      </p:pic>
      <p:pic>
        <p:nvPicPr>
          <p:cNvPr id="9" name="图片 8" descr="7"/>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rcRect/>
          <a:stretch>
            <a:fillRect/>
          </a:stretch>
        </p:blipFill>
        <p:spPr>
          <a:xfrm>
            <a:off x="3273425" y="253365"/>
            <a:ext cx="882015" cy="984250"/>
          </a:xfrm>
          <a:prstGeom prst="rect">
            <a:avLst/>
          </a:prstGeom>
        </p:spPr>
      </p:pic>
      <p:pic>
        <p:nvPicPr>
          <p:cNvPr id="10" name="图片 9" descr="1"/>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rcRect/>
          <a:stretch>
            <a:fillRect/>
          </a:stretch>
        </p:blipFill>
        <p:spPr>
          <a:xfrm>
            <a:off x="690245" y="5095875"/>
            <a:ext cx="1322705" cy="1637665"/>
          </a:xfrm>
          <a:prstGeom prst="rect">
            <a:avLst/>
          </a:prstGeom>
        </p:spPr>
      </p:pic>
      <p:pic>
        <p:nvPicPr>
          <p:cNvPr id="11" name="图片 10" descr="4"/>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rcRect/>
          <a:stretch>
            <a:fillRect/>
          </a:stretch>
        </p:blipFill>
        <p:spPr>
          <a:xfrm>
            <a:off x="-76200" y="-5715"/>
            <a:ext cx="2089150" cy="3176905"/>
          </a:xfrm>
          <a:prstGeom prst="rect">
            <a:avLst/>
          </a:prstGeom>
        </p:spPr>
      </p:pic>
      <p:cxnSp>
        <p:nvCxnSpPr>
          <p:cNvPr id="13" name="直接连接符 12"/>
          <p:cNvCxnSpPr/>
          <p:nvPr>
            <p:custDataLst>
              <p:tags r:id="rId7"/>
            </p:custDataLst>
          </p:nvPr>
        </p:nvCxnSpPr>
        <p:spPr>
          <a:xfrm>
            <a:off x="8785870" y="3288029"/>
            <a:ext cx="6985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8"/>
            </p:custDataLst>
          </p:nvPr>
        </p:nvCxnSpPr>
        <p:spPr>
          <a:xfrm>
            <a:off x="2900045" y="3235325"/>
            <a:ext cx="6985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custDataLst>
              <p:tags r:id="rId9"/>
            </p:custDataLst>
          </p:nvPr>
        </p:nvPicPr>
        <p:blipFill>
          <a:blip r:embed="rId21">
            <a:extLst>
              <a:ext uri="{28A0092B-C50C-407E-A947-70E740481C1C}">
                <a14:useLocalDpi xmlns:a14="http://schemas.microsoft.com/office/drawing/2010/main" val="0"/>
              </a:ext>
            </a:extLst>
          </a:blip>
          <a:stretch>
            <a:fillRect/>
          </a:stretch>
        </p:blipFill>
        <p:spPr>
          <a:xfrm>
            <a:off x="3056881" y="2527611"/>
            <a:ext cx="6078239" cy="1603387"/>
          </a:xfrm>
          <a:prstGeom prst="rect">
            <a:avLst/>
          </a:prstGeom>
        </p:spPr>
      </p:pic>
      <p:sp>
        <p:nvSpPr>
          <p:cNvPr id="2" name="标题 1"/>
          <p:cNvSpPr>
            <a:spLocks noGrp="1"/>
          </p:cNvSpPr>
          <p:nvPr>
            <p:ph type="title" hasCustomPrompt="1"/>
            <p:custDataLst>
              <p:tags r:id="rId10"/>
            </p:custDataLst>
          </p:nvPr>
        </p:nvSpPr>
        <p:spPr>
          <a:xfrm>
            <a:off x="1128304" y="3721525"/>
            <a:ext cx="9931583" cy="750308"/>
          </a:xfrm>
        </p:spPr>
        <p:txBody>
          <a:bodyPr vert="horz" lIns="90000" tIns="46800" rIns="90000" bIns="46800" rtlCol="0" anchor="b" anchorCtr="0">
            <a:normAutofit/>
          </a:bodyPr>
          <a:lstStyle>
            <a:lvl1pPr marL="0" marR="0" algn="ctr" defTabSz="914400" rtl="0" eaLnBrk="1" fontAlgn="auto" latinLnBrk="0" hangingPunct="1">
              <a:lnSpc>
                <a:spcPct val="120000"/>
              </a:lnSpc>
              <a:buNone/>
              <a:defRPr kumimoji="0" lang="zh-CN" altLang="en-US" sz="3600" b="0" i="1" u="none" strike="noStrike" kern="1200" cap="none" spc="0" normalizeH="0" baseline="0" noProof="1" dirty="0">
                <a:solidFill>
                  <a:schemeClr val="bg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单击此处编辑标题</a:t>
            </a:r>
          </a:p>
        </p:txBody>
      </p:sp>
      <p:sp>
        <p:nvSpPr>
          <p:cNvPr id="3" name="日期占位符 2"/>
          <p:cNvSpPr>
            <a:spLocks noGrp="1"/>
          </p:cNvSpPr>
          <p:nvPr>
            <p:ph type="dt" sz="half" idx="10"/>
            <p:custDataLst>
              <p:tags r:id="rId11"/>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t>2021-12-23</a:t>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3"/>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dirty="0"/>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楷体"/>
              <a:ea typeface="楷体"/>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楷体"/>
              <a:ea typeface="楷体"/>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46FAA8-C90D-4038-9052-CBAE5DFE2C6F}" type="slidenum">
              <a:rPr kumimoji="0" lang="zh-CN" altLang="en-US" sz="1800" b="0" i="0" u="none" strike="noStrike" kern="1200" cap="none" spc="0" normalizeH="0" baseline="0" noProof="0">
                <a:ln>
                  <a:noFill/>
                </a:ln>
                <a:solidFill>
                  <a:prstClr val="white"/>
                </a:solidFill>
                <a:effectLst/>
                <a:uLnTx/>
                <a:uFillTx/>
                <a:latin typeface="Arial"/>
                <a:ea typeface="楷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white"/>
              </a:solidFill>
              <a:effectLst/>
              <a:uLnTx/>
              <a:uFillTx/>
              <a:latin typeface="Arial"/>
              <a:ea typeface="楷体"/>
              <a:cs typeface="+mn-cs"/>
            </a:endParaRPr>
          </a:p>
        </p:txBody>
      </p:sp>
      <p:sp>
        <p:nvSpPr>
          <p:cNvPr id="6" name="日期占位符 1">
            <a:extLst>
              <a:ext uri="{FF2B5EF4-FFF2-40B4-BE49-F238E27FC236}">
                <a16:creationId xmlns:a16="http://schemas.microsoft.com/office/drawing/2014/main" id="{8057E1BE-7900-4C66-83FA-5D3293480FDF}"/>
              </a:ext>
            </a:extLst>
          </p:cNvPr>
          <p:cNvSpPr txBox="1">
            <a:spLocks/>
          </p:cNvSpPr>
          <p:nvPr userDrawn="1"/>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400" b="0" i="0" u="none" strike="noStrike" kern="1200" cap="none" spc="0" normalizeH="0" baseline="0" noProof="0">
                <a:ln>
                  <a:noFill/>
                </a:ln>
                <a:solidFill>
                  <a:prstClr val="black"/>
                </a:solidFill>
                <a:effectLst/>
                <a:uLnTx/>
                <a:uFillTx/>
                <a:latin typeface="楷体"/>
                <a:ea typeface="楷体"/>
                <a:cs typeface="+mn-cs"/>
              </a:rPr>
              <a:t>热线：</a:t>
            </a:r>
            <a:r>
              <a:rPr kumimoji="1" lang="en-US" altLang="zh-CN" sz="1400" b="0" i="0" u="none" strike="noStrike" kern="1200" cap="none" spc="0" normalizeH="0" baseline="0" noProof="0">
                <a:ln>
                  <a:noFill/>
                </a:ln>
                <a:solidFill>
                  <a:prstClr val="black"/>
                </a:solidFill>
                <a:effectLst/>
                <a:uLnTx/>
                <a:uFillTx/>
                <a:latin typeface="楷体"/>
                <a:ea typeface="楷体"/>
                <a:cs typeface="+mn-cs"/>
              </a:rPr>
              <a:t>010-62965988</a:t>
            </a:r>
            <a:endParaRPr kumimoji="1" lang="zh-CN" altLang="en-US" sz="1400" b="0" i="0" u="none" strike="noStrike" kern="1200" cap="none" spc="0" normalizeH="0" baseline="0" noProof="0">
              <a:ln>
                <a:noFill/>
              </a:ln>
              <a:solidFill>
                <a:prstClr val="black"/>
              </a:solidFill>
              <a:effectLst/>
              <a:uLnTx/>
              <a:uFillTx/>
              <a:latin typeface="楷体"/>
              <a:ea typeface="楷体"/>
              <a:cs typeface="+mn-cs"/>
            </a:endParaRPr>
          </a:p>
        </p:txBody>
      </p:sp>
      <p:sp>
        <p:nvSpPr>
          <p:cNvPr id="7" name="页脚占位符 2">
            <a:extLst>
              <a:ext uri="{FF2B5EF4-FFF2-40B4-BE49-F238E27FC236}">
                <a16:creationId xmlns:a16="http://schemas.microsoft.com/office/drawing/2014/main" id="{36CDE606-C9D8-48C5-8E8E-ED4191DAE259}"/>
              </a:ext>
            </a:extLst>
          </p:cNvPr>
          <p:cNvSpPr txBox="1">
            <a:spLocks/>
          </p:cNvSpPr>
          <p:nvPr userDrawn="1"/>
        </p:nvSpPr>
        <p:spPr>
          <a:xfrm>
            <a:off x="9956800" y="6578600"/>
            <a:ext cx="22352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400" b="0" i="0" u="none" strike="noStrike" kern="1200" cap="none" spc="0" normalizeH="0" baseline="0" noProof="0">
                <a:ln>
                  <a:noFill/>
                </a:ln>
                <a:solidFill>
                  <a:prstClr val="black"/>
                </a:solidFill>
                <a:effectLst/>
                <a:uLnTx/>
                <a:uFillTx/>
                <a:latin typeface="楷体"/>
                <a:ea typeface="楷体"/>
                <a:cs typeface="+mn-cs"/>
              </a:rPr>
              <a:t>网址：</a:t>
            </a:r>
            <a:r>
              <a:rPr kumimoji="1" lang="en-US" altLang="zh-CN" sz="1400" b="0" i="0" u="none" strike="noStrike" kern="1200" cap="none" spc="0" normalizeH="0" baseline="0" noProof="0">
                <a:ln>
                  <a:noFill/>
                </a:ln>
                <a:solidFill>
                  <a:prstClr val="black"/>
                </a:solidFill>
                <a:effectLst/>
                <a:uLnTx/>
                <a:uFillTx/>
                <a:latin typeface="楷体"/>
                <a:ea typeface="楷体"/>
                <a:cs typeface="+mn-cs"/>
              </a:rPr>
              <a:t>www.62212366.com</a:t>
            </a:r>
            <a:endParaRPr kumimoji="1" lang="zh-CN" altLang="en-US" sz="1400" b="0" i="0" u="none" strike="noStrike" kern="1200" cap="none" spc="0" normalizeH="0" baseline="0" noProof="0">
              <a:ln>
                <a:noFill/>
              </a:ln>
              <a:solidFill>
                <a:prstClr val="black"/>
              </a:solidFill>
              <a:effectLst/>
              <a:uLnTx/>
              <a:uFillTx/>
              <a:latin typeface="楷体"/>
              <a:ea typeface="楷体"/>
              <a:cs typeface="+mn-cs"/>
            </a:endParaRPr>
          </a:p>
        </p:txBody>
      </p:sp>
    </p:spTree>
    <p:extLst>
      <p:ext uri="{BB962C8B-B14F-4D97-AF65-F5344CB8AC3E}">
        <p14:creationId xmlns:p14="http://schemas.microsoft.com/office/powerpoint/2010/main" val="1491543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8BEE701-642C-4F4E-91A0-E4CB87D1BA13}"/>
              </a:ext>
            </a:extLst>
          </p:cNvPr>
          <p:cNvSpPr>
            <a:spLocks noGrp="1"/>
          </p:cNvSpPr>
          <p:nvPr>
            <p:ph type="dt" sz="half" idx="2"/>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400" b="0" i="0" u="none" strike="noStrike" kern="1200" cap="none" spc="0" normalizeH="0" baseline="0" noProof="0">
                <a:ln>
                  <a:noFill/>
                </a:ln>
                <a:solidFill>
                  <a:prstClr val="black"/>
                </a:solidFill>
                <a:effectLst/>
                <a:uLnTx/>
                <a:uFillTx/>
                <a:latin typeface="楷体"/>
                <a:ea typeface="楷体"/>
                <a:cs typeface="+mn-cs"/>
              </a:rPr>
              <a:t>热线：</a:t>
            </a:r>
            <a:r>
              <a:rPr kumimoji="1" lang="en-US" altLang="zh-CN" sz="1400" b="0" i="0" u="none" strike="noStrike" kern="1200" cap="none" spc="0" normalizeH="0" baseline="0" noProof="0">
                <a:ln>
                  <a:noFill/>
                </a:ln>
                <a:solidFill>
                  <a:prstClr val="black"/>
                </a:solidFill>
                <a:effectLst/>
                <a:uLnTx/>
                <a:uFillTx/>
                <a:latin typeface="楷体"/>
                <a:ea typeface="楷体"/>
                <a:cs typeface="+mn-cs"/>
              </a:rPr>
              <a:t>010-62965988</a:t>
            </a:r>
            <a:endParaRPr kumimoji="1" lang="zh-CN" altLang="en-US" sz="1400" b="0" i="0" u="none" strike="noStrike" kern="1200" cap="none" spc="0" normalizeH="0" baseline="0" noProof="0">
              <a:ln>
                <a:noFill/>
              </a:ln>
              <a:solidFill>
                <a:prstClr val="black"/>
              </a:solidFill>
              <a:effectLst/>
              <a:uLnTx/>
              <a:uFillTx/>
              <a:latin typeface="楷体"/>
              <a:ea typeface="楷体"/>
              <a:cs typeface="+mn-cs"/>
            </a:endParaRPr>
          </a:p>
        </p:txBody>
      </p:sp>
      <p:sp>
        <p:nvSpPr>
          <p:cNvPr id="3" name="页脚占位符 2">
            <a:extLst>
              <a:ext uri="{FF2B5EF4-FFF2-40B4-BE49-F238E27FC236}">
                <a16:creationId xmlns:a16="http://schemas.microsoft.com/office/drawing/2014/main" id="{C7F0F9DE-8CB1-4977-BB58-942736256375}"/>
              </a:ext>
            </a:extLst>
          </p:cNvPr>
          <p:cNvSpPr>
            <a:spLocks noGrp="1"/>
          </p:cNvSpPr>
          <p:nvPr>
            <p:ph type="ftr" sz="quarter" idx="3"/>
          </p:nvPr>
        </p:nvSpPr>
        <p:spPr>
          <a:xfrm>
            <a:off x="9956800" y="6578600"/>
            <a:ext cx="22352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400" b="0" i="0" u="none" strike="noStrike" kern="1200" cap="none" spc="0" normalizeH="0" baseline="0" noProof="0">
                <a:ln>
                  <a:noFill/>
                </a:ln>
                <a:solidFill>
                  <a:prstClr val="black"/>
                </a:solidFill>
                <a:effectLst/>
                <a:uLnTx/>
                <a:uFillTx/>
                <a:latin typeface="楷体"/>
                <a:ea typeface="楷体"/>
                <a:cs typeface="+mn-cs"/>
              </a:rPr>
              <a:t>网址：</a:t>
            </a:r>
            <a:r>
              <a:rPr kumimoji="1" lang="en-US" altLang="zh-CN" sz="1400" b="0" i="0" u="none" strike="noStrike" kern="1200" cap="none" spc="0" normalizeH="0" baseline="0" noProof="0">
                <a:ln>
                  <a:noFill/>
                </a:ln>
                <a:solidFill>
                  <a:prstClr val="black"/>
                </a:solidFill>
                <a:effectLst/>
                <a:uLnTx/>
                <a:uFillTx/>
                <a:latin typeface="楷体"/>
                <a:ea typeface="楷体"/>
                <a:cs typeface="+mn-cs"/>
              </a:rPr>
              <a:t>www.62212366.com</a:t>
            </a:r>
            <a:endParaRPr kumimoji="1" lang="zh-CN" altLang="en-US" sz="1400" b="0" i="0" u="none" strike="noStrike" kern="1200" cap="none" spc="0" normalizeH="0" baseline="0" noProof="0">
              <a:ln>
                <a:noFill/>
              </a:ln>
              <a:solidFill>
                <a:prstClr val="black"/>
              </a:solidFill>
              <a:effectLst/>
              <a:uLnTx/>
              <a:uFillTx/>
              <a:latin typeface="楷体"/>
              <a:ea typeface="楷体"/>
              <a:cs typeface="+mn-cs"/>
            </a:endParaRPr>
          </a:p>
        </p:txBody>
      </p:sp>
    </p:spTree>
    <p:extLst>
      <p:ext uri="{BB962C8B-B14F-4D97-AF65-F5344CB8AC3E}">
        <p14:creationId xmlns:p14="http://schemas.microsoft.com/office/powerpoint/2010/main" val="2226305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E10856E-6A82-4840-916B-8B1C43344516}" type="datetimeFigureOut">
              <a:rPr lang="zh-CN" altLang="en-US" smtClean="0"/>
              <a:t>2021-12-23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A11F2-5462-4E27-A29D-17C7A137C27A}"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楷体"/>
              <a:ea typeface="楷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楷体"/>
              <a:ea typeface="楷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46FAA8-C90D-4038-9052-CBAE5DFE2C6F}" type="slidenum">
              <a:rPr kumimoji="0" lang="zh-CN" altLang="en-US" sz="1800" b="0" i="0" u="none" strike="noStrike" kern="1200" cap="none" spc="0" normalizeH="0" baseline="0" noProof="0">
                <a:ln>
                  <a:noFill/>
                </a:ln>
                <a:solidFill>
                  <a:prstClr val="white"/>
                </a:solidFill>
                <a:effectLst/>
                <a:uLnTx/>
                <a:uFillTx/>
                <a:latin typeface="Arial"/>
                <a:ea typeface="楷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white"/>
              </a:solidFill>
              <a:effectLst/>
              <a:uLnTx/>
              <a:uFillTx/>
              <a:latin typeface="Arial"/>
              <a:ea typeface="楷体"/>
              <a:cs typeface="+mn-cs"/>
            </a:endParaRPr>
          </a:p>
        </p:txBody>
      </p:sp>
      <p:sp>
        <p:nvSpPr>
          <p:cNvPr id="7" name="日期占位符 1">
            <a:extLst>
              <a:ext uri="{FF2B5EF4-FFF2-40B4-BE49-F238E27FC236}">
                <a16:creationId xmlns:a16="http://schemas.microsoft.com/office/drawing/2014/main" id="{01435B54-0D1D-405F-B4C6-75D2FE75965A}"/>
              </a:ext>
            </a:extLst>
          </p:cNvPr>
          <p:cNvSpPr txBox="1">
            <a:spLocks/>
          </p:cNvSpPr>
          <p:nvPr userDrawn="1"/>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400" b="0" i="0" u="none" strike="noStrike" kern="1200" cap="none" spc="0" normalizeH="0" baseline="0" noProof="0">
                <a:ln>
                  <a:noFill/>
                </a:ln>
                <a:solidFill>
                  <a:prstClr val="black"/>
                </a:solidFill>
                <a:effectLst/>
                <a:uLnTx/>
                <a:uFillTx/>
                <a:latin typeface="楷体"/>
                <a:ea typeface="楷体"/>
                <a:cs typeface="+mn-cs"/>
              </a:rPr>
              <a:t>热线：</a:t>
            </a:r>
            <a:r>
              <a:rPr kumimoji="1" lang="en-US" altLang="zh-CN" sz="1400" b="0" i="0" u="none" strike="noStrike" kern="1200" cap="none" spc="0" normalizeH="0" baseline="0" noProof="0">
                <a:ln>
                  <a:noFill/>
                </a:ln>
                <a:solidFill>
                  <a:prstClr val="black"/>
                </a:solidFill>
                <a:effectLst/>
                <a:uLnTx/>
                <a:uFillTx/>
                <a:latin typeface="楷体"/>
                <a:ea typeface="楷体"/>
                <a:cs typeface="+mn-cs"/>
              </a:rPr>
              <a:t>010-62965988</a:t>
            </a:r>
            <a:endParaRPr kumimoji="1" lang="zh-CN" altLang="en-US" sz="1400" b="0" i="0" u="none" strike="noStrike" kern="1200" cap="none" spc="0" normalizeH="0" baseline="0" noProof="0">
              <a:ln>
                <a:noFill/>
              </a:ln>
              <a:solidFill>
                <a:prstClr val="black"/>
              </a:solidFill>
              <a:effectLst/>
              <a:uLnTx/>
              <a:uFillTx/>
              <a:latin typeface="楷体"/>
              <a:ea typeface="楷体"/>
              <a:cs typeface="+mn-cs"/>
            </a:endParaRPr>
          </a:p>
        </p:txBody>
      </p:sp>
      <p:sp>
        <p:nvSpPr>
          <p:cNvPr id="8" name="页脚占位符 2">
            <a:extLst>
              <a:ext uri="{FF2B5EF4-FFF2-40B4-BE49-F238E27FC236}">
                <a16:creationId xmlns:a16="http://schemas.microsoft.com/office/drawing/2014/main" id="{EAB7458B-4994-47F9-B145-A8AD9BADC06D}"/>
              </a:ext>
            </a:extLst>
          </p:cNvPr>
          <p:cNvSpPr txBox="1">
            <a:spLocks/>
          </p:cNvSpPr>
          <p:nvPr userDrawn="1"/>
        </p:nvSpPr>
        <p:spPr>
          <a:xfrm>
            <a:off x="9956800" y="6578600"/>
            <a:ext cx="22352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400" b="0" i="0" u="none" strike="noStrike" kern="1200" cap="none" spc="0" normalizeH="0" baseline="0" noProof="0">
                <a:ln>
                  <a:noFill/>
                </a:ln>
                <a:solidFill>
                  <a:prstClr val="black"/>
                </a:solidFill>
                <a:effectLst/>
                <a:uLnTx/>
                <a:uFillTx/>
                <a:latin typeface="楷体"/>
                <a:ea typeface="楷体"/>
                <a:cs typeface="+mn-cs"/>
              </a:rPr>
              <a:t>网址：</a:t>
            </a:r>
            <a:r>
              <a:rPr kumimoji="1" lang="en-US" altLang="zh-CN" sz="1400" b="0" i="0" u="none" strike="noStrike" kern="1200" cap="none" spc="0" normalizeH="0" baseline="0" noProof="0">
                <a:ln>
                  <a:noFill/>
                </a:ln>
                <a:solidFill>
                  <a:prstClr val="black"/>
                </a:solidFill>
                <a:effectLst/>
                <a:uLnTx/>
                <a:uFillTx/>
                <a:latin typeface="楷体"/>
                <a:ea typeface="楷体"/>
                <a:cs typeface="+mn-cs"/>
              </a:rPr>
              <a:t>www.62212366.com</a:t>
            </a:r>
            <a:endParaRPr kumimoji="1" lang="zh-CN" altLang="en-US" sz="1400" b="0" i="0" u="none" strike="noStrike" kern="1200" cap="none" spc="0" normalizeH="0" baseline="0" noProof="0">
              <a:ln>
                <a:noFill/>
              </a:ln>
              <a:solidFill>
                <a:prstClr val="black"/>
              </a:solidFill>
              <a:effectLst/>
              <a:uLnTx/>
              <a:uFillTx/>
              <a:latin typeface="楷体"/>
              <a:ea typeface="楷体"/>
              <a:cs typeface="+mn-cs"/>
            </a:endParaRPr>
          </a:p>
        </p:txBody>
      </p:sp>
    </p:spTree>
    <p:extLst>
      <p:ext uri="{BB962C8B-B14F-4D97-AF65-F5344CB8AC3E}">
        <p14:creationId xmlns:p14="http://schemas.microsoft.com/office/powerpoint/2010/main" val="176320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E10856E-6A82-4840-916B-8B1C43344516}" type="datetimeFigureOut">
              <a:rPr lang="zh-CN" altLang="en-US" smtClean="0"/>
              <a:t>2021-12-23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0A11F2-5462-4E27-A29D-17C7A137C27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E10856E-6A82-4840-916B-8B1C43344516}" type="datetimeFigureOut">
              <a:rPr lang="zh-CN" altLang="en-US" smtClean="0"/>
              <a:t>2021-12-23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B0A11F2-5462-4E27-A29D-17C7A137C27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10856E-6A82-4840-916B-8B1C43344516}" type="datetimeFigureOut">
              <a:rPr lang="zh-CN" altLang="en-US" smtClean="0"/>
              <a:t>2021-12-23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B0A11F2-5462-4E27-A29D-17C7A137C27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10856E-6A82-4840-916B-8B1C43344516}" type="datetimeFigureOut">
              <a:rPr lang="zh-CN" altLang="en-US" smtClean="0"/>
              <a:t>2021-12-23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0A11F2-5462-4E27-A29D-17C7A137C27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10856E-6A82-4840-916B-8B1C43344516}" type="datetimeFigureOut">
              <a:rPr lang="zh-CN" altLang="en-US" smtClean="0"/>
              <a:t>2021-12-23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0A11F2-5462-4E27-A29D-17C7A137C27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10856E-6A82-4840-916B-8B1C43344516}" type="datetimeFigureOut">
              <a:rPr lang="zh-CN" altLang="en-US" smtClean="0"/>
              <a:t>2021-12-23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0A11F2-5462-4E27-A29D-17C7A137C27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19.xml"/><Relationship Id="rId21" Type="http://schemas.openxmlformats.org/officeDocument/2006/relationships/image" Target="../media/image2.png"/><Relationship Id="rId7" Type="http://schemas.openxmlformats.org/officeDocument/2006/relationships/slideLayout" Target="../slideLayouts/slideLayout23.xml"/><Relationship Id="rId12" Type="http://schemas.openxmlformats.org/officeDocument/2006/relationships/theme" Target="../theme/theme2.xml"/><Relationship Id="rId17" Type="http://schemas.openxmlformats.org/officeDocument/2006/relationships/tags" Target="../tags/tag5.xml"/><Relationship Id="rId2" Type="http://schemas.openxmlformats.org/officeDocument/2006/relationships/slideLayout" Target="../slideLayouts/slideLayout18.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ags" Target="../tags/tag3.xml"/><Relationship Id="rId10" Type="http://schemas.openxmlformats.org/officeDocument/2006/relationships/slideLayout" Target="../slideLayouts/slideLayout26.xml"/><Relationship Id="rId19" Type="http://schemas.openxmlformats.org/officeDocument/2006/relationships/tags" Target="../tags/tag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ags" Target="../tags/tag2.xml"/><Relationship Id="rId22"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13.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0856E-6A82-4840-916B-8B1C43344516}" type="datetimeFigureOut">
              <a:rPr lang="zh-CN" altLang="en-US" smtClean="0"/>
              <a:t>2021-12-23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A11F2-5462-4E27-A29D-17C7A137C27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 name="图片 6" descr="5"/>
          <p:cNvPicPr>
            <a:picLocks noChangeAspect="1"/>
          </p:cNvPicPr>
          <p:nvPr>
            <p:custDataLst>
              <p:tags r:id="rId13"/>
            </p:custDataLst>
          </p:nvPr>
        </p:nvPicPr>
        <p:blipFill rotWithShape="1">
          <a:blip r:embed="rId21" cstate="print">
            <a:extLst>
              <a:ext uri="{28A0092B-C50C-407E-A947-70E740481C1C}">
                <a14:useLocalDpi xmlns:a14="http://schemas.microsoft.com/office/drawing/2010/main" val="0"/>
              </a:ext>
            </a:extLst>
          </a:blip>
          <a:srcRect/>
          <a:stretch>
            <a:fillRect/>
          </a:stretch>
        </p:blipFill>
        <p:spPr>
          <a:xfrm>
            <a:off x="0" y="5255169"/>
            <a:ext cx="12192000" cy="1616075"/>
          </a:xfrm>
          <a:prstGeom prst="rect">
            <a:avLst/>
          </a:prstGeom>
        </p:spPr>
      </p:pic>
      <p:pic>
        <p:nvPicPr>
          <p:cNvPr id="8" name="图片 7" descr="1"/>
          <p:cNvPicPr>
            <a:picLocks noChangeAspect="1"/>
          </p:cNvPicPr>
          <p:nvPr>
            <p:custDataLst>
              <p:tags r:id="rId14"/>
            </p:custDataLst>
          </p:nvPr>
        </p:nvPicPr>
        <p:blipFill>
          <a:blip r:embed="rId22"/>
          <a:srcRect/>
          <a:stretch>
            <a:fillRect/>
          </a:stretch>
        </p:blipFill>
        <p:spPr>
          <a:xfrm>
            <a:off x="11246012" y="5584327"/>
            <a:ext cx="901377" cy="1116511"/>
          </a:xfrm>
          <a:prstGeom prst="rect">
            <a:avLst/>
          </a:prstGeom>
        </p:spPr>
      </p:pic>
      <p:sp>
        <p:nvSpPr>
          <p:cNvPr id="2" name="标题占位符 1"/>
          <p:cNvSpPr>
            <a:spLocks noGrp="1"/>
          </p:cNvSpPr>
          <p:nvPr>
            <p:ph type="title"/>
            <p:custDataLst>
              <p:tags r:id="rId15"/>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custDataLst>
              <p:tags r:id="rId16"/>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838200" y="6356350"/>
            <a:ext cx="2743200" cy="365125"/>
          </a:xfrm>
          <a:prstGeom prst="rect">
            <a:avLst/>
          </a:prstGeom>
        </p:spPr>
        <p:txBody>
          <a:bodyPr vert="horz" lIns="91440" tIns="45720" rIns="91440" bIns="45720" rtlCol="0" anchor="ctr">
            <a:normAutofit/>
          </a:bodyPr>
          <a:lstStyle>
            <a:lvl1pPr algn="l">
              <a:lnSpc>
                <a:spcPct val="120000"/>
              </a:lnSpc>
              <a:defRPr sz="1200">
                <a:solidFill>
                  <a:schemeClr val="bg1">
                    <a:lumMod val="50000"/>
                  </a:schemeClr>
                </a:solidFill>
              </a:defRPr>
            </a:lvl1pPr>
          </a:lstStyle>
          <a:p>
            <a:fld id="{82F288E0-7875-42C4-84C8-98DBBD3BF4D2}" type="datetimeFigureOut">
              <a:rPr lang="zh-CN" altLang="en-US" smtClean="0"/>
              <a:t>2021-12-23</a:t>
            </a:fld>
            <a:endParaRPr lang="zh-CN" altLang="en-US"/>
          </a:p>
        </p:txBody>
      </p:sp>
      <p:sp>
        <p:nvSpPr>
          <p:cNvPr id="5" name="页脚占位符 4"/>
          <p:cNvSpPr>
            <a:spLocks noGrp="1"/>
          </p:cNvSpPr>
          <p:nvPr>
            <p:ph type="ftr" sz="quarter" idx="3"/>
            <p:custDataLst>
              <p:tags r:id="rId18"/>
            </p:custDataLst>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defRPr>
            </a:lvl1pPr>
          </a:lstStyle>
          <a:p>
            <a:endParaRPr lang="zh-CN" altLang="en-US"/>
          </a:p>
        </p:txBody>
      </p:sp>
      <p:sp>
        <p:nvSpPr>
          <p:cNvPr id="6" name="灯片编号占位符 5"/>
          <p:cNvSpPr>
            <a:spLocks noGrp="1"/>
          </p:cNvSpPr>
          <p:nvPr>
            <p:ph type="sldNum" sz="quarter" idx="4"/>
            <p:custDataLst>
              <p:tags r:id="rId19"/>
            </p:custDataLst>
          </p:nvPr>
        </p:nvSpPr>
        <p:spPr>
          <a:xfrm>
            <a:off x="8610600" y="6356350"/>
            <a:ext cx="2743200" cy="365125"/>
          </a:xfrm>
          <a:prstGeom prst="rect">
            <a:avLst/>
          </a:prstGeom>
        </p:spPr>
        <p:txBody>
          <a:bodyPr vert="horz" lIns="91440" tIns="45720" rIns="91440" bIns="45720" rtlCol="0" anchor="ctr">
            <a:normAutofit/>
          </a:bodyPr>
          <a:lstStyle>
            <a:lvl1pPr algn="r">
              <a:lnSpc>
                <a:spcPct val="120000"/>
              </a:lnSpc>
              <a:defRPr sz="1200">
                <a:solidFill>
                  <a:schemeClr val="bg1">
                    <a:lumMod val="50000"/>
                  </a:schemeClr>
                </a:solidFill>
              </a:defRPr>
            </a:lvl1pPr>
          </a:lstStyle>
          <a:p>
            <a:fld id="{7D9BB5D0-35E4-459D-AEF3-FE4D7C45CC19}" type="slidenum">
              <a:rPr lang="zh-CN" altLang="en-US" smtClean="0"/>
              <a:t>‹#›</a:t>
            </a:fld>
            <a:endParaRPr lang="zh-CN" altLang="en-US"/>
          </a:p>
        </p:txBody>
      </p:sp>
      <p:sp>
        <p:nvSpPr>
          <p:cNvPr id="9" name="KSO_TEMPLATE" hidden="1"/>
          <p:cNvSpPr/>
          <p:nvPr>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12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09A212C1-7FEA-4935-BB83-4760FEBF308C}"/>
              </a:ext>
            </a:extLst>
          </p:cNvPr>
          <p:cNvSpPr txBox="1"/>
          <p:nvPr userDrawn="1"/>
        </p:nvSpPr>
        <p:spPr>
          <a:xfrm>
            <a:off x="9673423" y="73356"/>
            <a:ext cx="2360278" cy="584771"/>
          </a:xfrm>
          <a:prstGeom prst="rect">
            <a:avLst/>
          </a:prstGeom>
          <a:noFill/>
        </p:spPr>
        <p:txBody>
          <a:bodyPr wrap="square" lIns="121917" tIns="60958" rIns="121917" bIns="60958" rtlCol="0">
            <a:spAutoFit/>
          </a:bodyPr>
          <a:lstStyle/>
          <a:p>
            <a:pPr algn="r" defTabSz="1218565"/>
            <a:r>
              <a:rPr lang="zh-CN" altLang="en-US" sz="1600">
                <a:solidFill>
                  <a:srgbClr val="0070C0"/>
                </a:solidFill>
                <a:latin typeface="微软雅黑" panose="020B0503020204020204" pitchFamily="34" charset="-122"/>
                <a:ea typeface="微软雅黑" panose="020B0503020204020204" pitchFamily="34" charset="-122"/>
              </a:rPr>
              <a:t>人文税务</a:t>
            </a:r>
            <a:r>
              <a:rPr lang="en-US" altLang="zh-CN" sz="1600">
                <a:solidFill>
                  <a:srgbClr val="0070C0"/>
                </a:solidFill>
                <a:latin typeface="微软雅黑" panose="020B0503020204020204" pitchFamily="34" charset="-122"/>
                <a:ea typeface="微软雅黑" panose="020B0503020204020204" pitchFamily="34" charset="-122"/>
              </a:rPr>
              <a:t>-</a:t>
            </a:r>
            <a:r>
              <a:rPr lang="zh-CN" altLang="en-US" sz="1600">
                <a:solidFill>
                  <a:srgbClr val="0070C0"/>
                </a:solidFill>
                <a:latin typeface="微软雅黑" panose="020B0503020204020204" pitchFamily="34" charset="-122"/>
                <a:ea typeface="微软雅黑" panose="020B0503020204020204" pitchFamily="34" charset="-122"/>
              </a:rPr>
              <a:t>陪伴成长</a:t>
            </a:r>
            <a:endParaRPr lang="en-US" altLang="zh-CN" sz="1600">
              <a:solidFill>
                <a:srgbClr val="0070C0"/>
              </a:solidFill>
              <a:latin typeface="微软雅黑" panose="020B0503020204020204" pitchFamily="34" charset="-122"/>
              <a:ea typeface="微软雅黑" panose="020B0503020204020204" pitchFamily="34" charset="-122"/>
            </a:endParaRPr>
          </a:p>
          <a:p>
            <a:pPr algn="r" defTabSz="1218565"/>
            <a:r>
              <a:rPr lang="en-US" altLang="zh-CN" sz="1400">
                <a:solidFill>
                  <a:srgbClr val="0070C0"/>
                </a:solidFill>
                <a:latin typeface="微软雅黑" panose="020B0503020204020204" pitchFamily="34" charset="-122"/>
                <a:ea typeface="微软雅黑" panose="020B0503020204020204" pitchFamily="34" charset="-122"/>
              </a:rPr>
              <a:t>www.62212366.com</a:t>
            </a:r>
            <a:endParaRPr lang="zh-CN" altLang="en-US" sz="1400" dirty="0">
              <a:solidFill>
                <a:srgbClr val="0070C0"/>
              </a:solidFill>
              <a:latin typeface="微软雅黑" panose="020B0503020204020204" pitchFamily="34" charset="-122"/>
              <a:ea typeface="微软雅黑" panose="020B0503020204020204" pitchFamily="34" charset="-122"/>
            </a:endParaRPr>
          </a:p>
        </p:txBody>
      </p:sp>
      <p:cxnSp>
        <p:nvCxnSpPr>
          <p:cNvPr id="3" name="直接连接符 2">
            <a:extLst>
              <a:ext uri="{FF2B5EF4-FFF2-40B4-BE49-F238E27FC236}">
                <a16:creationId xmlns:a16="http://schemas.microsoft.com/office/drawing/2014/main" id="{5C799A2E-51C9-4C6A-8E48-1D5BF13A3F82}"/>
              </a:ext>
            </a:extLst>
          </p:cNvPr>
          <p:cNvCxnSpPr/>
          <p:nvPr userDrawn="1"/>
        </p:nvCxnSpPr>
        <p:spPr>
          <a:xfrm>
            <a:off x="0" y="750450"/>
            <a:ext cx="12185400"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07D07B79-774D-4FF5-8F74-1E1D58AB3322}"/>
              </a:ext>
            </a:extLst>
          </p:cNvPr>
          <p:cNvSpPr/>
          <p:nvPr userDrawn="1"/>
        </p:nvSpPr>
        <p:spPr>
          <a:xfrm>
            <a:off x="0" y="6591300"/>
            <a:ext cx="12192000" cy="266701"/>
          </a:xfrm>
          <a:prstGeom prst="rect">
            <a:avLst/>
          </a:prstGeom>
          <a:gradFill flip="none" rotWithShape="1">
            <a:gsLst>
              <a:gs pos="0">
                <a:schemeClr val="accent3">
                  <a:lumMod val="40000"/>
                  <a:lumOff val="60000"/>
                </a:schemeClr>
              </a:gs>
              <a:gs pos="61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endParaRPr>
          </a:p>
        </p:txBody>
      </p:sp>
      <p:pic>
        <p:nvPicPr>
          <p:cNvPr id="5" name="图片 4">
            <a:extLst>
              <a:ext uri="{FF2B5EF4-FFF2-40B4-BE49-F238E27FC236}">
                <a16:creationId xmlns:a16="http://schemas.microsoft.com/office/drawing/2014/main" id="{7FF53D68-182E-4568-84C6-F54009E3ED71}"/>
              </a:ext>
            </a:extLst>
          </p:cNvPr>
          <p:cNvPicPr>
            <a:picLocks noChangeAspect="1"/>
          </p:cNvPicPr>
          <p:nvPr userDrawn="1"/>
        </p:nvPicPr>
        <p:blipFill rotWithShape="1">
          <a:blip r:embed="rId5" cstate="print"/>
          <a:srcRect r="73262"/>
          <a:stretch/>
        </p:blipFill>
        <p:spPr>
          <a:xfrm>
            <a:off x="158299" y="134908"/>
            <a:ext cx="611701" cy="594293"/>
          </a:xfrm>
          <a:prstGeom prst="rect">
            <a:avLst/>
          </a:prstGeom>
        </p:spPr>
      </p:pic>
      <p:sp>
        <p:nvSpPr>
          <p:cNvPr id="6" name="文本框 5">
            <a:extLst>
              <a:ext uri="{FF2B5EF4-FFF2-40B4-BE49-F238E27FC236}">
                <a16:creationId xmlns:a16="http://schemas.microsoft.com/office/drawing/2014/main" id="{9152A50A-CE58-47FA-9E20-281F48911C7E}"/>
              </a:ext>
            </a:extLst>
          </p:cNvPr>
          <p:cNvSpPr txBox="1"/>
          <p:nvPr userDrawn="1"/>
        </p:nvSpPr>
        <p:spPr>
          <a:xfrm>
            <a:off x="770000" y="134908"/>
            <a:ext cx="2596698" cy="523220"/>
          </a:xfrm>
          <a:prstGeom prst="rect">
            <a:avLst/>
          </a:prstGeom>
          <a:noFill/>
        </p:spPr>
        <p:txBody>
          <a:bodyPr wrap="square" rtlCol="0">
            <a:spAutoFit/>
          </a:bodyPr>
          <a:lstStyle/>
          <a:p>
            <a:r>
              <a:rPr lang="zh-CN" altLang="en-US" sz="2800" b="1">
                <a:solidFill>
                  <a:srgbClr val="1A62A9"/>
                </a:solidFill>
                <a:latin typeface="微软雅黑" panose="020B0503020204020204" pitchFamily="34" charset="-122"/>
                <a:ea typeface="微软雅黑" panose="020B0503020204020204" pitchFamily="34" charset="-122"/>
              </a:rPr>
              <a:t>中兴通简税</a:t>
            </a:r>
          </a:p>
        </p:txBody>
      </p:sp>
      <p:sp>
        <p:nvSpPr>
          <p:cNvPr id="7" name="日期占位符 1">
            <a:extLst>
              <a:ext uri="{FF2B5EF4-FFF2-40B4-BE49-F238E27FC236}">
                <a16:creationId xmlns:a16="http://schemas.microsoft.com/office/drawing/2014/main" id="{CBD46563-01F3-449A-B392-F25306709DBB}"/>
              </a:ext>
            </a:extLst>
          </p:cNvPr>
          <p:cNvSpPr>
            <a:spLocks noGrp="1"/>
          </p:cNvSpPr>
          <p:nvPr>
            <p:ph type="dt" sz="half" idx="2"/>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t>热线：</a:t>
            </a:r>
            <a:r>
              <a:rPr kumimoji="1" lang="en-US" altLang="zh-CN"/>
              <a:t>010-62965988</a:t>
            </a:r>
            <a:endParaRPr kumimoji="1" lang="zh-CN" altLang="en-US"/>
          </a:p>
        </p:txBody>
      </p:sp>
      <p:sp>
        <p:nvSpPr>
          <p:cNvPr id="8" name="页脚占位符 2">
            <a:extLst>
              <a:ext uri="{FF2B5EF4-FFF2-40B4-BE49-F238E27FC236}">
                <a16:creationId xmlns:a16="http://schemas.microsoft.com/office/drawing/2014/main" id="{72381CA8-71B9-4865-AD1E-A08865C4FCDA}"/>
              </a:ext>
            </a:extLst>
          </p:cNvPr>
          <p:cNvSpPr>
            <a:spLocks noGrp="1"/>
          </p:cNvSpPr>
          <p:nvPr>
            <p:ph type="ftr" sz="quarter" idx="3"/>
          </p:nvPr>
        </p:nvSpPr>
        <p:spPr>
          <a:xfrm>
            <a:off x="9956800" y="6578600"/>
            <a:ext cx="22352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t>网址：</a:t>
            </a:r>
            <a:r>
              <a:rPr kumimoji="1" lang="en-US" altLang="zh-CN"/>
              <a:t>www.62212366.com</a:t>
            </a:r>
            <a:endParaRPr kumimoji="1" lang="zh-CN" altLang="en-US"/>
          </a:p>
        </p:txBody>
      </p:sp>
    </p:spTree>
    <p:extLst>
      <p:ext uri="{BB962C8B-B14F-4D97-AF65-F5344CB8AC3E}">
        <p14:creationId xmlns:p14="http://schemas.microsoft.com/office/powerpoint/2010/main" val="1862448394"/>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13" Type="http://schemas.openxmlformats.org/officeDocument/2006/relationships/tags" Target="../tags/tag91.xml"/><Relationship Id="rId18" Type="http://schemas.openxmlformats.org/officeDocument/2006/relationships/tags" Target="../tags/tag96.xml"/><Relationship Id="rId26" Type="http://schemas.openxmlformats.org/officeDocument/2006/relationships/tags" Target="../tags/tag104.xml"/><Relationship Id="rId39" Type="http://schemas.openxmlformats.org/officeDocument/2006/relationships/tags" Target="../tags/tag117.xml"/><Relationship Id="rId21" Type="http://schemas.openxmlformats.org/officeDocument/2006/relationships/tags" Target="../tags/tag99.xml"/><Relationship Id="rId34" Type="http://schemas.openxmlformats.org/officeDocument/2006/relationships/tags" Target="../tags/tag112.xml"/><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tags" Target="../tags/tag95.xml"/><Relationship Id="rId25" Type="http://schemas.openxmlformats.org/officeDocument/2006/relationships/tags" Target="../tags/tag103.xml"/><Relationship Id="rId33" Type="http://schemas.openxmlformats.org/officeDocument/2006/relationships/tags" Target="../tags/tag111.xml"/><Relationship Id="rId38" Type="http://schemas.openxmlformats.org/officeDocument/2006/relationships/tags" Target="../tags/tag116.xml"/><Relationship Id="rId2" Type="http://schemas.openxmlformats.org/officeDocument/2006/relationships/tags" Target="../tags/tag80.xml"/><Relationship Id="rId16" Type="http://schemas.openxmlformats.org/officeDocument/2006/relationships/tags" Target="../tags/tag94.xml"/><Relationship Id="rId20" Type="http://schemas.openxmlformats.org/officeDocument/2006/relationships/tags" Target="../tags/tag98.xml"/><Relationship Id="rId29" Type="http://schemas.openxmlformats.org/officeDocument/2006/relationships/tags" Target="../tags/tag107.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24" Type="http://schemas.openxmlformats.org/officeDocument/2006/relationships/tags" Target="../tags/tag102.xml"/><Relationship Id="rId32" Type="http://schemas.openxmlformats.org/officeDocument/2006/relationships/tags" Target="../tags/tag110.xml"/><Relationship Id="rId37" Type="http://schemas.openxmlformats.org/officeDocument/2006/relationships/tags" Target="../tags/tag115.xml"/><Relationship Id="rId40" Type="http://schemas.openxmlformats.org/officeDocument/2006/relationships/slideLayout" Target="../slideLayouts/slideLayout7.xml"/><Relationship Id="rId5" Type="http://schemas.openxmlformats.org/officeDocument/2006/relationships/tags" Target="../tags/tag83.xml"/><Relationship Id="rId15" Type="http://schemas.openxmlformats.org/officeDocument/2006/relationships/tags" Target="../tags/tag93.xml"/><Relationship Id="rId23" Type="http://schemas.openxmlformats.org/officeDocument/2006/relationships/tags" Target="../tags/tag101.xml"/><Relationship Id="rId28" Type="http://schemas.openxmlformats.org/officeDocument/2006/relationships/tags" Target="../tags/tag106.xml"/><Relationship Id="rId36" Type="http://schemas.openxmlformats.org/officeDocument/2006/relationships/tags" Target="../tags/tag114.xml"/><Relationship Id="rId10" Type="http://schemas.openxmlformats.org/officeDocument/2006/relationships/tags" Target="../tags/tag88.xml"/><Relationship Id="rId19" Type="http://schemas.openxmlformats.org/officeDocument/2006/relationships/tags" Target="../tags/tag97.xml"/><Relationship Id="rId31" Type="http://schemas.openxmlformats.org/officeDocument/2006/relationships/tags" Target="../tags/tag109.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 Id="rId22" Type="http://schemas.openxmlformats.org/officeDocument/2006/relationships/tags" Target="../tags/tag100.xml"/><Relationship Id="rId27" Type="http://schemas.openxmlformats.org/officeDocument/2006/relationships/tags" Target="../tags/tag105.xml"/><Relationship Id="rId30" Type="http://schemas.openxmlformats.org/officeDocument/2006/relationships/tags" Target="../tags/tag108.xml"/><Relationship Id="rId35" Type="http://schemas.openxmlformats.org/officeDocument/2006/relationships/tags" Target="../tags/tag113.xml"/><Relationship Id="rId8" Type="http://schemas.openxmlformats.org/officeDocument/2006/relationships/tags" Target="../tags/tag86.xml"/><Relationship Id="rId3" Type="http://schemas.openxmlformats.org/officeDocument/2006/relationships/tags" Target="../tags/tag8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tags" Target="../tags/tag130.xml"/><Relationship Id="rId18" Type="http://schemas.openxmlformats.org/officeDocument/2006/relationships/tags" Target="../tags/tag135.xml"/><Relationship Id="rId26" Type="http://schemas.openxmlformats.org/officeDocument/2006/relationships/tags" Target="../tags/tag143.xml"/><Relationship Id="rId3" Type="http://schemas.openxmlformats.org/officeDocument/2006/relationships/tags" Target="../tags/tag120.xml"/><Relationship Id="rId21" Type="http://schemas.openxmlformats.org/officeDocument/2006/relationships/tags" Target="../tags/tag138.xml"/><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tags" Target="../tags/tag134.xml"/><Relationship Id="rId25" Type="http://schemas.openxmlformats.org/officeDocument/2006/relationships/tags" Target="../tags/tag142.xml"/><Relationship Id="rId2" Type="http://schemas.openxmlformats.org/officeDocument/2006/relationships/tags" Target="../tags/tag119.xml"/><Relationship Id="rId16" Type="http://schemas.openxmlformats.org/officeDocument/2006/relationships/tags" Target="../tags/tag133.xml"/><Relationship Id="rId20" Type="http://schemas.openxmlformats.org/officeDocument/2006/relationships/tags" Target="../tags/tag137.xml"/><Relationship Id="rId29" Type="http://schemas.openxmlformats.org/officeDocument/2006/relationships/slideLayout" Target="../slideLayouts/slideLayout14.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24" Type="http://schemas.openxmlformats.org/officeDocument/2006/relationships/tags" Target="../tags/tag141.xml"/><Relationship Id="rId5" Type="http://schemas.openxmlformats.org/officeDocument/2006/relationships/tags" Target="../tags/tag122.xml"/><Relationship Id="rId15" Type="http://schemas.openxmlformats.org/officeDocument/2006/relationships/tags" Target="../tags/tag132.xml"/><Relationship Id="rId23" Type="http://schemas.openxmlformats.org/officeDocument/2006/relationships/tags" Target="../tags/tag140.xml"/><Relationship Id="rId28" Type="http://schemas.openxmlformats.org/officeDocument/2006/relationships/tags" Target="../tags/tag145.xml"/><Relationship Id="rId10" Type="http://schemas.openxmlformats.org/officeDocument/2006/relationships/tags" Target="../tags/tag127.xml"/><Relationship Id="rId19" Type="http://schemas.openxmlformats.org/officeDocument/2006/relationships/tags" Target="../tags/tag136.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 Id="rId22" Type="http://schemas.openxmlformats.org/officeDocument/2006/relationships/tags" Target="../tags/tag139.xml"/><Relationship Id="rId27" Type="http://schemas.openxmlformats.org/officeDocument/2006/relationships/tags" Target="../tags/tag14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4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tags" Target="../tags/tag160.xml"/><Relationship Id="rId18" Type="http://schemas.openxmlformats.org/officeDocument/2006/relationships/tags" Target="../tags/tag165.xml"/><Relationship Id="rId3" Type="http://schemas.openxmlformats.org/officeDocument/2006/relationships/tags" Target="../tags/tag150.xml"/><Relationship Id="rId7" Type="http://schemas.openxmlformats.org/officeDocument/2006/relationships/tags" Target="../tags/tag154.xml"/><Relationship Id="rId12" Type="http://schemas.openxmlformats.org/officeDocument/2006/relationships/tags" Target="../tags/tag159.xml"/><Relationship Id="rId17" Type="http://schemas.openxmlformats.org/officeDocument/2006/relationships/tags" Target="../tags/tag164.xml"/><Relationship Id="rId2" Type="http://schemas.openxmlformats.org/officeDocument/2006/relationships/tags" Target="../tags/tag149.xml"/><Relationship Id="rId16" Type="http://schemas.openxmlformats.org/officeDocument/2006/relationships/tags" Target="../tags/tag163.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tags" Target="../tags/tag158.xml"/><Relationship Id="rId5" Type="http://schemas.openxmlformats.org/officeDocument/2006/relationships/tags" Target="../tags/tag152.xml"/><Relationship Id="rId15" Type="http://schemas.openxmlformats.org/officeDocument/2006/relationships/tags" Target="../tags/tag162.xml"/><Relationship Id="rId10" Type="http://schemas.openxmlformats.org/officeDocument/2006/relationships/tags" Target="../tags/tag157.xml"/><Relationship Id="rId19" Type="http://schemas.openxmlformats.org/officeDocument/2006/relationships/slideLayout" Target="../slideLayouts/slideLayout14.xml"/><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tags" Target="../tags/tag16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6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slideLayout" Target="../slideLayouts/slideLayout14.xml"/><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tags" Target="../tags/tag178.xml"/><Relationship Id="rId2" Type="http://schemas.openxmlformats.org/officeDocument/2006/relationships/tags" Target="../tags/tag168.xml"/><Relationship Id="rId16" Type="http://schemas.openxmlformats.org/officeDocument/2006/relationships/image" Target="../media/image25.png"/><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5" Type="http://schemas.openxmlformats.org/officeDocument/2006/relationships/tags" Target="../tags/tag171.xml"/><Relationship Id="rId15" Type="http://schemas.openxmlformats.org/officeDocument/2006/relationships/image" Target="../media/image24.jpeg"/><Relationship Id="rId10" Type="http://schemas.openxmlformats.org/officeDocument/2006/relationships/tags" Target="../tags/tag176.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180.xml"/><Relationship Id="rId7" Type="http://schemas.openxmlformats.org/officeDocument/2006/relationships/notesSlide" Target="../notesSlides/notesSlide17.xml"/><Relationship Id="rId2" Type="http://schemas.openxmlformats.org/officeDocument/2006/relationships/tags" Target="../tags/tag179.xml"/><Relationship Id="rId1" Type="http://schemas.openxmlformats.org/officeDocument/2006/relationships/themeOverride" Target="../theme/themeOverride1.xml"/><Relationship Id="rId6" Type="http://schemas.openxmlformats.org/officeDocument/2006/relationships/slideLayout" Target="../slideLayouts/slideLayout19.xml"/><Relationship Id="rId5" Type="http://schemas.openxmlformats.org/officeDocument/2006/relationships/tags" Target="../tags/tag182.xml"/><Relationship Id="rId4" Type="http://schemas.openxmlformats.org/officeDocument/2006/relationships/tags" Target="../tags/tag1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0.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D:\03品牌管理\zxt-集团PPT\集团新改的PPT\20161202图片\1202底图pho-02.jpg1202底图pho-02">
            <a:extLst>
              <a:ext uri="{FF2B5EF4-FFF2-40B4-BE49-F238E27FC236}">
                <a16:creationId xmlns:a16="http://schemas.microsoft.com/office/drawing/2014/main" id="{D9C73967-866A-4EBB-9F76-25DD0E7BCDED}"/>
              </a:ext>
            </a:extLst>
          </p:cNvPr>
          <p:cNvPicPr/>
          <p:nvPr/>
        </p:nvPicPr>
        <p:blipFill>
          <a:blip r:embed="rId2" cstate="print"/>
          <a:srcRect/>
          <a:stretch>
            <a:fillRect/>
          </a:stretch>
        </p:blipFill>
        <p:spPr>
          <a:xfrm>
            <a:off x="-2540" y="0"/>
            <a:ext cx="12197080" cy="6858000"/>
          </a:xfrm>
          <a:prstGeom prst="rect">
            <a:avLst/>
          </a:prstGeom>
        </p:spPr>
      </p:pic>
      <p:sp>
        <p:nvSpPr>
          <p:cNvPr id="4" name="TextBox 20"/>
          <p:cNvSpPr/>
          <p:nvPr/>
        </p:nvSpPr>
        <p:spPr>
          <a:xfrm>
            <a:off x="3055099" y="1077456"/>
            <a:ext cx="6187817" cy="1558568"/>
          </a:xfrm>
          <a:prstGeom prst="rect">
            <a:avLst/>
          </a:prstGeom>
          <a:noFill/>
          <a:ln w="9525">
            <a:noFill/>
          </a:ln>
        </p:spPr>
        <p:txBody>
          <a:bodyPr wrap="square" anchor="t">
            <a:spAutoFit/>
          </a:bodyPr>
          <a:lstStyle/>
          <a:p>
            <a:pPr marL="0" marR="0" lvl="0" indent="0" algn="ctr" defTabSz="609600" rtl="0" eaLnBrk="1" fontAlgn="auto" latinLnBrk="0" hangingPunct="1">
              <a:lnSpc>
                <a:spcPct val="150000"/>
              </a:lnSpc>
              <a:spcBef>
                <a:spcPts val="0"/>
              </a:spcBef>
              <a:spcAft>
                <a:spcPts val="0"/>
              </a:spcAft>
              <a:buClrTx/>
              <a:buSzTx/>
              <a:buFontTx/>
              <a:buNone/>
              <a:tabLst/>
              <a:defRPr/>
            </a:pPr>
            <a:r>
              <a:rPr kumimoji="0" lang="zh-CN" altLang="en-US" sz="7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隶书" panose="02010509060101010101" charset="-122"/>
                <a:sym typeface="Arial" panose="020B0604020202020204" pitchFamily="34" charset="0"/>
              </a:rPr>
              <a:t>直播马上开始</a:t>
            </a:r>
            <a:endParaRPr kumimoji="0" lang="zh-CN" altLang="en-US" sz="7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隶书" panose="02010509060101010101" charset="-122"/>
              <a:sym typeface="Arial" panose="020B0604020202020204" pitchFamily="34" charset="0"/>
            </a:endParaRPr>
          </a:p>
        </p:txBody>
      </p:sp>
      <p:sp>
        <p:nvSpPr>
          <p:cNvPr id="3" name="矩形 2"/>
          <p:cNvSpPr/>
          <p:nvPr/>
        </p:nvSpPr>
        <p:spPr>
          <a:xfrm>
            <a:off x="60960" y="2752153"/>
            <a:ext cx="12060000" cy="18000"/>
          </a:xfrm>
          <a:prstGeom prst="rect">
            <a:avLst/>
          </a:prstGeom>
          <a:gradFill flip="none" rotWithShape="1">
            <a:gsLst>
              <a:gs pos="51000">
                <a:schemeClr val="bg1">
                  <a:lumMod val="85000"/>
                </a:schemeClr>
              </a:gs>
              <a:gs pos="0">
                <a:srgbClr val="0062C6">
                  <a:alpha val="16000"/>
                </a:srgbClr>
              </a:gs>
              <a:gs pos="100000">
                <a:srgbClr val="005FC0">
                  <a:alpha val="20000"/>
                </a:srgbClr>
              </a:gs>
            </a:gsLst>
            <a:lin ang="214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708" name="文本框 707"/>
          <p:cNvSpPr txBox="1"/>
          <p:nvPr/>
        </p:nvSpPr>
        <p:spPr>
          <a:xfrm>
            <a:off x="3295697" y="3023333"/>
            <a:ext cx="2853311" cy="338554"/>
          </a:xfrm>
          <a:prstGeom prst="rect">
            <a:avLst/>
          </a:prstGeom>
          <a:solidFill>
            <a:srgbClr val="1A6BD5"/>
          </a:solidFill>
        </p:spPr>
        <p:txBody>
          <a:bodyPr wrap="square" rtlCol="0">
            <a:spAutoFit/>
          </a:bodyPr>
          <a:lstStyle/>
          <a:p>
            <a:pPr marL="0" marR="0" lvl="0" indent="0" algn="ctr" defTabSz="6096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热线电话：</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010-62965988</a:t>
            </a:r>
          </a:p>
        </p:txBody>
      </p:sp>
      <p:sp>
        <p:nvSpPr>
          <p:cNvPr id="709" name="文本框 708"/>
          <p:cNvSpPr txBox="1"/>
          <p:nvPr/>
        </p:nvSpPr>
        <p:spPr>
          <a:xfrm>
            <a:off x="6194927" y="3023333"/>
            <a:ext cx="2853311" cy="338554"/>
          </a:xfrm>
          <a:prstGeom prst="rect">
            <a:avLst/>
          </a:prstGeom>
          <a:solidFill>
            <a:srgbClr val="1A6BD5"/>
          </a:solidFill>
        </p:spPr>
        <p:txBody>
          <a:bodyPr wrap="square" rtlCol="0">
            <a:spAutoFit/>
          </a:bodyPr>
          <a:lstStyle/>
          <a:p>
            <a:pPr marL="0" marR="0" lvl="0" indent="0" algn="ctr" defTabSz="6096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网址：</a:t>
            </a:r>
            <a:r>
              <a:rPr kumimoji="0" lang="en-US" altLang="zh-CN"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www.62212366.com</a:t>
            </a:r>
          </a:p>
        </p:txBody>
      </p:sp>
      <p:sp>
        <p:nvSpPr>
          <p:cNvPr id="710" name="文本框 709"/>
          <p:cNvSpPr txBox="1"/>
          <p:nvPr/>
        </p:nvSpPr>
        <p:spPr>
          <a:xfrm>
            <a:off x="3227884" y="5074048"/>
            <a:ext cx="1375508" cy="338554"/>
          </a:xfrm>
          <a:prstGeom prst="rect">
            <a:avLst/>
          </a:prstGeom>
          <a:noFill/>
        </p:spPr>
        <p:txBody>
          <a:bodyPr wrap="square" rtlCol="0">
            <a:spAutoFit/>
          </a:bodyPr>
          <a:lstStyle/>
          <a:p>
            <a:pPr marL="0" marR="0" lvl="0" indent="0" algn="ctr" defTabSz="6096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客服微信</a:t>
            </a:r>
          </a:p>
        </p:txBody>
      </p:sp>
      <p:sp>
        <p:nvSpPr>
          <p:cNvPr id="711" name="文本框 710"/>
          <p:cNvSpPr txBox="1"/>
          <p:nvPr/>
        </p:nvSpPr>
        <p:spPr>
          <a:xfrm>
            <a:off x="5352039" y="5064061"/>
            <a:ext cx="1375508" cy="338554"/>
          </a:xfrm>
          <a:prstGeom prst="rect">
            <a:avLst/>
          </a:prstGeom>
          <a:noFill/>
        </p:spPr>
        <p:txBody>
          <a:bodyPr wrap="square" rtlCol="0">
            <a:spAutoFit/>
          </a:bodyPr>
          <a:lstStyle/>
          <a:p>
            <a:pPr marL="0" marR="0" lvl="0" indent="0" algn="ctr" defTabSz="6096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微信公众号</a:t>
            </a:r>
          </a:p>
        </p:txBody>
      </p:sp>
      <p:sp>
        <p:nvSpPr>
          <p:cNvPr id="712" name="文本框 711"/>
          <p:cNvSpPr txBox="1"/>
          <p:nvPr/>
        </p:nvSpPr>
        <p:spPr>
          <a:xfrm>
            <a:off x="7476194" y="5074048"/>
            <a:ext cx="1375508" cy="338554"/>
          </a:xfrm>
          <a:prstGeom prst="rect">
            <a:avLst/>
          </a:prstGeom>
          <a:noFill/>
        </p:spPr>
        <p:txBody>
          <a:bodyPr wrap="square" rtlCol="0">
            <a:spAutoFit/>
          </a:bodyPr>
          <a:lstStyle/>
          <a:p>
            <a:pPr marL="0" marR="0" lvl="0" indent="0" algn="ctr" defTabSz="6096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在</a:t>
            </a:r>
            <a:r>
              <a:rPr kumimoji="0" lang="en-US" altLang="zh-CN"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e</a:t>
            </a: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企</a:t>
            </a:r>
            <a:r>
              <a:rPr kumimoji="0" lang="en-US" altLang="zh-CN"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APP</a:t>
            </a: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713" name="图片 712" descr="QR 代码&#10;&#10;描述已自动生成"/>
          <p:cNvPicPr>
            <a:picLocks noChangeAspect="1"/>
          </p:cNvPicPr>
          <p:nvPr/>
        </p:nvPicPr>
        <p:blipFill>
          <a:blip r:embed="rId3"/>
          <a:stretch>
            <a:fillRect/>
          </a:stretch>
        </p:blipFill>
        <p:spPr>
          <a:xfrm>
            <a:off x="7570590" y="3795388"/>
            <a:ext cx="1173726" cy="1173726"/>
          </a:xfrm>
          <a:prstGeom prst="rect">
            <a:avLst/>
          </a:prstGeom>
        </p:spPr>
      </p:pic>
      <p:pic>
        <p:nvPicPr>
          <p:cNvPr id="7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4933" y="3750655"/>
            <a:ext cx="1263192" cy="126319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descr="QR 代码&#10;&#10;描述已自动生成">
            <a:extLst>
              <a:ext uri="{FF2B5EF4-FFF2-40B4-BE49-F238E27FC236}">
                <a16:creationId xmlns:a16="http://schemas.microsoft.com/office/drawing/2014/main" id="{8AE3EAAD-07E3-4ED7-B839-C296DF23CA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0200" y="3750655"/>
            <a:ext cx="1263192" cy="1263192"/>
          </a:xfrm>
          <a:prstGeom prst="rect">
            <a:avLst/>
          </a:prstGeom>
        </p:spPr>
      </p:pic>
    </p:spTree>
    <p:extLst>
      <p:ext uri="{BB962C8B-B14F-4D97-AF65-F5344CB8AC3E}">
        <p14:creationId xmlns:p14="http://schemas.microsoft.com/office/powerpoint/2010/main" val="1768507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custDataLst>
              <p:tags r:id="rId2"/>
            </p:custDataLst>
          </p:nvPr>
        </p:nvSpPr>
        <p:spPr>
          <a:xfrm>
            <a:off x="728869" y="5473148"/>
            <a:ext cx="10734260" cy="45719"/>
          </a:xfrm>
          <a:prstGeom prst="rect">
            <a:avLst/>
          </a:prstGeom>
          <a:solidFill>
            <a:sysClr val="window" lastClr="CCE8CF">
              <a:lumMod val="85000"/>
            </a:sysClr>
          </a:solidFill>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id-ID">
              <a:latin typeface="微软雅黑" panose="020B0503020204020204" charset="-122"/>
              <a:ea typeface="微软雅黑" panose="020B0503020204020204" charset="-122"/>
            </a:endParaRPr>
          </a:p>
        </p:txBody>
      </p:sp>
      <p:sp>
        <p:nvSpPr>
          <p:cNvPr id="10" name="Title 1"/>
          <p:cNvSpPr txBox="1"/>
          <p:nvPr>
            <p:custDataLst>
              <p:tags r:id="rId3"/>
            </p:custDataLst>
          </p:nvPr>
        </p:nvSpPr>
        <p:spPr>
          <a:xfrm>
            <a:off x="516255" y="387985"/>
            <a:ext cx="10361930" cy="597535"/>
          </a:xfrm>
          <a:prstGeom prst="rect">
            <a:avLst/>
          </a:prstGeom>
        </p:spPr>
        <p:txBody>
          <a:bodyPr wrap="square" lIns="90000" tIns="46800" rIns="90000" bIns="0" anchor="b" anchorCtr="0">
            <a:noAutofit/>
          </a:bodyPr>
          <a:lstStyle>
            <a:lvl1pPr algn="l" defTabSz="914400" rtl="0" eaLnBrk="1" latinLnBrk="0" hangingPunct="1">
              <a:lnSpc>
                <a:spcPct val="90000"/>
              </a:lnSpc>
              <a:spcBef>
                <a:spcPct val="0"/>
              </a:spcBef>
              <a:buNone/>
              <a:defRPr sz="4400" b="0" i="0" kern="1200">
                <a:solidFill>
                  <a:sysClr val="window" lastClr="CCE8CF">
                    <a:lumMod val="50000"/>
                  </a:sysClr>
                </a:solidFill>
                <a:latin typeface="Neris Thin" panose="00000300000000000000" pitchFamily="50" charset="0"/>
                <a:ea typeface="Gulim" panose="020B0600000101010101" pitchFamily="34" charset="-127"/>
                <a:cs typeface="+mn-ea"/>
              </a:defRPr>
            </a:lvl1pPr>
          </a:lstStyle>
          <a:p>
            <a:pPr>
              <a:lnSpc>
                <a:spcPct val="120000"/>
              </a:lnSpc>
            </a:pPr>
            <a:r>
              <a:rPr lang="zh-CN" altLang="en-US" sz="2700" b="1" spc="300" dirty="0">
                <a:solidFill>
                  <a:schemeClr val="accent5">
                    <a:lumMod val="75000"/>
                  </a:schemeClr>
                </a:solidFill>
                <a:latin typeface="微软雅黑" panose="020B0503020204020204" charset="-122"/>
                <a:ea typeface="微软雅黑" panose="020B0503020204020204" charset="-122"/>
              </a:rPr>
              <a:t>电子发票与纸质发票具有同样法律效应</a:t>
            </a:r>
          </a:p>
        </p:txBody>
      </p:sp>
      <p:sp>
        <p:nvSpPr>
          <p:cNvPr id="21" name="Rounded Rectangle 20"/>
          <p:cNvSpPr/>
          <p:nvPr>
            <p:custDataLst>
              <p:tags r:id="rId4"/>
            </p:custDataLst>
          </p:nvPr>
        </p:nvSpPr>
        <p:spPr>
          <a:xfrm>
            <a:off x="728869" y="4333461"/>
            <a:ext cx="2057177" cy="132522"/>
          </a:xfrm>
          <a:prstGeom prst="roundRect">
            <a:avLst/>
          </a:prstGeom>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id-ID">
              <a:latin typeface="微软雅黑" panose="020B0503020204020204" charset="-122"/>
              <a:ea typeface="微软雅黑" panose="020B0503020204020204" charset="-122"/>
            </a:endParaRPr>
          </a:p>
        </p:txBody>
      </p:sp>
      <p:sp>
        <p:nvSpPr>
          <p:cNvPr id="22" name="Rounded Rectangle 21"/>
          <p:cNvSpPr/>
          <p:nvPr>
            <p:custDataLst>
              <p:tags r:id="rId5"/>
            </p:custDataLst>
          </p:nvPr>
        </p:nvSpPr>
        <p:spPr>
          <a:xfrm>
            <a:off x="2337430" y="4159360"/>
            <a:ext cx="4121293" cy="132522"/>
          </a:xfrm>
          <a:prstGeom prst="roundRect">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id-ID" dirty="0">
              <a:latin typeface="微软雅黑" panose="020B0503020204020204" charset="-122"/>
              <a:ea typeface="微软雅黑" panose="020B0503020204020204" charset="-122"/>
            </a:endParaRPr>
          </a:p>
        </p:txBody>
      </p:sp>
      <p:sp>
        <p:nvSpPr>
          <p:cNvPr id="23" name="Rounded Rectangle 22"/>
          <p:cNvSpPr/>
          <p:nvPr>
            <p:custDataLst>
              <p:tags r:id="rId6"/>
            </p:custDataLst>
          </p:nvPr>
        </p:nvSpPr>
        <p:spPr>
          <a:xfrm>
            <a:off x="5299075" y="3983769"/>
            <a:ext cx="3497253" cy="132522"/>
          </a:xfrm>
          <a:prstGeom prst="roundRect">
            <a:avLst/>
          </a:prstGeom>
          <a:solidFill>
            <a:srgbClr val="1AA3AA"/>
          </a:solidFill>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id-ID">
              <a:latin typeface="微软雅黑" panose="020B0503020204020204" charset="-122"/>
              <a:ea typeface="微软雅黑" panose="020B0503020204020204" charset="-122"/>
            </a:endParaRPr>
          </a:p>
        </p:txBody>
      </p:sp>
      <p:sp>
        <p:nvSpPr>
          <p:cNvPr id="24" name="Rounded Rectangle 23"/>
          <p:cNvSpPr/>
          <p:nvPr>
            <p:custDataLst>
              <p:tags r:id="rId7"/>
            </p:custDataLst>
          </p:nvPr>
        </p:nvSpPr>
        <p:spPr>
          <a:xfrm>
            <a:off x="7839125" y="3808178"/>
            <a:ext cx="3513087" cy="132522"/>
          </a:xfrm>
          <a:prstGeom prst="roundRect">
            <a:avLst/>
          </a:prstGeom>
          <a:solidFill>
            <a:srgbClr val="69A35B"/>
          </a:solidFill>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id-ID">
              <a:latin typeface="微软雅黑" panose="020B0503020204020204" charset="-122"/>
              <a:ea typeface="微软雅黑" panose="020B0503020204020204" charset="-122"/>
            </a:endParaRPr>
          </a:p>
        </p:txBody>
      </p:sp>
      <p:cxnSp>
        <p:nvCxnSpPr>
          <p:cNvPr id="5" name="Straight Connector 4"/>
          <p:cNvCxnSpPr>
            <a:endCxn id="15" idx="0"/>
          </p:cNvCxnSpPr>
          <p:nvPr>
            <p:custDataLst>
              <p:tags r:id="rId8"/>
            </p:custDataLst>
          </p:nvPr>
        </p:nvCxnSpPr>
        <p:spPr>
          <a:xfrm>
            <a:off x="1724660" y="4460240"/>
            <a:ext cx="0" cy="929640"/>
          </a:xfrm>
          <a:prstGeom prst="line">
            <a:avLst/>
          </a:prstGeom>
          <a:ln w="28575">
            <a:solidFill>
              <a:sysClr val="window" lastClr="CCE8CF">
                <a:lumMod val="85000"/>
              </a:sysClr>
            </a:solidFill>
            <a:prstDash val="sysDash"/>
          </a:ln>
        </p:spPr>
        <p:style>
          <a:lnRef idx="1">
            <a:srgbClr val="1F74AD"/>
          </a:lnRef>
          <a:fillRef idx="0">
            <a:srgbClr val="1F74AD"/>
          </a:fillRef>
          <a:effectRef idx="0">
            <a:srgbClr val="1F74AD"/>
          </a:effectRef>
          <a:fontRef idx="minor">
            <a:srgbClr val="000000"/>
          </a:fontRef>
        </p:style>
      </p:cxnSp>
      <p:sp>
        <p:nvSpPr>
          <p:cNvPr id="15" name="Oval 14"/>
          <p:cNvSpPr/>
          <p:nvPr>
            <p:custDataLst>
              <p:tags r:id="rId9"/>
            </p:custDataLst>
          </p:nvPr>
        </p:nvSpPr>
        <p:spPr>
          <a:xfrm>
            <a:off x="1619250" y="5389880"/>
            <a:ext cx="212090" cy="212090"/>
          </a:xfrm>
          <a:prstGeom prst="ellipse">
            <a:avLst/>
          </a:prstGeom>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id-ID">
              <a:latin typeface="微软雅黑" panose="020B0503020204020204" charset="-122"/>
              <a:ea typeface="微软雅黑" panose="020B0503020204020204" charset="-122"/>
            </a:endParaRPr>
          </a:p>
        </p:txBody>
      </p:sp>
      <p:sp>
        <p:nvSpPr>
          <p:cNvPr id="28" name="TextBox 27"/>
          <p:cNvSpPr txBox="1"/>
          <p:nvPr>
            <p:custDataLst>
              <p:tags r:id="rId10"/>
            </p:custDataLst>
          </p:nvPr>
        </p:nvSpPr>
        <p:spPr>
          <a:xfrm>
            <a:off x="1137285" y="5685155"/>
            <a:ext cx="1401445" cy="368300"/>
          </a:xfrm>
          <a:prstGeom prst="rect">
            <a:avLst/>
          </a:prstGeom>
          <a:noFill/>
        </p:spPr>
        <p:txBody>
          <a:bodyPr wrap="square" rtlCol="0">
            <a:spAutoFit/>
          </a:bodyPr>
          <a:lstStyle/>
          <a:p>
            <a:pPr algn="ctr"/>
            <a:r>
              <a:rPr lang="id-ID" dirty="0">
                <a:solidFill>
                  <a:schemeClr val="accent5">
                    <a:lumMod val="75000"/>
                  </a:schemeClr>
                </a:solidFill>
                <a:latin typeface="微软雅黑" panose="020B0503020204020204" charset="-122"/>
                <a:ea typeface="微软雅黑" panose="020B0503020204020204" charset="-122"/>
              </a:rPr>
              <a:t>2011</a:t>
            </a:r>
            <a:r>
              <a:rPr lang="zh-CN" altLang="id-ID" dirty="0">
                <a:solidFill>
                  <a:schemeClr val="accent5">
                    <a:lumMod val="75000"/>
                  </a:schemeClr>
                </a:solidFill>
                <a:latin typeface="微软雅黑" panose="020B0503020204020204" charset="-122"/>
                <a:ea typeface="微软雅黑" panose="020B0503020204020204" charset="-122"/>
              </a:rPr>
              <a:t>年</a:t>
            </a:r>
            <a:r>
              <a:rPr lang="en-US" altLang="zh-CN" dirty="0">
                <a:solidFill>
                  <a:schemeClr val="accent5">
                    <a:lumMod val="75000"/>
                  </a:schemeClr>
                </a:solidFill>
                <a:latin typeface="微软雅黑" panose="020B0503020204020204" charset="-122"/>
                <a:ea typeface="微软雅黑" panose="020B0503020204020204" charset="-122"/>
              </a:rPr>
              <a:t>6</a:t>
            </a:r>
            <a:r>
              <a:rPr lang="zh-CN" altLang="en-US" dirty="0">
                <a:solidFill>
                  <a:schemeClr val="accent5">
                    <a:lumMod val="75000"/>
                  </a:schemeClr>
                </a:solidFill>
                <a:latin typeface="微软雅黑" panose="020B0503020204020204" charset="-122"/>
                <a:ea typeface="微软雅黑" panose="020B0503020204020204" charset="-122"/>
              </a:rPr>
              <a:t>月</a:t>
            </a:r>
          </a:p>
        </p:txBody>
      </p:sp>
      <p:cxnSp>
        <p:nvCxnSpPr>
          <p:cNvPr id="6" name="Straight Connector 5"/>
          <p:cNvCxnSpPr/>
          <p:nvPr>
            <p:custDataLst>
              <p:tags r:id="rId11"/>
            </p:custDataLst>
          </p:nvPr>
        </p:nvCxnSpPr>
        <p:spPr>
          <a:xfrm flipH="1">
            <a:off x="4667250" y="4291965"/>
            <a:ext cx="6985" cy="1082675"/>
          </a:xfrm>
          <a:prstGeom prst="line">
            <a:avLst/>
          </a:prstGeom>
          <a:ln w="28575">
            <a:solidFill>
              <a:sysClr val="window" lastClr="CCE8CF">
                <a:lumMod val="85000"/>
              </a:sysClr>
            </a:solidFill>
            <a:prstDash val="sysDash"/>
          </a:ln>
        </p:spPr>
        <p:style>
          <a:lnRef idx="1">
            <a:srgbClr val="1F74AD"/>
          </a:lnRef>
          <a:fillRef idx="0">
            <a:srgbClr val="1F74AD"/>
          </a:fillRef>
          <a:effectRef idx="0">
            <a:srgbClr val="1F74AD"/>
          </a:effectRef>
          <a:fontRef idx="minor">
            <a:srgbClr val="000000"/>
          </a:fontRef>
        </p:style>
      </p:cxnSp>
      <p:sp>
        <p:nvSpPr>
          <p:cNvPr id="16" name="Oval 15"/>
          <p:cNvSpPr/>
          <p:nvPr>
            <p:custDataLst>
              <p:tags r:id="rId12"/>
            </p:custDataLst>
          </p:nvPr>
        </p:nvSpPr>
        <p:spPr>
          <a:xfrm>
            <a:off x="4568190" y="5389880"/>
            <a:ext cx="212090" cy="212090"/>
          </a:xfrm>
          <a:prstGeom prst="ellipse">
            <a:avLst/>
          </a:prstGeom>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id-ID">
              <a:latin typeface="微软雅黑" panose="020B0503020204020204" charset="-122"/>
              <a:ea typeface="微软雅黑" panose="020B0503020204020204" charset="-122"/>
            </a:endParaRPr>
          </a:p>
        </p:txBody>
      </p:sp>
      <p:sp>
        <p:nvSpPr>
          <p:cNvPr id="29" name="TextBox 28"/>
          <p:cNvSpPr txBox="1"/>
          <p:nvPr>
            <p:custDataLst>
              <p:tags r:id="rId13"/>
            </p:custDataLst>
          </p:nvPr>
        </p:nvSpPr>
        <p:spPr>
          <a:xfrm>
            <a:off x="4086225" y="5685155"/>
            <a:ext cx="1568450" cy="368300"/>
          </a:xfrm>
          <a:prstGeom prst="rect">
            <a:avLst/>
          </a:prstGeom>
          <a:noFill/>
        </p:spPr>
        <p:txBody>
          <a:bodyPr wrap="square" rtlCol="0">
            <a:spAutoFit/>
          </a:bodyPr>
          <a:lstStyle/>
          <a:p>
            <a:pPr algn="ctr"/>
            <a:r>
              <a:rPr lang="id-ID" dirty="0">
                <a:solidFill>
                  <a:schemeClr val="accent5">
                    <a:lumMod val="75000"/>
                  </a:schemeClr>
                </a:solidFill>
                <a:latin typeface="微软雅黑" panose="020B0503020204020204" charset="-122"/>
                <a:ea typeface="微软雅黑" panose="020B0503020204020204" charset="-122"/>
              </a:rPr>
              <a:t>201</a:t>
            </a:r>
            <a:r>
              <a:rPr lang="en-US" altLang="id-ID" dirty="0">
                <a:solidFill>
                  <a:schemeClr val="accent5">
                    <a:lumMod val="75000"/>
                  </a:schemeClr>
                </a:solidFill>
                <a:latin typeface="微软雅黑" panose="020B0503020204020204" charset="-122"/>
                <a:ea typeface="微软雅黑" panose="020B0503020204020204" charset="-122"/>
              </a:rPr>
              <a:t>3</a:t>
            </a:r>
            <a:r>
              <a:rPr lang="zh-CN" altLang="en-US" dirty="0">
                <a:solidFill>
                  <a:schemeClr val="accent5">
                    <a:lumMod val="75000"/>
                  </a:schemeClr>
                </a:solidFill>
                <a:latin typeface="微软雅黑" panose="020B0503020204020204" charset="-122"/>
                <a:ea typeface="微软雅黑" panose="020B0503020204020204" charset="-122"/>
              </a:rPr>
              <a:t>年</a:t>
            </a:r>
            <a:r>
              <a:rPr lang="en-US" altLang="zh-CN" dirty="0">
                <a:solidFill>
                  <a:schemeClr val="accent5">
                    <a:lumMod val="75000"/>
                  </a:schemeClr>
                </a:solidFill>
                <a:latin typeface="微软雅黑" panose="020B0503020204020204" charset="-122"/>
                <a:ea typeface="微软雅黑" panose="020B0503020204020204" charset="-122"/>
              </a:rPr>
              <a:t>3</a:t>
            </a:r>
            <a:r>
              <a:rPr lang="zh-CN" altLang="en-US" dirty="0">
                <a:solidFill>
                  <a:schemeClr val="accent5">
                    <a:lumMod val="75000"/>
                  </a:schemeClr>
                </a:solidFill>
                <a:latin typeface="微软雅黑" panose="020B0503020204020204" charset="-122"/>
                <a:ea typeface="微软雅黑" panose="020B0503020204020204" charset="-122"/>
              </a:rPr>
              <a:t>月</a:t>
            </a:r>
          </a:p>
        </p:txBody>
      </p:sp>
      <p:cxnSp>
        <p:nvCxnSpPr>
          <p:cNvPr id="7" name="Straight Connector 6"/>
          <p:cNvCxnSpPr>
            <a:endCxn id="17" idx="0"/>
          </p:cNvCxnSpPr>
          <p:nvPr>
            <p:custDataLst>
              <p:tags r:id="rId14"/>
            </p:custDataLst>
          </p:nvPr>
        </p:nvCxnSpPr>
        <p:spPr>
          <a:xfrm>
            <a:off x="7623810" y="4260850"/>
            <a:ext cx="0" cy="1129030"/>
          </a:xfrm>
          <a:prstGeom prst="line">
            <a:avLst/>
          </a:prstGeom>
          <a:ln w="28575">
            <a:solidFill>
              <a:sysClr val="window" lastClr="CCE8CF">
                <a:lumMod val="85000"/>
              </a:sysClr>
            </a:solidFill>
            <a:prstDash val="sysDash"/>
          </a:ln>
        </p:spPr>
        <p:style>
          <a:lnRef idx="1">
            <a:srgbClr val="1F74AD"/>
          </a:lnRef>
          <a:fillRef idx="0">
            <a:srgbClr val="1F74AD"/>
          </a:fillRef>
          <a:effectRef idx="0">
            <a:srgbClr val="1F74AD"/>
          </a:effectRef>
          <a:fontRef idx="minor">
            <a:srgbClr val="000000"/>
          </a:fontRef>
        </p:style>
      </p:cxnSp>
      <p:sp>
        <p:nvSpPr>
          <p:cNvPr id="17" name="Oval 16"/>
          <p:cNvSpPr/>
          <p:nvPr>
            <p:custDataLst>
              <p:tags r:id="rId15"/>
            </p:custDataLst>
          </p:nvPr>
        </p:nvSpPr>
        <p:spPr>
          <a:xfrm>
            <a:off x="7517765" y="5389880"/>
            <a:ext cx="212090" cy="212090"/>
          </a:xfrm>
          <a:prstGeom prst="ellipse">
            <a:avLst/>
          </a:prstGeom>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id-ID">
              <a:latin typeface="微软雅黑" panose="020B0503020204020204" charset="-122"/>
              <a:ea typeface="微软雅黑" panose="020B0503020204020204" charset="-122"/>
            </a:endParaRPr>
          </a:p>
        </p:txBody>
      </p:sp>
      <p:sp>
        <p:nvSpPr>
          <p:cNvPr id="30" name="TextBox 29"/>
          <p:cNvSpPr txBox="1"/>
          <p:nvPr>
            <p:custDataLst>
              <p:tags r:id="rId16"/>
            </p:custDataLst>
          </p:nvPr>
        </p:nvSpPr>
        <p:spPr>
          <a:xfrm>
            <a:off x="6810375" y="5688330"/>
            <a:ext cx="1401445" cy="368300"/>
          </a:xfrm>
          <a:prstGeom prst="rect">
            <a:avLst/>
          </a:prstGeom>
          <a:noFill/>
        </p:spPr>
        <p:txBody>
          <a:bodyPr wrap="square" rtlCol="0">
            <a:spAutoFit/>
          </a:bodyPr>
          <a:lstStyle/>
          <a:p>
            <a:pPr algn="ctr"/>
            <a:r>
              <a:rPr lang="id-ID" dirty="0">
                <a:solidFill>
                  <a:schemeClr val="accent5">
                    <a:lumMod val="75000"/>
                  </a:schemeClr>
                </a:solidFill>
                <a:latin typeface="微软雅黑" panose="020B0503020204020204" charset="-122"/>
                <a:ea typeface="微软雅黑" panose="020B0503020204020204" charset="-122"/>
              </a:rPr>
              <a:t>201</a:t>
            </a:r>
            <a:r>
              <a:rPr lang="en-US" altLang="id-ID" dirty="0">
                <a:solidFill>
                  <a:schemeClr val="accent5">
                    <a:lumMod val="75000"/>
                  </a:schemeClr>
                </a:solidFill>
                <a:latin typeface="微软雅黑" panose="020B0503020204020204" charset="-122"/>
                <a:ea typeface="微软雅黑" panose="020B0503020204020204" charset="-122"/>
              </a:rPr>
              <a:t>7</a:t>
            </a:r>
            <a:r>
              <a:rPr lang="zh-CN" altLang="en-US" dirty="0">
                <a:solidFill>
                  <a:schemeClr val="accent5">
                    <a:lumMod val="75000"/>
                  </a:schemeClr>
                </a:solidFill>
                <a:latin typeface="微软雅黑" panose="020B0503020204020204" charset="-122"/>
                <a:ea typeface="微软雅黑" panose="020B0503020204020204" charset="-122"/>
              </a:rPr>
              <a:t>年</a:t>
            </a:r>
            <a:r>
              <a:rPr lang="en-US" altLang="zh-CN" dirty="0">
                <a:solidFill>
                  <a:schemeClr val="accent5">
                    <a:lumMod val="75000"/>
                  </a:schemeClr>
                </a:solidFill>
                <a:latin typeface="微软雅黑" panose="020B0503020204020204" charset="-122"/>
                <a:ea typeface="微软雅黑" panose="020B0503020204020204" charset="-122"/>
              </a:rPr>
              <a:t>7</a:t>
            </a:r>
            <a:r>
              <a:rPr lang="zh-CN" altLang="en-US" dirty="0">
                <a:solidFill>
                  <a:schemeClr val="accent5">
                    <a:lumMod val="75000"/>
                  </a:schemeClr>
                </a:solidFill>
                <a:latin typeface="微软雅黑" panose="020B0503020204020204" charset="-122"/>
                <a:ea typeface="微软雅黑" panose="020B0503020204020204" charset="-122"/>
              </a:rPr>
              <a:t>月</a:t>
            </a:r>
          </a:p>
        </p:txBody>
      </p:sp>
      <p:cxnSp>
        <p:nvCxnSpPr>
          <p:cNvPr id="8" name="Straight Connector 7"/>
          <p:cNvCxnSpPr/>
          <p:nvPr>
            <p:custDataLst>
              <p:tags r:id="rId17"/>
            </p:custDataLst>
          </p:nvPr>
        </p:nvCxnSpPr>
        <p:spPr>
          <a:xfrm>
            <a:off x="10563225" y="3940810"/>
            <a:ext cx="0" cy="1480185"/>
          </a:xfrm>
          <a:prstGeom prst="line">
            <a:avLst/>
          </a:prstGeom>
          <a:ln w="28575">
            <a:solidFill>
              <a:sysClr val="window" lastClr="CCE8CF">
                <a:lumMod val="85000"/>
              </a:sysClr>
            </a:solidFill>
            <a:prstDash val="sysDash"/>
          </a:ln>
        </p:spPr>
        <p:style>
          <a:lnRef idx="1">
            <a:srgbClr val="1F74AD"/>
          </a:lnRef>
          <a:fillRef idx="0">
            <a:srgbClr val="1F74AD"/>
          </a:fillRef>
          <a:effectRef idx="0">
            <a:srgbClr val="1F74AD"/>
          </a:effectRef>
          <a:fontRef idx="minor">
            <a:srgbClr val="000000"/>
          </a:fontRef>
        </p:style>
      </p:cxnSp>
      <p:sp>
        <p:nvSpPr>
          <p:cNvPr id="18" name="Oval 17"/>
          <p:cNvSpPr/>
          <p:nvPr>
            <p:custDataLst>
              <p:tags r:id="rId18"/>
            </p:custDataLst>
          </p:nvPr>
        </p:nvSpPr>
        <p:spPr>
          <a:xfrm>
            <a:off x="10457815" y="5389880"/>
            <a:ext cx="212090" cy="212090"/>
          </a:xfrm>
          <a:prstGeom prst="ellipse">
            <a:avLst/>
          </a:prstGeom>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id-ID">
              <a:latin typeface="微软雅黑" panose="020B0503020204020204" charset="-122"/>
              <a:ea typeface="微软雅黑" panose="020B0503020204020204" charset="-122"/>
            </a:endParaRPr>
          </a:p>
        </p:txBody>
      </p:sp>
      <p:sp>
        <p:nvSpPr>
          <p:cNvPr id="31" name="TextBox 30"/>
          <p:cNvSpPr txBox="1"/>
          <p:nvPr>
            <p:custDataLst>
              <p:tags r:id="rId19"/>
            </p:custDataLst>
          </p:nvPr>
        </p:nvSpPr>
        <p:spPr>
          <a:xfrm>
            <a:off x="9975850" y="5688330"/>
            <a:ext cx="1401445" cy="368300"/>
          </a:xfrm>
          <a:prstGeom prst="rect">
            <a:avLst/>
          </a:prstGeom>
          <a:noFill/>
        </p:spPr>
        <p:txBody>
          <a:bodyPr wrap="square" rtlCol="0">
            <a:spAutoFit/>
          </a:bodyPr>
          <a:lstStyle/>
          <a:p>
            <a:pPr algn="ctr"/>
            <a:r>
              <a:rPr lang="id-ID" dirty="0">
                <a:solidFill>
                  <a:schemeClr val="accent5">
                    <a:lumMod val="75000"/>
                  </a:schemeClr>
                </a:solidFill>
                <a:latin typeface="微软雅黑" panose="020B0503020204020204" charset="-122"/>
                <a:ea typeface="微软雅黑" panose="020B0503020204020204" charset="-122"/>
              </a:rPr>
              <a:t>201</a:t>
            </a:r>
            <a:r>
              <a:rPr lang="en-US" altLang="id-ID" dirty="0">
                <a:solidFill>
                  <a:schemeClr val="accent5">
                    <a:lumMod val="75000"/>
                  </a:schemeClr>
                </a:solidFill>
                <a:latin typeface="微软雅黑" panose="020B0503020204020204" charset="-122"/>
                <a:ea typeface="微软雅黑" panose="020B0503020204020204" charset="-122"/>
              </a:rPr>
              <a:t>9</a:t>
            </a:r>
            <a:r>
              <a:rPr lang="zh-CN" altLang="en-US" dirty="0">
                <a:solidFill>
                  <a:schemeClr val="accent5">
                    <a:lumMod val="75000"/>
                  </a:schemeClr>
                </a:solidFill>
                <a:latin typeface="微软雅黑" panose="020B0503020204020204" charset="-122"/>
                <a:ea typeface="微软雅黑" panose="020B0503020204020204" charset="-122"/>
              </a:rPr>
              <a:t>年</a:t>
            </a:r>
            <a:r>
              <a:rPr lang="en-US" altLang="zh-CN" dirty="0">
                <a:solidFill>
                  <a:schemeClr val="accent5">
                    <a:lumMod val="75000"/>
                  </a:schemeClr>
                </a:solidFill>
                <a:latin typeface="微软雅黑" panose="020B0503020204020204" charset="-122"/>
                <a:ea typeface="微软雅黑" panose="020B0503020204020204" charset="-122"/>
              </a:rPr>
              <a:t>6</a:t>
            </a:r>
            <a:r>
              <a:rPr lang="zh-CN" altLang="en-US" dirty="0">
                <a:solidFill>
                  <a:schemeClr val="accent5">
                    <a:lumMod val="75000"/>
                  </a:schemeClr>
                </a:solidFill>
                <a:latin typeface="微软雅黑" panose="020B0503020204020204" charset="-122"/>
                <a:ea typeface="微软雅黑" panose="020B0503020204020204" charset="-122"/>
              </a:rPr>
              <a:t>月</a:t>
            </a:r>
          </a:p>
        </p:txBody>
      </p:sp>
      <p:sp>
        <p:nvSpPr>
          <p:cNvPr id="34" name="TextBox 33"/>
          <p:cNvSpPr txBox="1"/>
          <p:nvPr>
            <p:custDataLst>
              <p:tags r:id="rId20"/>
            </p:custDataLst>
          </p:nvPr>
        </p:nvSpPr>
        <p:spPr>
          <a:xfrm>
            <a:off x="992505" y="2738755"/>
            <a:ext cx="2212975" cy="1421765"/>
          </a:xfrm>
          <a:prstGeom prst="rect">
            <a:avLst/>
          </a:prstGeom>
          <a:noFill/>
        </p:spPr>
        <p:txBody>
          <a:bodyPr wrap="square" tIns="0" rtlCol="0">
            <a:noAutofit/>
          </a:bodyPr>
          <a:lstStyle/>
          <a:p>
            <a:pPr>
              <a:lnSpc>
                <a:spcPct val="120000"/>
              </a:lnSpc>
            </a:pPr>
            <a:r>
              <a:rPr lang="zh-CN" altLang="en-US" sz="1200" spc="150">
                <a:solidFill>
                  <a:schemeClr val="tx1">
                    <a:lumMod val="65000"/>
                    <a:lumOff val="35000"/>
                  </a:schemeClr>
                </a:solidFill>
                <a:latin typeface="微软雅黑" panose="020B0503020204020204" charset="-122"/>
                <a:ea typeface="微软雅黑" panose="020B0503020204020204" charset="-122"/>
              </a:rPr>
              <a:t>“电子发票是指单位和个人在购销商品、提供劳务或者接受劳务，以及从事其他经营活动过程中，开具、取得的电子方式存储的收付款凭证”</a:t>
            </a:r>
          </a:p>
        </p:txBody>
      </p:sp>
      <p:sp>
        <p:nvSpPr>
          <p:cNvPr id="35" name="TextBox 34"/>
          <p:cNvSpPr txBox="1"/>
          <p:nvPr>
            <p:custDataLst>
              <p:tags r:id="rId21"/>
            </p:custDataLst>
          </p:nvPr>
        </p:nvSpPr>
        <p:spPr>
          <a:xfrm>
            <a:off x="992505" y="1815465"/>
            <a:ext cx="2292350" cy="744855"/>
          </a:xfrm>
          <a:prstGeom prst="rect">
            <a:avLst/>
          </a:prstGeom>
          <a:noFill/>
        </p:spPr>
        <p:txBody>
          <a:bodyPr wrap="square" bIns="0" rtlCol="0" anchor="b" anchorCtr="0">
            <a:noAutofit/>
          </a:bodyPr>
          <a:lstStyle/>
          <a:p>
            <a:pPr>
              <a:lnSpc>
                <a:spcPct val="120000"/>
              </a:lnSpc>
            </a:pPr>
            <a:r>
              <a:rPr lang="en-US" altLang="zh-CN" sz="1200" b="1" spc="300">
                <a:solidFill>
                  <a:schemeClr val="accent5">
                    <a:lumMod val="75000"/>
                  </a:schemeClr>
                </a:solidFill>
                <a:latin typeface="微软雅黑" panose="020B0503020204020204" charset="-122"/>
                <a:ea typeface="微软雅黑" panose="020B0503020204020204" charset="-122"/>
              </a:rPr>
              <a:t>2011</a:t>
            </a:r>
            <a:r>
              <a:rPr lang="zh-CN" altLang="en-US" sz="1200" b="1" spc="300">
                <a:solidFill>
                  <a:schemeClr val="accent5">
                    <a:lumMod val="75000"/>
                  </a:schemeClr>
                </a:solidFill>
                <a:latin typeface="微软雅黑" panose="020B0503020204020204" charset="-122"/>
                <a:ea typeface="微软雅黑" panose="020B0503020204020204" charset="-122"/>
              </a:rPr>
              <a:t>年</a:t>
            </a:r>
            <a:r>
              <a:rPr lang="en-US" altLang="zh-CN" sz="1200" b="1" spc="300">
                <a:solidFill>
                  <a:schemeClr val="accent5">
                    <a:lumMod val="75000"/>
                  </a:schemeClr>
                </a:solidFill>
                <a:latin typeface="微软雅黑" panose="020B0503020204020204" charset="-122"/>
                <a:ea typeface="微软雅黑" panose="020B0503020204020204" charset="-122"/>
              </a:rPr>
              <a:t>6</a:t>
            </a:r>
            <a:r>
              <a:rPr lang="zh-CN" altLang="en-US" sz="1200" b="1" spc="300">
                <a:solidFill>
                  <a:schemeClr val="accent5">
                    <a:lumMod val="75000"/>
                  </a:schemeClr>
                </a:solidFill>
                <a:latin typeface="微软雅黑" panose="020B0503020204020204" charset="-122"/>
                <a:ea typeface="微软雅黑" panose="020B0503020204020204" charset="-122"/>
              </a:rPr>
              <a:t>月，中国物流与采购联合会《中国电子发票蓝皮书》</a:t>
            </a:r>
          </a:p>
        </p:txBody>
      </p:sp>
      <p:cxnSp>
        <p:nvCxnSpPr>
          <p:cNvPr id="37" name="Straight Connector 36"/>
          <p:cNvCxnSpPr/>
          <p:nvPr>
            <p:custDataLst>
              <p:tags r:id="rId22"/>
            </p:custDataLst>
          </p:nvPr>
        </p:nvCxnSpPr>
        <p:spPr>
          <a:xfrm flipV="1">
            <a:off x="939417" y="2584174"/>
            <a:ext cx="0" cy="1815548"/>
          </a:xfrm>
          <a:prstGeom prst="line">
            <a:avLst/>
          </a:prstGeom>
          <a:ln w="28575">
            <a:solidFill>
              <a:sysClr val="window" lastClr="CCE8CF">
                <a:lumMod val="65000"/>
              </a:sysClr>
            </a:solidFill>
          </a:ln>
        </p:spPr>
        <p:style>
          <a:lnRef idx="1">
            <a:srgbClr val="1F74AD"/>
          </a:lnRef>
          <a:fillRef idx="0">
            <a:srgbClr val="1F74AD"/>
          </a:fillRef>
          <a:effectRef idx="0">
            <a:srgbClr val="1F74AD"/>
          </a:effectRef>
          <a:fontRef idx="minor">
            <a:srgbClr val="000000"/>
          </a:fontRef>
        </p:style>
      </p:cxnSp>
      <p:sp>
        <p:nvSpPr>
          <p:cNvPr id="38" name="Oval 37"/>
          <p:cNvSpPr/>
          <p:nvPr>
            <p:custDataLst>
              <p:tags r:id="rId23"/>
            </p:custDataLst>
          </p:nvPr>
        </p:nvSpPr>
        <p:spPr>
          <a:xfrm>
            <a:off x="890988" y="2517901"/>
            <a:ext cx="101679" cy="101679"/>
          </a:xfrm>
          <a:prstGeom prst="ellipse">
            <a:avLst/>
          </a:prstGeom>
          <a:solidFill>
            <a:srgbClr val="000000">
              <a:lumMod val="65000"/>
              <a:lumOff val="35000"/>
            </a:srgbClr>
          </a:solidFill>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id-ID">
              <a:latin typeface="微软雅黑" panose="020B0503020204020204" charset="-122"/>
              <a:ea typeface="微软雅黑" panose="020B0503020204020204" charset="-122"/>
            </a:endParaRPr>
          </a:p>
        </p:txBody>
      </p:sp>
      <p:sp>
        <p:nvSpPr>
          <p:cNvPr id="39" name="Oval 38"/>
          <p:cNvSpPr/>
          <p:nvPr>
            <p:custDataLst>
              <p:tags r:id="rId24"/>
            </p:custDataLst>
          </p:nvPr>
        </p:nvSpPr>
        <p:spPr>
          <a:xfrm>
            <a:off x="896079" y="4357824"/>
            <a:ext cx="86676" cy="86676"/>
          </a:xfrm>
          <a:prstGeom prst="ellipse">
            <a:avLst/>
          </a:prstGeom>
          <a:solidFill>
            <a:srgbClr val="000000">
              <a:lumMod val="65000"/>
              <a:lumOff val="35000"/>
            </a:srgbClr>
          </a:solidFill>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id-ID">
              <a:latin typeface="微软雅黑" panose="020B0503020204020204" charset="-122"/>
              <a:ea typeface="微软雅黑" panose="020B0503020204020204" charset="-122"/>
            </a:endParaRPr>
          </a:p>
        </p:txBody>
      </p:sp>
      <p:sp>
        <p:nvSpPr>
          <p:cNvPr id="40" name="TextBox 39"/>
          <p:cNvSpPr txBox="1"/>
          <p:nvPr>
            <p:custDataLst>
              <p:tags r:id="rId25"/>
            </p:custDataLst>
          </p:nvPr>
        </p:nvSpPr>
        <p:spPr>
          <a:xfrm>
            <a:off x="3317240" y="2698115"/>
            <a:ext cx="2424430" cy="991870"/>
          </a:xfrm>
          <a:prstGeom prst="rect">
            <a:avLst/>
          </a:prstGeom>
          <a:noFill/>
        </p:spPr>
        <p:txBody>
          <a:bodyPr wrap="square" tIns="0" rtlCol="0">
            <a:noAutofit/>
          </a:bodyPr>
          <a:lstStyle/>
          <a:p>
            <a:pPr>
              <a:lnSpc>
                <a:spcPct val="120000"/>
              </a:lnSpc>
            </a:pPr>
            <a:r>
              <a:rPr lang="zh-CN" altLang="en-US" sz="1200" spc="150">
                <a:solidFill>
                  <a:schemeClr val="tx1">
                    <a:lumMod val="65000"/>
                    <a:lumOff val="35000"/>
                  </a:schemeClr>
                </a:solidFill>
                <a:latin typeface="微软雅黑" panose="020B0503020204020204" charset="-122"/>
                <a:ea typeface="微软雅黑" panose="020B0503020204020204" charset="-122"/>
              </a:rPr>
              <a:t>正式推行电子发票，但电子发票的定义套用了《发票管理办法》中的发票定义</a:t>
            </a:r>
          </a:p>
        </p:txBody>
      </p:sp>
      <p:sp>
        <p:nvSpPr>
          <p:cNvPr id="41" name="TextBox 40"/>
          <p:cNvSpPr txBox="1"/>
          <p:nvPr>
            <p:custDataLst>
              <p:tags r:id="rId26"/>
            </p:custDataLst>
          </p:nvPr>
        </p:nvSpPr>
        <p:spPr>
          <a:xfrm>
            <a:off x="3334385" y="1781175"/>
            <a:ext cx="2320925" cy="539115"/>
          </a:xfrm>
          <a:prstGeom prst="rect">
            <a:avLst/>
          </a:prstGeom>
          <a:noFill/>
        </p:spPr>
        <p:txBody>
          <a:bodyPr wrap="square" bIns="0" rtlCol="0" anchor="b" anchorCtr="0">
            <a:noAutofit/>
          </a:bodyPr>
          <a:lstStyle/>
          <a:p>
            <a:pPr>
              <a:lnSpc>
                <a:spcPct val="120000"/>
              </a:lnSpc>
            </a:pPr>
            <a:r>
              <a:rPr lang="en-US" sz="1200" b="1" spc="300">
                <a:solidFill>
                  <a:schemeClr val="accent5">
                    <a:lumMod val="75000"/>
                  </a:schemeClr>
                </a:solidFill>
                <a:latin typeface="微软雅黑" panose="020B0503020204020204" charset="-122"/>
                <a:ea typeface="微软雅黑" panose="020B0503020204020204" charset="-122"/>
              </a:rPr>
              <a:t>2013</a:t>
            </a:r>
            <a:r>
              <a:rPr lang="zh-CN" altLang="en-US" sz="1200" b="1" spc="300">
                <a:solidFill>
                  <a:schemeClr val="accent5">
                    <a:lumMod val="75000"/>
                  </a:schemeClr>
                </a:solidFill>
                <a:latin typeface="微软雅黑" panose="020B0503020204020204" charset="-122"/>
                <a:ea typeface="微软雅黑" panose="020B0503020204020204" charset="-122"/>
              </a:rPr>
              <a:t>年</a:t>
            </a:r>
            <a:r>
              <a:rPr lang="en-US" altLang="zh-CN" sz="1200" b="1" spc="300">
                <a:solidFill>
                  <a:schemeClr val="accent5">
                    <a:lumMod val="75000"/>
                  </a:schemeClr>
                </a:solidFill>
                <a:latin typeface="微软雅黑" panose="020B0503020204020204" charset="-122"/>
                <a:ea typeface="微软雅黑" panose="020B0503020204020204" charset="-122"/>
              </a:rPr>
              <a:t>3</a:t>
            </a:r>
            <a:r>
              <a:rPr lang="zh-CN" altLang="en-US" sz="1200" b="1" spc="300">
                <a:solidFill>
                  <a:schemeClr val="accent5">
                    <a:lumMod val="75000"/>
                  </a:schemeClr>
                </a:solidFill>
                <a:latin typeface="微软雅黑" panose="020B0503020204020204" charset="-122"/>
                <a:ea typeface="微软雅黑" panose="020B0503020204020204" charset="-122"/>
              </a:rPr>
              <a:t>月，《网络发票管理办法》</a:t>
            </a:r>
          </a:p>
        </p:txBody>
      </p:sp>
      <p:cxnSp>
        <p:nvCxnSpPr>
          <p:cNvPr id="43" name="Straight Connector 42"/>
          <p:cNvCxnSpPr/>
          <p:nvPr>
            <p:custDataLst>
              <p:tags r:id="rId27"/>
            </p:custDataLst>
          </p:nvPr>
        </p:nvCxnSpPr>
        <p:spPr>
          <a:xfrm flipV="1">
            <a:off x="3281045" y="2414127"/>
            <a:ext cx="0" cy="1815548"/>
          </a:xfrm>
          <a:prstGeom prst="line">
            <a:avLst/>
          </a:prstGeom>
          <a:ln w="28575">
            <a:solidFill>
              <a:sysClr val="window" lastClr="CCE8CF">
                <a:lumMod val="65000"/>
              </a:sysClr>
            </a:solidFill>
          </a:ln>
        </p:spPr>
        <p:style>
          <a:lnRef idx="1">
            <a:srgbClr val="1F74AD"/>
          </a:lnRef>
          <a:fillRef idx="0">
            <a:srgbClr val="1F74AD"/>
          </a:fillRef>
          <a:effectRef idx="0">
            <a:srgbClr val="1F74AD"/>
          </a:effectRef>
          <a:fontRef idx="minor">
            <a:srgbClr val="000000"/>
          </a:fontRef>
        </p:style>
      </p:cxnSp>
      <p:sp>
        <p:nvSpPr>
          <p:cNvPr id="44" name="Oval 43"/>
          <p:cNvSpPr/>
          <p:nvPr>
            <p:custDataLst>
              <p:tags r:id="rId28"/>
            </p:custDataLst>
          </p:nvPr>
        </p:nvSpPr>
        <p:spPr>
          <a:xfrm>
            <a:off x="3232616" y="2347854"/>
            <a:ext cx="101679" cy="101679"/>
          </a:xfrm>
          <a:prstGeom prst="ellipse">
            <a:avLst/>
          </a:prstGeom>
          <a:solidFill>
            <a:srgbClr val="000000">
              <a:lumMod val="65000"/>
              <a:lumOff val="35000"/>
            </a:srgbClr>
          </a:solidFill>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id-ID">
              <a:latin typeface="微软雅黑" panose="020B0503020204020204" charset="-122"/>
              <a:ea typeface="微软雅黑" panose="020B0503020204020204" charset="-122"/>
            </a:endParaRPr>
          </a:p>
        </p:txBody>
      </p:sp>
      <p:sp>
        <p:nvSpPr>
          <p:cNvPr id="45" name="Oval 44"/>
          <p:cNvSpPr/>
          <p:nvPr>
            <p:custDataLst>
              <p:tags r:id="rId29"/>
            </p:custDataLst>
          </p:nvPr>
        </p:nvSpPr>
        <p:spPr>
          <a:xfrm>
            <a:off x="3237707" y="4187777"/>
            <a:ext cx="86676" cy="86676"/>
          </a:xfrm>
          <a:prstGeom prst="ellipse">
            <a:avLst/>
          </a:prstGeom>
          <a:solidFill>
            <a:srgbClr val="000000">
              <a:lumMod val="65000"/>
              <a:lumOff val="35000"/>
            </a:srgbClr>
          </a:solidFill>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id-ID">
              <a:latin typeface="微软雅黑" panose="020B0503020204020204" charset="-122"/>
              <a:ea typeface="微软雅黑" panose="020B0503020204020204" charset="-122"/>
            </a:endParaRPr>
          </a:p>
        </p:txBody>
      </p:sp>
      <p:sp>
        <p:nvSpPr>
          <p:cNvPr id="46" name="TextBox 45"/>
          <p:cNvSpPr txBox="1"/>
          <p:nvPr>
            <p:custDataLst>
              <p:tags r:id="rId30"/>
            </p:custDataLst>
          </p:nvPr>
        </p:nvSpPr>
        <p:spPr>
          <a:xfrm>
            <a:off x="6153785" y="2531745"/>
            <a:ext cx="2148840" cy="1366520"/>
          </a:xfrm>
          <a:prstGeom prst="rect">
            <a:avLst/>
          </a:prstGeom>
          <a:noFill/>
        </p:spPr>
        <p:txBody>
          <a:bodyPr wrap="square" tIns="0" rtlCol="0">
            <a:noAutofit/>
          </a:bodyPr>
          <a:lstStyle/>
          <a:p>
            <a:pPr>
              <a:lnSpc>
                <a:spcPct val="120000"/>
              </a:lnSpc>
            </a:pPr>
            <a:r>
              <a:rPr lang="zh-CN" altLang="en-US" sz="1200" spc="150">
                <a:solidFill>
                  <a:schemeClr val="tx1">
                    <a:lumMod val="65000"/>
                    <a:lumOff val="35000"/>
                  </a:schemeClr>
                </a:solidFill>
                <a:latin typeface="微软雅黑" panose="020B0503020204020204" charset="-122"/>
                <a:ea typeface="微软雅黑" panose="020B0503020204020204" charset="-122"/>
              </a:rPr>
              <a:t>“电子发票是现代信息社会的产物，购销商品、提供或者接受服务以及从事其他经营活动中。开具、收取的数据电文形式的收付款凭证”</a:t>
            </a:r>
          </a:p>
        </p:txBody>
      </p:sp>
      <p:sp>
        <p:nvSpPr>
          <p:cNvPr id="47" name="TextBox 46"/>
          <p:cNvSpPr txBox="1"/>
          <p:nvPr>
            <p:custDataLst>
              <p:tags r:id="rId31"/>
            </p:custDataLst>
          </p:nvPr>
        </p:nvSpPr>
        <p:spPr>
          <a:xfrm>
            <a:off x="6188075" y="1790700"/>
            <a:ext cx="2090420" cy="539115"/>
          </a:xfrm>
          <a:prstGeom prst="rect">
            <a:avLst/>
          </a:prstGeom>
          <a:noFill/>
        </p:spPr>
        <p:txBody>
          <a:bodyPr wrap="square" bIns="0" rtlCol="0" anchor="b" anchorCtr="0">
            <a:noAutofit/>
          </a:bodyPr>
          <a:lstStyle/>
          <a:p>
            <a:pPr>
              <a:lnSpc>
                <a:spcPct val="120000"/>
              </a:lnSpc>
            </a:pPr>
            <a:r>
              <a:rPr lang="en-US" altLang="zh-CN" sz="1200" b="1" spc="300">
                <a:solidFill>
                  <a:schemeClr val="accent5">
                    <a:lumMod val="75000"/>
                  </a:schemeClr>
                </a:solidFill>
                <a:latin typeface="微软雅黑" panose="020B0503020204020204" charset="-122"/>
                <a:ea typeface="微软雅黑" panose="020B0503020204020204" charset="-122"/>
              </a:rPr>
              <a:t>2017</a:t>
            </a:r>
            <a:r>
              <a:rPr lang="zh-CN" altLang="en-US" sz="1200" b="1" spc="300">
                <a:solidFill>
                  <a:schemeClr val="accent5">
                    <a:lumMod val="75000"/>
                  </a:schemeClr>
                </a:solidFill>
                <a:latin typeface="微软雅黑" panose="020B0503020204020204" charset="-122"/>
                <a:ea typeface="微软雅黑" panose="020B0503020204020204" charset="-122"/>
              </a:rPr>
              <a:t>年</a:t>
            </a:r>
            <a:r>
              <a:rPr lang="en-US" altLang="zh-CN" sz="1200" b="1" spc="300">
                <a:solidFill>
                  <a:schemeClr val="accent5">
                    <a:lumMod val="75000"/>
                  </a:schemeClr>
                </a:solidFill>
                <a:latin typeface="微软雅黑" panose="020B0503020204020204" charset="-122"/>
                <a:ea typeface="微软雅黑" panose="020B0503020204020204" charset="-122"/>
              </a:rPr>
              <a:t>7</a:t>
            </a:r>
            <a:r>
              <a:rPr lang="zh-CN" altLang="en-US" sz="1200" b="1" spc="300">
                <a:solidFill>
                  <a:schemeClr val="accent5">
                    <a:lumMod val="75000"/>
                  </a:schemeClr>
                </a:solidFill>
                <a:latin typeface="微软雅黑" panose="020B0503020204020204" charset="-122"/>
                <a:ea typeface="微软雅黑" panose="020B0503020204020204" charset="-122"/>
              </a:rPr>
              <a:t>月 税务总局货劳司有关负责人</a:t>
            </a:r>
          </a:p>
        </p:txBody>
      </p:sp>
      <p:cxnSp>
        <p:nvCxnSpPr>
          <p:cNvPr id="49" name="Straight Connector 48"/>
          <p:cNvCxnSpPr/>
          <p:nvPr>
            <p:custDataLst>
              <p:tags r:id="rId32"/>
            </p:custDataLst>
          </p:nvPr>
        </p:nvCxnSpPr>
        <p:spPr>
          <a:xfrm flipV="1">
            <a:off x="6100850" y="2231567"/>
            <a:ext cx="0" cy="1815548"/>
          </a:xfrm>
          <a:prstGeom prst="line">
            <a:avLst/>
          </a:prstGeom>
          <a:ln w="28575">
            <a:solidFill>
              <a:sysClr val="window" lastClr="CCE8CF">
                <a:lumMod val="65000"/>
              </a:sysClr>
            </a:solidFill>
          </a:ln>
        </p:spPr>
        <p:style>
          <a:lnRef idx="1">
            <a:srgbClr val="1F74AD"/>
          </a:lnRef>
          <a:fillRef idx="0">
            <a:srgbClr val="1F74AD"/>
          </a:fillRef>
          <a:effectRef idx="0">
            <a:srgbClr val="1F74AD"/>
          </a:effectRef>
          <a:fontRef idx="minor">
            <a:srgbClr val="000000"/>
          </a:fontRef>
        </p:style>
      </p:cxnSp>
      <p:sp>
        <p:nvSpPr>
          <p:cNvPr id="50" name="Oval 49"/>
          <p:cNvSpPr/>
          <p:nvPr>
            <p:custDataLst>
              <p:tags r:id="rId33"/>
            </p:custDataLst>
          </p:nvPr>
        </p:nvSpPr>
        <p:spPr>
          <a:xfrm>
            <a:off x="6052421" y="2165294"/>
            <a:ext cx="101679" cy="101679"/>
          </a:xfrm>
          <a:prstGeom prst="ellipse">
            <a:avLst/>
          </a:prstGeom>
          <a:solidFill>
            <a:srgbClr val="000000">
              <a:lumMod val="65000"/>
              <a:lumOff val="35000"/>
            </a:srgbClr>
          </a:solidFill>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id-ID">
              <a:latin typeface="微软雅黑" panose="020B0503020204020204" charset="-122"/>
              <a:ea typeface="微软雅黑" panose="020B0503020204020204" charset="-122"/>
            </a:endParaRPr>
          </a:p>
        </p:txBody>
      </p:sp>
      <p:sp>
        <p:nvSpPr>
          <p:cNvPr id="51" name="Oval 50"/>
          <p:cNvSpPr/>
          <p:nvPr>
            <p:custDataLst>
              <p:tags r:id="rId34"/>
            </p:custDataLst>
          </p:nvPr>
        </p:nvSpPr>
        <p:spPr>
          <a:xfrm>
            <a:off x="6057512" y="4005217"/>
            <a:ext cx="86676" cy="86676"/>
          </a:xfrm>
          <a:prstGeom prst="ellipse">
            <a:avLst/>
          </a:prstGeom>
          <a:solidFill>
            <a:srgbClr val="000000">
              <a:lumMod val="65000"/>
              <a:lumOff val="35000"/>
            </a:srgbClr>
          </a:solidFill>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id-ID">
              <a:latin typeface="微软雅黑" panose="020B0503020204020204" charset="-122"/>
              <a:ea typeface="微软雅黑" panose="020B0503020204020204" charset="-122"/>
            </a:endParaRPr>
          </a:p>
        </p:txBody>
      </p:sp>
      <p:sp>
        <p:nvSpPr>
          <p:cNvPr id="52" name="TextBox 51"/>
          <p:cNvSpPr txBox="1"/>
          <p:nvPr>
            <p:custDataLst>
              <p:tags r:id="rId35"/>
            </p:custDataLst>
          </p:nvPr>
        </p:nvSpPr>
        <p:spPr>
          <a:xfrm>
            <a:off x="8414385" y="2618740"/>
            <a:ext cx="2924810" cy="872490"/>
          </a:xfrm>
          <a:prstGeom prst="rect">
            <a:avLst/>
          </a:prstGeom>
          <a:noFill/>
        </p:spPr>
        <p:txBody>
          <a:bodyPr wrap="square" tIns="0" rtlCol="0">
            <a:noAutofit/>
          </a:bodyPr>
          <a:lstStyle/>
          <a:p>
            <a:pPr>
              <a:lnSpc>
                <a:spcPct val="120000"/>
              </a:lnSpc>
            </a:pPr>
            <a:r>
              <a:rPr lang="zh-CN" altLang="en-US" sz="1200" spc="150">
                <a:solidFill>
                  <a:schemeClr val="tx1">
                    <a:lumMod val="65000"/>
                    <a:lumOff val="35000"/>
                  </a:schemeClr>
                </a:solidFill>
                <a:latin typeface="微软雅黑" panose="020B0503020204020204" charset="-122"/>
                <a:ea typeface="微软雅黑" panose="020B0503020204020204" charset="-122"/>
              </a:rPr>
              <a:t>“电子发票是指单位和个人在购销商品、提供或接受服务，以及从事其他经营活动中，按照税务机关要求的格式，使用税务机关确定的开票软件开具的电子收付款凭证”</a:t>
            </a:r>
          </a:p>
        </p:txBody>
      </p:sp>
      <p:sp>
        <p:nvSpPr>
          <p:cNvPr id="53" name="TextBox 52"/>
          <p:cNvSpPr txBox="1"/>
          <p:nvPr>
            <p:custDataLst>
              <p:tags r:id="rId36"/>
            </p:custDataLst>
          </p:nvPr>
        </p:nvSpPr>
        <p:spPr>
          <a:xfrm>
            <a:off x="8414385" y="1727200"/>
            <a:ext cx="3067050" cy="754380"/>
          </a:xfrm>
          <a:prstGeom prst="rect">
            <a:avLst/>
          </a:prstGeom>
          <a:noFill/>
        </p:spPr>
        <p:txBody>
          <a:bodyPr wrap="square" bIns="0" rtlCol="0" anchor="b" anchorCtr="0">
            <a:normAutofit fontScale="32500" lnSpcReduction="10000"/>
          </a:bodyPr>
          <a:lstStyle/>
          <a:p>
            <a:pPr>
              <a:lnSpc>
                <a:spcPct val="120000"/>
              </a:lnSpc>
            </a:pPr>
            <a:r>
              <a:rPr lang="en-US" altLang="zh-CN" sz="4800" b="1" spc="300">
                <a:solidFill>
                  <a:schemeClr val="accent5">
                    <a:lumMod val="75000"/>
                  </a:schemeClr>
                </a:solidFill>
                <a:latin typeface="微软雅黑" panose="020B0503020204020204" charset="-122"/>
                <a:ea typeface="微软雅黑" panose="020B0503020204020204" charset="-122"/>
              </a:rPr>
              <a:t>2019</a:t>
            </a:r>
            <a:r>
              <a:rPr lang="zh-CN" altLang="en-US" sz="4800" b="1" spc="300">
                <a:solidFill>
                  <a:schemeClr val="accent5">
                    <a:lumMod val="75000"/>
                  </a:schemeClr>
                </a:solidFill>
                <a:latin typeface="微软雅黑" panose="020B0503020204020204" charset="-122"/>
                <a:ea typeface="微软雅黑" panose="020B0503020204020204" charset="-122"/>
              </a:rPr>
              <a:t>年</a:t>
            </a:r>
            <a:r>
              <a:rPr lang="en-US" altLang="zh-CN" sz="4800" b="1" spc="300">
                <a:solidFill>
                  <a:schemeClr val="accent5">
                    <a:lumMod val="75000"/>
                  </a:schemeClr>
                </a:solidFill>
                <a:latin typeface="微软雅黑" panose="020B0503020204020204" charset="-122"/>
                <a:ea typeface="微软雅黑" panose="020B0503020204020204" charset="-122"/>
              </a:rPr>
              <a:t>6</a:t>
            </a:r>
            <a:r>
              <a:rPr lang="zh-CN" altLang="en-US" sz="4800" b="1" spc="300">
                <a:solidFill>
                  <a:schemeClr val="accent5">
                    <a:lumMod val="75000"/>
                  </a:schemeClr>
                </a:solidFill>
                <a:latin typeface="微软雅黑" panose="020B0503020204020204" charset="-122"/>
                <a:ea typeface="微软雅黑" panose="020B0503020204020204" charset="-122"/>
              </a:rPr>
              <a:t>月</a:t>
            </a:r>
            <a:r>
              <a:rPr lang="en-US" altLang="zh-CN" sz="4800" b="1" spc="300">
                <a:solidFill>
                  <a:schemeClr val="accent5">
                    <a:lumMod val="75000"/>
                  </a:schemeClr>
                </a:solidFill>
                <a:latin typeface="微软雅黑" panose="020B0503020204020204" charset="-122"/>
                <a:ea typeface="微软雅黑" panose="020B0503020204020204" charset="-122"/>
              </a:rPr>
              <a:t>30</a:t>
            </a:r>
            <a:r>
              <a:rPr lang="zh-CN" altLang="en-US" sz="4800" b="1" spc="300">
                <a:solidFill>
                  <a:schemeClr val="accent5">
                    <a:lumMod val="75000"/>
                  </a:schemeClr>
                </a:solidFill>
                <a:latin typeface="微软雅黑" panose="020B0503020204020204" charset="-122"/>
                <a:ea typeface="微软雅黑" panose="020B0503020204020204" charset="-122"/>
              </a:rPr>
              <a:t>日，国家税务总局《企业自检和第三方电子发票服务平台建设标准规范》</a:t>
            </a:r>
          </a:p>
        </p:txBody>
      </p:sp>
      <p:cxnSp>
        <p:nvCxnSpPr>
          <p:cNvPr id="55" name="Straight Connector 54"/>
          <p:cNvCxnSpPr/>
          <p:nvPr>
            <p:custDataLst>
              <p:tags r:id="rId37"/>
            </p:custDataLst>
          </p:nvPr>
        </p:nvCxnSpPr>
        <p:spPr>
          <a:xfrm flipV="1">
            <a:off x="8361257" y="1905000"/>
            <a:ext cx="0" cy="1963099"/>
          </a:xfrm>
          <a:prstGeom prst="line">
            <a:avLst/>
          </a:prstGeom>
          <a:ln w="28575">
            <a:solidFill>
              <a:sysClr val="window" lastClr="CCE8CF">
                <a:lumMod val="65000"/>
              </a:sysClr>
            </a:solidFill>
          </a:ln>
        </p:spPr>
        <p:style>
          <a:lnRef idx="1">
            <a:srgbClr val="1F74AD"/>
          </a:lnRef>
          <a:fillRef idx="0">
            <a:srgbClr val="1F74AD"/>
          </a:fillRef>
          <a:effectRef idx="0">
            <a:srgbClr val="1F74AD"/>
          </a:effectRef>
          <a:fontRef idx="minor">
            <a:srgbClr val="000000"/>
          </a:fontRef>
        </p:style>
      </p:cxnSp>
      <p:sp>
        <p:nvSpPr>
          <p:cNvPr id="56" name="Oval 55"/>
          <p:cNvSpPr/>
          <p:nvPr>
            <p:custDataLst>
              <p:tags r:id="rId38"/>
            </p:custDataLst>
          </p:nvPr>
        </p:nvSpPr>
        <p:spPr>
          <a:xfrm>
            <a:off x="8312828" y="1885491"/>
            <a:ext cx="101679" cy="101679"/>
          </a:xfrm>
          <a:prstGeom prst="ellipse">
            <a:avLst/>
          </a:prstGeom>
          <a:solidFill>
            <a:srgbClr val="000000">
              <a:lumMod val="65000"/>
              <a:lumOff val="35000"/>
            </a:srgbClr>
          </a:solidFill>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id-ID">
              <a:latin typeface="微软雅黑" panose="020B0503020204020204" charset="-122"/>
              <a:ea typeface="微软雅黑" panose="020B0503020204020204" charset="-122"/>
            </a:endParaRPr>
          </a:p>
        </p:txBody>
      </p:sp>
      <p:sp>
        <p:nvSpPr>
          <p:cNvPr id="57" name="Oval 56"/>
          <p:cNvSpPr/>
          <p:nvPr>
            <p:custDataLst>
              <p:tags r:id="rId39"/>
            </p:custDataLst>
          </p:nvPr>
        </p:nvSpPr>
        <p:spPr>
          <a:xfrm>
            <a:off x="8317919" y="3826200"/>
            <a:ext cx="86676" cy="86676"/>
          </a:xfrm>
          <a:prstGeom prst="ellipse">
            <a:avLst/>
          </a:prstGeom>
          <a:solidFill>
            <a:srgbClr val="000000">
              <a:lumMod val="65000"/>
              <a:lumOff val="35000"/>
            </a:srgbClr>
          </a:solidFill>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id-ID">
              <a:latin typeface="微软雅黑" panose="020B0503020204020204" charset="-122"/>
              <a:ea typeface="微软雅黑" panose="020B0503020204020204" charset="-122"/>
            </a:endParaRPr>
          </a:p>
        </p:txBody>
      </p:sp>
      <p:sp>
        <p:nvSpPr>
          <p:cNvPr id="42" name="日期占位符 1">
            <a:extLst>
              <a:ext uri="{FF2B5EF4-FFF2-40B4-BE49-F238E27FC236}">
                <a16:creationId xmlns:a16="http://schemas.microsoft.com/office/drawing/2014/main" id="{BBE18DDB-CE4E-4DCE-96DE-92CBE8BCEC82}"/>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48" name="页脚占位符 2">
            <a:extLst>
              <a:ext uri="{FF2B5EF4-FFF2-40B4-BE49-F238E27FC236}">
                <a16:creationId xmlns:a16="http://schemas.microsoft.com/office/drawing/2014/main" id="{3671799A-4739-4B82-B611-26CB38D6475B}"/>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54" name="矩形 53">
            <a:extLst>
              <a:ext uri="{FF2B5EF4-FFF2-40B4-BE49-F238E27FC236}">
                <a16:creationId xmlns:a16="http://schemas.microsoft.com/office/drawing/2014/main" id="{284FA758-7EF8-4B6A-B191-20AF8BCC2BC1}"/>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58" name="日期占位符 1">
            <a:extLst>
              <a:ext uri="{FF2B5EF4-FFF2-40B4-BE49-F238E27FC236}">
                <a16:creationId xmlns:a16="http://schemas.microsoft.com/office/drawing/2014/main" id="{EC37DA25-7BEF-4C37-97C4-DBC3B9935D21}"/>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59" name="页脚占位符 2">
            <a:extLst>
              <a:ext uri="{FF2B5EF4-FFF2-40B4-BE49-F238E27FC236}">
                <a16:creationId xmlns:a16="http://schemas.microsoft.com/office/drawing/2014/main" id="{A2792F69-C309-48BD-B3B7-29177EB19179}"/>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5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500"/>
                                        <p:tgtEl>
                                          <p:spTgt spid="5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bldLvl="0" animBg="1"/>
      <p:bldP spid="22" grpId="0" bldLvl="0" animBg="1"/>
      <p:bldP spid="23" grpId="0" bldLvl="0" animBg="1"/>
      <p:bldP spid="24" grpId="0" bldLvl="0" animBg="1"/>
      <p:bldP spid="34" grpId="0"/>
      <p:bldP spid="35" grpId="0"/>
      <p:bldP spid="39" grpId="0" bldLvl="0" animBg="1"/>
      <p:bldP spid="40" grpId="0"/>
      <p:bldP spid="41" grpId="0"/>
      <p:bldP spid="45" grpId="0" bldLvl="0" animBg="1"/>
      <p:bldP spid="46" grpId="0"/>
      <p:bldP spid="47" grpId="0"/>
      <p:bldP spid="51" grpId="0" bldLvl="0" animBg="1"/>
      <p:bldP spid="52" grpId="0"/>
      <p:bldP spid="53" grpId="0"/>
      <p:bldP spid="5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2"/>
          </p:nvPr>
        </p:nvSpPr>
        <p:spPr/>
        <p:txBody>
          <a:bodyPr>
            <a:normAutofit fontScale="77500" lnSpcReduction="20000"/>
          </a:bodyPr>
          <a:lstStyle/>
          <a:p>
            <a:endParaRPr lang="zh-CN" altLang="en-US" dirty="0"/>
          </a:p>
        </p:txBody>
      </p:sp>
      <p:sp>
        <p:nvSpPr>
          <p:cNvPr id="2" name="标题 1"/>
          <p:cNvSpPr>
            <a:spLocks noGrp="1"/>
          </p:cNvSpPr>
          <p:nvPr>
            <p:ph type="title"/>
          </p:nvPr>
        </p:nvSpPr>
        <p:spPr/>
        <p:txBody>
          <a:bodyPr>
            <a:normAutofit fontScale="90000"/>
          </a:bodyPr>
          <a:lstStyle/>
          <a:p>
            <a:r>
              <a:rPr lang="zh-CN" altLang="en-US" sz="3110" dirty="0"/>
              <a:t>电子发票的特性</a:t>
            </a:r>
          </a:p>
        </p:txBody>
      </p:sp>
      <p:cxnSp>
        <p:nvCxnSpPr>
          <p:cNvPr id="53" name="直接连接符 52"/>
          <p:cNvCxnSpPr/>
          <p:nvPr/>
        </p:nvCxnSpPr>
        <p:spPr>
          <a:xfrm>
            <a:off x="285750" y="6286500"/>
            <a:ext cx="684213" cy="1588"/>
          </a:xfrm>
          <a:prstGeom prst="line">
            <a:avLst/>
          </a:prstGeom>
          <a:ln w="15875">
            <a:solidFill>
              <a:srgbClr val="6CAC00"/>
            </a:solidFill>
            <a:prstDash val="sysDash"/>
          </a:ln>
        </p:spPr>
        <p:style>
          <a:lnRef idx="1">
            <a:schemeClr val="accent1"/>
          </a:lnRef>
          <a:fillRef idx="0">
            <a:schemeClr val="accent1"/>
          </a:fillRef>
          <a:effectRef idx="0">
            <a:schemeClr val="accent1"/>
          </a:effectRef>
          <a:fontRef idx="minor">
            <a:schemeClr val="tx1"/>
          </a:fontRef>
        </p:style>
      </p:cxnSp>
      <p:pic>
        <p:nvPicPr>
          <p:cNvPr id="58" name="Picture 4" descr="1-110G3144533403_副本"/>
          <p:cNvPicPr>
            <a:picLocks noChangeAspect="1" noChangeArrowheads="1"/>
          </p:cNvPicPr>
          <p:nvPr/>
        </p:nvPicPr>
        <p:blipFill>
          <a:blip r:embed="rId3" cstate="email"/>
          <a:srcRect/>
          <a:stretch>
            <a:fillRect/>
          </a:stretch>
        </p:blipFill>
        <p:spPr bwMode="auto">
          <a:xfrm>
            <a:off x="8316996" y="4146580"/>
            <a:ext cx="3506788" cy="2279596"/>
          </a:xfrm>
          <a:prstGeom prst="rect">
            <a:avLst/>
          </a:prstGeom>
          <a:noFill/>
        </p:spPr>
      </p:pic>
      <p:sp>
        <p:nvSpPr>
          <p:cNvPr id="59" name="AutoShape 49"/>
          <p:cNvSpPr>
            <a:spLocks noChangeArrowheads="1"/>
          </p:cNvSpPr>
          <p:nvPr/>
        </p:nvSpPr>
        <p:spPr bwMode="auto">
          <a:xfrm>
            <a:off x="1335398" y="2051039"/>
            <a:ext cx="5481033" cy="381000"/>
          </a:xfrm>
          <a:prstGeom prst="roundRect">
            <a:avLst>
              <a:gd name="adj" fmla="val 7574"/>
            </a:avLst>
          </a:prstGeom>
          <a:solidFill>
            <a:schemeClr val="bg1"/>
          </a:solidFill>
          <a:ln w="28575" cap="rnd">
            <a:solidFill>
              <a:schemeClr val="bg2"/>
            </a:solidFill>
            <a:prstDash val="sysDot"/>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indent="0">
              <a:buFont typeface="Wingdings" panose="05000000000000000000" pitchFamily="2" charset="2"/>
              <a:buChar char="§"/>
            </a:pPr>
            <a:r>
              <a:rPr lang="zh-CN" altLang="en-US" b="1" dirty="0">
                <a:solidFill>
                  <a:schemeClr val="tx1">
                    <a:lumMod val="65000"/>
                    <a:lumOff val="35000"/>
                  </a:schemeClr>
                </a:solidFill>
                <a:latin typeface="微软雅黑" panose="020B0503020204020204" charset="-122"/>
                <a:ea typeface="微软雅黑" panose="020B0503020204020204" charset="-122"/>
              </a:rPr>
              <a:t>  经电子签名认证、签章保护的电子化交易纳税凭证</a:t>
            </a:r>
            <a:endParaRPr lang="en-US" altLang="zh-CN" b="1" dirty="0">
              <a:solidFill>
                <a:schemeClr val="tx1">
                  <a:lumMod val="65000"/>
                  <a:lumOff val="35000"/>
                </a:schemeClr>
              </a:solidFill>
              <a:latin typeface="微软雅黑" panose="020B0503020204020204" charset="-122"/>
              <a:ea typeface="微软雅黑" panose="020B0503020204020204" charset="-122"/>
            </a:endParaRPr>
          </a:p>
        </p:txBody>
      </p:sp>
      <p:sp>
        <p:nvSpPr>
          <p:cNvPr id="60" name="AutoShape 49"/>
          <p:cNvSpPr>
            <a:spLocks noChangeArrowheads="1"/>
          </p:cNvSpPr>
          <p:nvPr/>
        </p:nvSpPr>
        <p:spPr bwMode="auto">
          <a:xfrm>
            <a:off x="1335399" y="2708245"/>
            <a:ext cx="5481033" cy="381000"/>
          </a:xfrm>
          <a:prstGeom prst="roundRect">
            <a:avLst>
              <a:gd name="adj" fmla="val 7574"/>
            </a:avLst>
          </a:prstGeom>
          <a:solidFill>
            <a:schemeClr val="bg1"/>
          </a:solidFill>
          <a:ln w="28575" cap="rnd">
            <a:solidFill>
              <a:schemeClr val="bg2"/>
            </a:solidFill>
            <a:prstDash val="sysDot"/>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indent="0">
              <a:buFont typeface="Wingdings" panose="05000000000000000000" pitchFamily="2" charset="2"/>
              <a:buChar char="§"/>
            </a:pPr>
            <a:r>
              <a:rPr lang="zh-CN" altLang="en-US" b="1" dirty="0">
                <a:solidFill>
                  <a:schemeClr val="tx1">
                    <a:lumMod val="65000"/>
                    <a:lumOff val="35000"/>
                  </a:schemeClr>
                </a:solidFill>
                <a:latin typeface="微软雅黑" panose="020B0503020204020204" charset="-122"/>
                <a:ea typeface="微软雅黑" panose="020B0503020204020204" charset="-122"/>
              </a:rPr>
              <a:t>  电子防伪手段，在发票开具、交付、查验全过程保证发票数据安全</a:t>
            </a:r>
            <a:endParaRPr lang="en-US" altLang="zh-CN" b="1" dirty="0">
              <a:solidFill>
                <a:schemeClr val="tx1">
                  <a:lumMod val="65000"/>
                  <a:lumOff val="35000"/>
                </a:schemeClr>
              </a:solidFill>
              <a:latin typeface="微软雅黑" panose="020B0503020204020204" charset="-122"/>
              <a:ea typeface="微软雅黑" panose="020B0503020204020204" charset="-122"/>
            </a:endParaRPr>
          </a:p>
        </p:txBody>
      </p:sp>
      <p:sp>
        <p:nvSpPr>
          <p:cNvPr id="62" name="AutoShape 49"/>
          <p:cNvSpPr>
            <a:spLocks noChangeArrowheads="1"/>
          </p:cNvSpPr>
          <p:nvPr/>
        </p:nvSpPr>
        <p:spPr bwMode="auto">
          <a:xfrm>
            <a:off x="1335400" y="3365451"/>
            <a:ext cx="5481033" cy="381000"/>
          </a:xfrm>
          <a:prstGeom prst="roundRect">
            <a:avLst>
              <a:gd name="adj" fmla="val 7574"/>
            </a:avLst>
          </a:prstGeom>
          <a:solidFill>
            <a:schemeClr val="bg1"/>
          </a:solidFill>
          <a:ln w="28575" cap="rnd">
            <a:solidFill>
              <a:schemeClr val="bg2"/>
            </a:solidFill>
            <a:prstDash val="sysDot"/>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indent="0">
              <a:buFont typeface="Wingdings" panose="05000000000000000000" pitchFamily="2" charset="2"/>
              <a:buChar char="§"/>
            </a:pPr>
            <a:r>
              <a:rPr lang="zh-CN" altLang="en-US" b="1" dirty="0">
                <a:solidFill>
                  <a:schemeClr val="tx1">
                    <a:lumMod val="65000"/>
                    <a:lumOff val="35000"/>
                  </a:schemeClr>
                </a:solidFill>
                <a:latin typeface="微软雅黑" panose="020B0503020204020204" charset="-122"/>
                <a:ea typeface="微软雅黑" panose="020B0503020204020204" charset="-122"/>
              </a:rPr>
              <a:t>  具备与纸质发票同等法律效力</a:t>
            </a:r>
            <a:endParaRPr lang="en-US" altLang="zh-CN" b="1" dirty="0">
              <a:solidFill>
                <a:schemeClr val="tx1">
                  <a:lumMod val="65000"/>
                  <a:lumOff val="35000"/>
                </a:schemeClr>
              </a:solidFill>
              <a:latin typeface="微软雅黑" panose="020B0503020204020204" charset="-122"/>
              <a:ea typeface="微软雅黑" panose="020B0503020204020204" charset="-122"/>
            </a:endParaRPr>
          </a:p>
        </p:txBody>
      </p:sp>
      <p:sp>
        <p:nvSpPr>
          <p:cNvPr id="63" name="AutoShape 49"/>
          <p:cNvSpPr>
            <a:spLocks noChangeArrowheads="1"/>
          </p:cNvSpPr>
          <p:nvPr/>
        </p:nvSpPr>
        <p:spPr bwMode="auto">
          <a:xfrm>
            <a:off x="1335397" y="1442391"/>
            <a:ext cx="5481033" cy="381000"/>
          </a:xfrm>
          <a:prstGeom prst="roundRect">
            <a:avLst>
              <a:gd name="adj" fmla="val 7574"/>
            </a:avLst>
          </a:prstGeom>
          <a:solidFill>
            <a:schemeClr val="bg1"/>
          </a:solidFill>
          <a:ln w="28575" cap="rnd">
            <a:solidFill>
              <a:schemeClr val="bg2"/>
            </a:solidFill>
            <a:prstDash val="sysDot"/>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indent="0">
              <a:buFont typeface="Wingdings" panose="05000000000000000000" pitchFamily="2" charset="2"/>
              <a:buChar char="§"/>
            </a:pPr>
            <a:r>
              <a:rPr lang="zh-CN" altLang="en-US" b="1" dirty="0">
                <a:solidFill>
                  <a:schemeClr val="tx1">
                    <a:lumMod val="65000"/>
                    <a:lumOff val="35000"/>
                  </a:schemeClr>
                </a:solidFill>
                <a:latin typeface="微软雅黑" panose="020B0503020204020204" charset="-122"/>
                <a:ea typeface="微软雅黑" panose="020B0503020204020204" charset="-122"/>
              </a:rPr>
              <a:t>  电子发票是指经营活动中开具或收取的数据电文形式的收付款凭证</a:t>
            </a:r>
          </a:p>
        </p:txBody>
      </p:sp>
      <p:sp>
        <p:nvSpPr>
          <p:cNvPr id="64" name="AutoShape 49"/>
          <p:cNvSpPr>
            <a:spLocks noChangeArrowheads="1"/>
          </p:cNvSpPr>
          <p:nvPr/>
        </p:nvSpPr>
        <p:spPr bwMode="auto">
          <a:xfrm>
            <a:off x="1335396" y="3963620"/>
            <a:ext cx="5481033" cy="381000"/>
          </a:xfrm>
          <a:prstGeom prst="roundRect">
            <a:avLst>
              <a:gd name="adj" fmla="val 7574"/>
            </a:avLst>
          </a:prstGeom>
          <a:solidFill>
            <a:schemeClr val="bg1"/>
          </a:solidFill>
          <a:ln w="28575" cap="rnd">
            <a:solidFill>
              <a:schemeClr val="bg2"/>
            </a:solidFill>
            <a:prstDash val="sysDot"/>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indent="0">
              <a:buFont typeface="Wingdings" panose="05000000000000000000" pitchFamily="2" charset="2"/>
              <a:buChar char="§"/>
            </a:pPr>
            <a:r>
              <a:rPr lang="zh-CN" altLang="en-US" b="1" dirty="0">
                <a:solidFill>
                  <a:schemeClr val="tx1">
                    <a:lumMod val="65000"/>
                    <a:lumOff val="35000"/>
                  </a:schemeClr>
                </a:solidFill>
                <a:latin typeface="微软雅黑" panose="020B0503020204020204" charset="-122"/>
                <a:ea typeface="微软雅黑" panose="020B0503020204020204" charset="-122"/>
              </a:rPr>
              <a:t>  电子发票：</a:t>
            </a:r>
            <a:r>
              <a:rPr lang="en-US" altLang="zh-CN" b="1" dirty="0">
                <a:solidFill>
                  <a:schemeClr val="tx1">
                    <a:lumMod val="65000"/>
                    <a:lumOff val="35000"/>
                  </a:schemeClr>
                </a:solidFill>
                <a:latin typeface="微软雅黑" panose="020B0503020204020204" charset="-122"/>
                <a:ea typeface="微软雅黑" panose="020B0503020204020204" charset="-122"/>
              </a:rPr>
              <a:t>PDF</a:t>
            </a:r>
            <a:r>
              <a:rPr lang="zh-CN" altLang="en-US" b="1" dirty="0">
                <a:solidFill>
                  <a:schemeClr val="tx1">
                    <a:lumMod val="65000"/>
                    <a:lumOff val="35000"/>
                  </a:schemeClr>
                </a:solidFill>
                <a:latin typeface="微软雅黑" panose="020B0503020204020204" charset="-122"/>
                <a:ea typeface="微软雅黑" panose="020B0503020204020204" charset="-122"/>
              </a:rPr>
              <a:t>格式、</a:t>
            </a:r>
            <a:r>
              <a:rPr lang="en-US" altLang="zh-CN" b="1" dirty="0">
                <a:solidFill>
                  <a:schemeClr val="tx1">
                    <a:lumMod val="65000"/>
                    <a:lumOff val="35000"/>
                  </a:schemeClr>
                </a:solidFill>
                <a:latin typeface="微软雅黑" panose="020B0503020204020204" charset="-122"/>
                <a:ea typeface="微软雅黑" panose="020B0503020204020204" charset="-122"/>
              </a:rPr>
              <a:t>OFD</a:t>
            </a:r>
            <a:r>
              <a:rPr lang="zh-CN" altLang="en-US" b="1" dirty="0">
                <a:solidFill>
                  <a:schemeClr val="tx1">
                    <a:lumMod val="65000"/>
                    <a:lumOff val="35000"/>
                  </a:schemeClr>
                </a:solidFill>
                <a:latin typeface="微软雅黑" panose="020B0503020204020204" charset="-122"/>
                <a:ea typeface="微软雅黑" panose="020B0503020204020204" charset="-122"/>
              </a:rPr>
              <a:t>格式</a:t>
            </a:r>
            <a:endParaRPr lang="en-US" altLang="zh-CN" b="1" dirty="0">
              <a:solidFill>
                <a:schemeClr val="tx1">
                  <a:lumMod val="65000"/>
                  <a:lumOff val="35000"/>
                </a:schemeClr>
              </a:solidFill>
              <a:latin typeface="微软雅黑" panose="020B0503020204020204" charset="-122"/>
              <a:ea typeface="微软雅黑" panose="020B0503020204020204" charset="-122"/>
            </a:endParaRPr>
          </a:p>
        </p:txBody>
      </p:sp>
      <p:sp>
        <p:nvSpPr>
          <p:cNvPr id="11" name="日期占位符 1">
            <a:extLst>
              <a:ext uri="{FF2B5EF4-FFF2-40B4-BE49-F238E27FC236}">
                <a16:creationId xmlns:a16="http://schemas.microsoft.com/office/drawing/2014/main" id="{F8D46DF2-9BF3-4375-BFB3-474F360FEB48}"/>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12" name="页脚占位符 2">
            <a:extLst>
              <a:ext uri="{FF2B5EF4-FFF2-40B4-BE49-F238E27FC236}">
                <a16:creationId xmlns:a16="http://schemas.microsoft.com/office/drawing/2014/main" id="{5D12B269-DD42-43ED-A7FC-7B4E546DD134}"/>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0A337452-F307-4BBB-B9E5-A7860440E40D}"/>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4" name="日期占位符 1">
            <a:extLst>
              <a:ext uri="{FF2B5EF4-FFF2-40B4-BE49-F238E27FC236}">
                <a16:creationId xmlns:a16="http://schemas.microsoft.com/office/drawing/2014/main" id="{E40F4B78-F417-49A0-8BB7-76E4AD6D049B}"/>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15" name="页脚占位符 2">
            <a:extLst>
              <a:ext uri="{FF2B5EF4-FFF2-40B4-BE49-F238E27FC236}">
                <a16:creationId xmlns:a16="http://schemas.microsoft.com/office/drawing/2014/main" id="{7BEBEE39-2BB4-44B1-B6A8-6A165A0FD5C1}"/>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866140" y="568034"/>
            <a:ext cx="5783158" cy="436245"/>
          </a:xfrm>
        </p:spPr>
        <p:txBody>
          <a:bodyPr>
            <a:normAutofit fontScale="90000"/>
          </a:bodyPr>
          <a:lstStyle/>
          <a:p>
            <a:r>
              <a:rPr lang="zh-CN" altLang="en-US" sz="3110" dirty="0">
                <a:latin typeface="微软雅黑" panose="020B0503020204020204" charset="-122"/>
                <a:ea typeface="微软雅黑" panose="020B0503020204020204" charset="-122"/>
              </a:rPr>
              <a:t>全电发票</a:t>
            </a:r>
            <a:r>
              <a:rPr sz="3110" dirty="0">
                <a:latin typeface="微软雅黑" panose="020B0503020204020204" charset="-122"/>
                <a:ea typeface="微软雅黑" panose="020B0503020204020204" charset="-122"/>
              </a:rPr>
              <a:t>时代来临</a:t>
            </a:r>
            <a:endParaRPr lang="zh-CN" altLang="en-US" sz="3110" dirty="0">
              <a:latin typeface="微软雅黑" panose="020B0503020204020204" charset="-122"/>
              <a:ea typeface="微软雅黑" panose="020B0503020204020204" charset="-122"/>
            </a:endParaRPr>
          </a:p>
        </p:txBody>
      </p:sp>
      <p:sp>
        <p:nvSpPr>
          <p:cNvPr id="2" name="内容占位符 1"/>
          <p:cNvSpPr>
            <a:spLocks noGrp="1"/>
          </p:cNvSpPr>
          <p:nvPr>
            <p:ph sz="quarter" idx="12"/>
          </p:nvPr>
        </p:nvSpPr>
        <p:spPr/>
        <p:txBody>
          <a:bodyPr>
            <a:normAutofit fontScale="67500" lnSpcReduction="10000"/>
          </a:bodyPr>
          <a:lstStyle/>
          <a:p>
            <a:endParaRPr lang="zh-CN" altLang="en-US"/>
          </a:p>
        </p:txBody>
      </p:sp>
      <p:sp>
        <p:nvSpPr>
          <p:cNvPr id="8" name="矩形 7"/>
          <p:cNvSpPr/>
          <p:nvPr/>
        </p:nvSpPr>
        <p:spPr>
          <a:xfrm>
            <a:off x="1416685" y="1543685"/>
            <a:ext cx="9044940" cy="2399665"/>
          </a:xfrm>
          <a:prstGeom prst="rect">
            <a:avLst/>
          </a:prstGeom>
        </p:spPr>
        <p:txBody>
          <a:bodyPr wrap="square">
            <a:spAutoFit/>
          </a:bodyPr>
          <a:lstStyle/>
          <a:p>
            <a:pPr indent="457200" fontAlgn="auto">
              <a:lnSpc>
                <a:spcPct val="150000"/>
              </a:lnSpc>
            </a:pPr>
            <a:r>
              <a:rPr lang="en-US" altLang="zh-CN" sz="2000" dirty="0">
                <a:solidFill>
                  <a:schemeClr val="tx1">
                    <a:lumMod val="85000"/>
                    <a:lumOff val="15000"/>
                  </a:schemeClr>
                </a:solidFill>
                <a:latin typeface="微软雅黑" panose="020B0503020204020204" charset="-122"/>
                <a:ea typeface="微软雅黑" panose="020B0503020204020204" charset="-122"/>
              </a:rPr>
              <a:t>2021</a:t>
            </a:r>
            <a:r>
              <a:rPr lang="zh-CN" altLang="en-US" sz="2000" dirty="0">
                <a:solidFill>
                  <a:schemeClr val="tx1">
                    <a:lumMod val="85000"/>
                    <a:lumOff val="15000"/>
                  </a:schemeClr>
                </a:solidFill>
                <a:latin typeface="微软雅黑" panose="020B0503020204020204" charset="-122"/>
                <a:ea typeface="微软雅黑" panose="020B0503020204020204" charset="-122"/>
              </a:rPr>
              <a:t>年</a:t>
            </a:r>
            <a:r>
              <a:rPr lang="en-US" altLang="zh-CN" sz="2000" dirty="0">
                <a:solidFill>
                  <a:schemeClr val="tx1">
                    <a:lumMod val="85000"/>
                    <a:lumOff val="15000"/>
                  </a:schemeClr>
                </a:solidFill>
                <a:latin typeface="微软雅黑" panose="020B0503020204020204" charset="-122"/>
                <a:ea typeface="微软雅黑" panose="020B0503020204020204" charset="-122"/>
              </a:rPr>
              <a:t>12</a:t>
            </a:r>
            <a:r>
              <a:rPr lang="zh-CN" altLang="en-US" sz="2000" dirty="0">
                <a:solidFill>
                  <a:schemeClr val="tx1">
                    <a:lumMod val="85000"/>
                    <a:lumOff val="15000"/>
                  </a:schemeClr>
                </a:solidFill>
                <a:latin typeface="微软雅黑" panose="020B0503020204020204" charset="-122"/>
                <a:ea typeface="微软雅黑" panose="020B0503020204020204" charset="-122"/>
              </a:rPr>
              <a:t>月</a:t>
            </a:r>
            <a:r>
              <a:rPr lang="en-US" altLang="zh-CN" sz="2000" dirty="0">
                <a:solidFill>
                  <a:schemeClr val="tx1">
                    <a:lumMod val="85000"/>
                    <a:lumOff val="15000"/>
                  </a:schemeClr>
                </a:solidFill>
                <a:latin typeface="微软雅黑" panose="020B0503020204020204" charset="-122"/>
                <a:ea typeface="微软雅黑" panose="020B0503020204020204" charset="-122"/>
              </a:rPr>
              <a:t>1</a:t>
            </a:r>
            <a:r>
              <a:rPr lang="zh-CN" altLang="en-US" sz="2000" dirty="0">
                <a:solidFill>
                  <a:schemeClr val="tx1">
                    <a:lumMod val="85000"/>
                    <a:lumOff val="15000"/>
                  </a:schemeClr>
                </a:solidFill>
                <a:latin typeface="微软雅黑" panose="020B0503020204020204" charset="-122"/>
                <a:ea typeface="微软雅黑" panose="020B0503020204020204" charset="-122"/>
              </a:rPr>
              <a:t>日起，在上海市，内蒙古呼和浩特市，广东省广州市、佛山市和横琴粤澳深度合作取得部分纳税人中开展全电发票试点，试点纳税人范围和受票方范围根据试点进度逐步推广到全省。</a:t>
            </a:r>
          </a:p>
          <a:p>
            <a:pPr indent="457200" fontAlgn="auto">
              <a:lnSpc>
                <a:spcPct val="150000"/>
              </a:lnSpc>
            </a:pPr>
            <a:endParaRPr lang="zh-CN" altLang="en-US" sz="2000" dirty="0">
              <a:solidFill>
                <a:schemeClr val="tx1">
                  <a:lumMod val="85000"/>
                  <a:lumOff val="15000"/>
                </a:schemeClr>
              </a:solidFill>
              <a:latin typeface="微软雅黑" panose="020B0503020204020204" charset="-122"/>
              <a:ea typeface="微软雅黑" panose="020B0503020204020204" charset="-122"/>
            </a:endParaRPr>
          </a:p>
          <a:p>
            <a:pPr indent="457200" fontAlgn="auto">
              <a:lnSpc>
                <a:spcPct val="150000"/>
              </a:lnSpc>
            </a:pPr>
            <a:r>
              <a:rPr lang="zh-CN" altLang="en-US" sz="2000" dirty="0">
                <a:solidFill>
                  <a:schemeClr val="tx1">
                    <a:lumMod val="85000"/>
                    <a:lumOff val="15000"/>
                  </a:schemeClr>
                </a:solidFill>
                <a:latin typeface="微软雅黑" panose="020B0503020204020204" charset="-122"/>
                <a:ea typeface="微软雅黑" panose="020B0503020204020204" charset="-122"/>
              </a:rPr>
              <a:t>全面数字化电子发票的法律效力基本用途与现有纸质发票相同</a:t>
            </a:r>
            <a:r>
              <a:rPr lang="zh-CN" altLang="en-US" sz="2000" b="1" dirty="0">
                <a:solidFill>
                  <a:schemeClr val="tx1">
                    <a:lumMod val="85000"/>
                    <a:lumOff val="15000"/>
                  </a:schemeClr>
                </a:solidFill>
                <a:latin typeface="微软雅黑" panose="020B0503020204020204" charset="-122"/>
                <a:ea typeface="微软雅黑" panose="020B0503020204020204" charset="-122"/>
              </a:rPr>
              <a:t>。</a:t>
            </a:r>
          </a:p>
        </p:txBody>
      </p:sp>
      <p:sp>
        <p:nvSpPr>
          <p:cNvPr id="5" name="日期占位符 1">
            <a:extLst>
              <a:ext uri="{FF2B5EF4-FFF2-40B4-BE49-F238E27FC236}">
                <a16:creationId xmlns:a16="http://schemas.microsoft.com/office/drawing/2014/main" id="{B6CCFCE6-F142-4F0A-939C-AF397653EFE6}"/>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6" name="页脚占位符 2">
            <a:extLst>
              <a:ext uri="{FF2B5EF4-FFF2-40B4-BE49-F238E27FC236}">
                <a16:creationId xmlns:a16="http://schemas.microsoft.com/office/drawing/2014/main" id="{86EACF90-19C0-4151-98E4-9CD67A40CCAC}"/>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754C0553-F09E-491D-92D9-66484F263116}"/>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9" name="日期占位符 1">
            <a:extLst>
              <a:ext uri="{FF2B5EF4-FFF2-40B4-BE49-F238E27FC236}">
                <a16:creationId xmlns:a16="http://schemas.microsoft.com/office/drawing/2014/main" id="{6A5C81D6-8646-45EA-B909-6A4D581DD501}"/>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10" name="页脚占位符 2">
            <a:extLst>
              <a:ext uri="{FF2B5EF4-FFF2-40B4-BE49-F238E27FC236}">
                <a16:creationId xmlns:a16="http://schemas.microsoft.com/office/drawing/2014/main" id="{483D6110-7712-4726-A00E-1EB859674A78}"/>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866140" y="568034"/>
            <a:ext cx="5783158" cy="436245"/>
          </a:xfrm>
        </p:spPr>
        <p:txBody>
          <a:bodyPr>
            <a:normAutofit fontScale="90000"/>
          </a:bodyPr>
          <a:lstStyle/>
          <a:p>
            <a:r>
              <a:rPr lang="zh-CN" altLang="en-US" sz="3110" dirty="0">
                <a:latin typeface="微软雅黑" panose="020B0503020204020204" charset="-122"/>
                <a:ea typeface="微软雅黑" panose="020B0503020204020204" charset="-122"/>
              </a:rPr>
              <a:t>什么是</a:t>
            </a:r>
            <a:r>
              <a:rPr lang="en-US" altLang="zh-CN" sz="3110" dirty="0">
                <a:latin typeface="微软雅黑" panose="020B0503020204020204" charset="-122"/>
                <a:ea typeface="微软雅黑" panose="020B0503020204020204" charset="-122"/>
              </a:rPr>
              <a:t>“</a:t>
            </a:r>
            <a:r>
              <a:rPr lang="zh-CN" altLang="en-US" sz="3110" dirty="0">
                <a:latin typeface="微软雅黑" panose="020B0503020204020204" charset="-122"/>
                <a:ea typeface="微软雅黑" panose="020B0503020204020204" charset="-122"/>
              </a:rPr>
              <a:t>全电发票</a:t>
            </a:r>
            <a:r>
              <a:rPr lang="en-US" altLang="zh-CN" sz="3110" dirty="0">
                <a:latin typeface="微软雅黑" panose="020B0503020204020204" charset="-122"/>
                <a:ea typeface="微软雅黑" panose="020B0503020204020204" charset="-122"/>
              </a:rPr>
              <a:t>”</a:t>
            </a:r>
          </a:p>
        </p:txBody>
      </p:sp>
      <p:sp>
        <p:nvSpPr>
          <p:cNvPr id="2" name="内容占位符 1"/>
          <p:cNvSpPr>
            <a:spLocks noGrp="1"/>
          </p:cNvSpPr>
          <p:nvPr>
            <p:ph sz="quarter" idx="12"/>
          </p:nvPr>
        </p:nvSpPr>
        <p:spPr/>
        <p:txBody>
          <a:bodyPr>
            <a:normAutofit fontScale="67500" lnSpcReduction="10000"/>
          </a:bodyPr>
          <a:lstStyle/>
          <a:p>
            <a:endParaRPr lang="zh-CN" altLang="en-US"/>
          </a:p>
        </p:txBody>
      </p:sp>
      <p:sp>
        <p:nvSpPr>
          <p:cNvPr id="8" name="矩形 7"/>
          <p:cNvSpPr/>
          <p:nvPr/>
        </p:nvSpPr>
        <p:spPr>
          <a:xfrm>
            <a:off x="464820" y="1443355"/>
            <a:ext cx="11262360" cy="553085"/>
          </a:xfrm>
          <a:prstGeom prst="rect">
            <a:avLst/>
          </a:prstGeom>
        </p:spPr>
        <p:txBody>
          <a:bodyPr wrap="square">
            <a:spAutoFit/>
          </a:bodyPr>
          <a:lstStyle/>
          <a:p>
            <a:pPr indent="457200" fontAlgn="auto">
              <a:lnSpc>
                <a:spcPct val="150000"/>
              </a:lnSpc>
            </a:pPr>
            <a:endParaRPr sz="2000" b="1" dirty="0">
              <a:solidFill>
                <a:schemeClr val="tx1">
                  <a:lumMod val="50000"/>
                  <a:lumOff val="50000"/>
                </a:schemeClr>
              </a:solidFill>
              <a:latin typeface="微软雅黑" panose="020B0503020204020204" charset="-122"/>
              <a:ea typeface="微软雅黑" panose="020B0503020204020204" charset="-122"/>
            </a:endParaRPr>
          </a:p>
        </p:txBody>
      </p:sp>
      <p:sp>
        <p:nvSpPr>
          <p:cNvPr id="4" name="文本框 3"/>
          <p:cNvSpPr txBox="1"/>
          <p:nvPr/>
        </p:nvSpPr>
        <p:spPr>
          <a:xfrm>
            <a:off x="1248410" y="1040765"/>
            <a:ext cx="9224010" cy="706755"/>
          </a:xfrm>
          <a:prstGeom prst="rect">
            <a:avLst/>
          </a:prstGeom>
          <a:noFill/>
        </p:spPr>
        <p:txBody>
          <a:bodyPr wrap="square" rtlCol="0">
            <a:spAutoFit/>
          </a:bodyPr>
          <a:lstStyle/>
          <a:p>
            <a:pPr algn="l"/>
            <a:r>
              <a:rPr lang="zh-CN" altLang="en-US" sz="2000">
                <a:solidFill>
                  <a:schemeClr val="tx1">
                    <a:lumMod val="85000"/>
                    <a:lumOff val="15000"/>
                  </a:schemeClr>
                </a:solidFill>
              </a:rPr>
              <a:t>“全电发票”即全面数字化的电子发票，发票信息全面数字化，</a:t>
            </a:r>
          </a:p>
          <a:p>
            <a:pPr algn="l"/>
            <a:r>
              <a:rPr lang="zh-CN" altLang="en-US" sz="2000">
                <a:solidFill>
                  <a:schemeClr val="tx1">
                    <a:lumMod val="85000"/>
                    <a:lumOff val="15000"/>
                  </a:schemeClr>
                </a:solidFill>
              </a:rPr>
              <a:t>实现发票全领域、全环节、全要素电子化。</a:t>
            </a:r>
          </a:p>
        </p:txBody>
      </p:sp>
      <p:cxnSp>
        <p:nvCxnSpPr>
          <p:cNvPr id="42" name="直接连接符 41"/>
          <p:cNvCxnSpPr/>
          <p:nvPr>
            <p:custDataLst>
              <p:tags r:id="rId1"/>
            </p:custDataLst>
          </p:nvPr>
        </p:nvCxnSpPr>
        <p:spPr>
          <a:xfrm>
            <a:off x="7534574" y="2327370"/>
            <a:ext cx="774912" cy="1490"/>
          </a:xfrm>
          <a:prstGeom prst="line">
            <a:avLst/>
          </a:prstGeom>
          <a:ln w="19050">
            <a:solidFill>
              <a:srgbClr val="000000">
                <a:lumMod val="50000"/>
                <a:lumOff val="50000"/>
              </a:srgbClr>
            </a:solidFill>
            <a:prstDash val="dashDot"/>
            <a:headEnd type="none"/>
            <a:tailEnd type="none"/>
          </a:ln>
        </p:spPr>
        <p:style>
          <a:lnRef idx="1">
            <a:srgbClr val="1F74AD"/>
          </a:lnRef>
          <a:fillRef idx="0">
            <a:srgbClr val="1F74AD"/>
          </a:fillRef>
          <a:effectRef idx="0">
            <a:srgbClr val="1F74AD"/>
          </a:effectRef>
          <a:fontRef idx="minor">
            <a:srgbClr val="000000"/>
          </a:fontRef>
        </p:style>
      </p:cxnSp>
      <p:cxnSp>
        <p:nvCxnSpPr>
          <p:cNvPr id="43" name="直接连接符 42"/>
          <p:cNvCxnSpPr/>
          <p:nvPr>
            <p:custDataLst>
              <p:tags r:id="rId2"/>
            </p:custDataLst>
          </p:nvPr>
        </p:nvCxnSpPr>
        <p:spPr>
          <a:xfrm rot="5400000" flipH="1" flipV="1">
            <a:off x="7220287" y="2360894"/>
            <a:ext cx="357494" cy="285977"/>
          </a:xfrm>
          <a:prstGeom prst="line">
            <a:avLst/>
          </a:prstGeom>
          <a:ln w="19050">
            <a:solidFill>
              <a:srgbClr val="000000">
                <a:lumMod val="50000"/>
                <a:lumOff val="50000"/>
              </a:srgbClr>
            </a:solidFill>
            <a:prstDash val="dashDot"/>
            <a:headEnd type="none"/>
            <a:tailEnd type="none"/>
          </a:ln>
        </p:spPr>
        <p:style>
          <a:lnRef idx="1">
            <a:srgbClr val="1F74AD"/>
          </a:lnRef>
          <a:fillRef idx="0">
            <a:srgbClr val="1F74AD"/>
          </a:fillRef>
          <a:effectRef idx="0">
            <a:srgbClr val="1F74AD"/>
          </a:effectRef>
          <a:fontRef idx="minor">
            <a:srgbClr val="000000"/>
          </a:fontRef>
        </p:style>
      </p:cxnSp>
      <p:cxnSp>
        <p:nvCxnSpPr>
          <p:cNvPr id="40" name="直接连接符 39"/>
          <p:cNvCxnSpPr/>
          <p:nvPr>
            <p:custDataLst>
              <p:tags r:id="rId3"/>
            </p:custDataLst>
          </p:nvPr>
        </p:nvCxnSpPr>
        <p:spPr>
          <a:xfrm>
            <a:off x="7648999" y="3907068"/>
            <a:ext cx="659135" cy="0"/>
          </a:xfrm>
          <a:prstGeom prst="line">
            <a:avLst/>
          </a:prstGeom>
          <a:ln w="19050">
            <a:solidFill>
              <a:srgbClr val="000000">
                <a:lumMod val="50000"/>
                <a:lumOff val="50000"/>
              </a:srgbClr>
            </a:solidFill>
            <a:prstDash val="dashDot"/>
            <a:headEnd type="none"/>
            <a:tailEnd type="none"/>
          </a:ln>
        </p:spPr>
        <p:style>
          <a:lnRef idx="1">
            <a:srgbClr val="1F74AD"/>
          </a:lnRef>
          <a:fillRef idx="0">
            <a:srgbClr val="1F74AD"/>
          </a:fillRef>
          <a:effectRef idx="0">
            <a:srgbClr val="1F74AD"/>
          </a:effectRef>
          <a:fontRef idx="minor">
            <a:srgbClr val="000000"/>
          </a:fontRef>
        </p:style>
      </p:cxnSp>
      <p:cxnSp>
        <p:nvCxnSpPr>
          <p:cNvPr id="38" name="直接连接符 37"/>
          <p:cNvCxnSpPr/>
          <p:nvPr>
            <p:custDataLst>
              <p:tags r:id="rId4"/>
            </p:custDataLst>
          </p:nvPr>
        </p:nvCxnSpPr>
        <p:spPr>
          <a:xfrm>
            <a:off x="7466825" y="5413116"/>
            <a:ext cx="841309" cy="0"/>
          </a:xfrm>
          <a:prstGeom prst="line">
            <a:avLst/>
          </a:prstGeom>
          <a:ln w="19050">
            <a:solidFill>
              <a:srgbClr val="000000">
                <a:lumMod val="50000"/>
                <a:lumOff val="50000"/>
              </a:srgbClr>
            </a:solidFill>
            <a:prstDash val="dashDot"/>
            <a:headEnd type="none"/>
            <a:tailEnd type="none"/>
          </a:ln>
        </p:spPr>
        <p:style>
          <a:lnRef idx="1">
            <a:srgbClr val="1F74AD"/>
          </a:lnRef>
          <a:fillRef idx="0">
            <a:srgbClr val="1F74AD"/>
          </a:fillRef>
          <a:effectRef idx="0">
            <a:srgbClr val="1F74AD"/>
          </a:effectRef>
          <a:fontRef idx="minor">
            <a:srgbClr val="000000"/>
          </a:fontRef>
        </p:style>
      </p:cxnSp>
      <p:cxnSp>
        <p:nvCxnSpPr>
          <p:cNvPr id="39" name="直接连接符 38"/>
          <p:cNvCxnSpPr>
            <a:stCxn id="89" idx="10"/>
          </p:cNvCxnSpPr>
          <p:nvPr>
            <p:custDataLst>
              <p:tags r:id="rId5"/>
            </p:custDataLst>
          </p:nvPr>
        </p:nvCxnSpPr>
        <p:spPr>
          <a:xfrm>
            <a:off x="6948543" y="4687821"/>
            <a:ext cx="525732" cy="727529"/>
          </a:xfrm>
          <a:prstGeom prst="line">
            <a:avLst/>
          </a:prstGeom>
          <a:ln w="19050">
            <a:solidFill>
              <a:srgbClr val="000000">
                <a:lumMod val="50000"/>
                <a:lumOff val="50000"/>
              </a:srgbClr>
            </a:solidFill>
            <a:prstDash val="dashDot"/>
            <a:headEnd type="none"/>
            <a:tailEnd type="none"/>
          </a:ln>
        </p:spPr>
        <p:style>
          <a:lnRef idx="1">
            <a:srgbClr val="1F74AD"/>
          </a:lnRef>
          <a:fillRef idx="0">
            <a:srgbClr val="1F74AD"/>
          </a:fillRef>
          <a:effectRef idx="0">
            <a:srgbClr val="1F74AD"/>
          </a:effectRef>
          <a:fontRef idx="minor">
            <a:srgbClr val="000000"/>
          </a:fontRef>
        </p:style>
      </p:cxnSp>
      <p:sp>
        <p:nvSpPr>
          <p:cNvPr id="29" name="任意多边形 28"/>
          <p:cNvSpPr/>
          <p:nvPr>
            <p:custDataLst>
              <p:tags r:id="rId6"/>
            </p:custDataLst>
          </p:nvPr>
        </p:nvSpPr>
        <p:spPr bwMode="auto">
          <a:xfrm>
            <a:off x="5318791" y="2717117"/>
            <a:ext cx="1981462" cy="1981461"/>
          </a:xfrm>
          <a:custGeom>
            <a:avLst/>
            <a:gdLst/>
            <a:ahLst/>
            <a:cxnLst>
              <a:cxn ang="0">
                <a:pos x="1116" y="391"/>
              </a:cxn>
              <a:cxn ang="0">
                <a:pos x="391" y="127"/>
              </a:cxn>
              <a:cxn ang="0">
                <a:pos x="127" y="851"/>
              </a:cxn>
              <a:cxn ang="0">
                <a:pos x="851" y="1115"/>
              </a:cxn>
              <a:cxn ang="0">
                <a:pos x="1116" y="391"/>
              </a:cxn>
            </a:cxnLst>
            <a:rect l="0" t="0" r="r" b="b"/>
            <a:pathLst>
              <a:path w="1243" h="1243">
                <a:moveTo>
                  <a:pt x="1116" y="391"/>
                </a:moveTo>
                <a:cubicBezTo>
                  <a:pt x="989" y="118"/>
                  <a:pt x="664" y="0"/>
                  <a:pt x="391" y="127"/>
                </a:cubicBezTo>
                <a:cubicBezTo>
                  <a:pt x="118" y="254"/>
                  <a:pt x="0" y="578"/>
                  <a:pt x="127" y="851"/>
                </a:cubicBezTo>
                <a:cubicBezTo>
                  <a:pt x="254" y="1124"/>
                  <a:pt x="579" y="1243"/>
                  <a:pt x="851" y="1115"/>
                </a:cubicBezTo>
                <a:cubicBezTo>
                  <a:pt x="1124" y="988"/>
                  <a:pt x="1243" y="664"/>
                  <a:pt x="1116" y="391"/>
                </a:cubicBezTo>
                <a:close/>
              </a:path>
            </a:pathLst>
          </a:custGeom>
          <a:solidFill>
            <a:srgbClr val="1F74AD">
              <a:lumMod val="20000"/>
              <a:lumOff val="80000"/>
            </a:srgbClr>
          </a:solidFill>
          <a:ln w="9525">
            <a:noFill/>
            <a:round/>
          </a:ln>
        </p:spPr>
        <p:txBody>
          <a:bodyPr anchor="ctr"/>
          <a:lstStyle/>
          <a:p>
            <a:pPr algn="ctr">
              <a:lnSpc>
                <a:spcPct val="130000"/>
              </a:lnSpc>
            </a:pPr>
            <a:endParaRPr/>
          </a:p>
        </p:txBody>
      </p:sp>
      <p:sp>
        <p:nvSpPr>
          <p:cNvPr id="31" name="任意多边形 30"/>
          <p:cNvSpPr/>
          <p:nvPr>
            <p:custDataLst>
              <p:tags r:id="rId7"/>
            </p:custDataLst>
          </p:nvPr>
        </p:nvSpPr>
        <p:spPr bwMode="auto">
          <a:xfrm>
            <a:off x="5811666" y="3204789"/>
            <a:ext cx="1030404" cy="648771"/>
          </a:xfrm>
          <a:custGeom>
            <a:avLst/>
            <a:gdLst/>
            <a:ahLst/>
            <a:cxnLst>
              <a:cxn ang="0">
                <a:pos x="880" y="447"/>
              </a:cxn>
              <a:cxn ang="0">
                <a:pos x="879" y="427"/>
              </a:cxn>
              <a:cxn ang="0">
                <a:pos x="431" y="0"/>
              </a:cxn>
              <a:cxn ang="0">
                <a:pos x="3" y="317"/>
              </a:cxn>
              <a:cxn ang="0">
                <a:pos x="0" y="326"/>
              </a:cxn>
              <a:cxn ang="0">
                <a:pos x="108" y="326"/>
              </a:cxn>
              <a:cxn ang="0">
                <a:pos x="109" y="322"/>
              </a:cxn>
              <a:cxn ang="0">
                <a:pos x="431" y="102"/>
              </a:cxn>
              <a:cxn ang="0">
                <a:pos x="776" y="424"/>
              </a:cxn>
              <a:cxn ang="0">
                <a:pos x="778" y="447"/>
              </a:cxn>
              <a:cxn ang="0">
                <a:pos x="729" y="447"/>
              </a:cxn>
              <a:cxn ang="0">
                <a:pos x="826" y="580"/>
              </a:cxn>
              <a:cxn ang="0">
                <a:pos x="921" y="447"/>
              </a:cxn>
              <a:cxn ang="0">
                <a:pos x="880" y="447"/>
              </a:cxn>
            </a:cxnLst>
            <a:rect l="0" t="0" r="r" b="b"/>
            <a:pathLst>
              <a:path w="921" h="580">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0"/>
                  <a:pt x="826" y="580"/>
                  <a:pt x="826" y="580"/>
                </a:cubicBezTo>
                <a:cubicBezTo>
                  <a:pt x="921" y="447"/>
                  <a:pt x="921" y="447"/>
                  <a:pt x="921" y="447"/>
                </a:cubicBezTo>
                <a:lnTo>
                  <a:pt x="880" y="447"/>
                </a:lnTo>
                <a:close/>
              </a:path>
            </a:pathLst>
          </a:custGeom>
          <a:solidFill>
            <a:srgbClr val="1F74AD">
              <a:lumMod val="75000"/>
            </a:srgbClr>
          </a:solidFill>
          <a:ln w="9525">
            <a:noFill/>
            <a:round/>
          </a:ln>
        </p:spPr>
        <p:txBody>
          <a:bodyPr anchor="ctr"/>
          <a:lstStyle/>
          <a:p>
            <a:pPr algn="ctr">
              <a:lnSpc>
                <a:spcPct val="130000"/>
              </a:lnSpc>
            </a:pPr>
            <a:endParaRPr/>
          </a:p>
        </p:txBody>
      </p:sp>
      <p:sp>
        <p:nvSpPr>
          <p:cNvPr id="32" name="任意多边形 31"/>
          <p:cNvSpPr/>
          <p:nvPr>
            <p:custDataLst>
              <p:tags r:id="rId8"/>
            </p:custDataLst>
          </p:nvPr>
        </p:nvSpPr>
        <p:spPr bwMode="auto">
          <a:xfrm>
            <a:off x="5776973" y="3721724"/>
            <a:ext cx="936729" cy="489180"/>
          </a:xfrm>
          <a:custGeom>
            <a:avLst/>
            <a:gdLst/>
            <a:ahLst/>
            <a:cxnLst>
              <a:cxn ang="0">
                <a:pos x="704" y="235"/>
              </a:cxn>
              <a:cxn ang="0">
                <a:pos x="462" y="334"/>
              </a:cxn>
              <a:cxn ang="0">
                <a:pos x="166" y="166"/>
              </a:cxn>
              <a:cxn ang="0">
                <a:pos x="147" y="134"/>
              </a:cxn>
              <a:cxn ang="0">
                <a:pos x="192" y="134"/>
              </a:cxn>
              <a:cxn ang="0">
                <a:pos x="95" y="0"/>
              </a:cxn>
              <a:cxn ang="0">
                <a:pos x="0" y="134"/>
              </a:cxn>
              <a:cxn ang="0">
                <a:pos x="38" y="134"/>
              </a:cxn>
              <a:cxn ang="0">
                <a:pos x="43" y="147"/>
              </a:cxn>
              <a:cxn ang="0">
                <a:pos x="462" y="436"/>
              </a:cxn>
              <a:cxn ang="0">
                <a:pos x="830" y="244"/>
              </a:cxn>
              <a:cxn ang="0">
                <a:pos x="838" y="233"/>
              </a:cxn>
              <a:cxn ang="0">
                <a:pos x="706" y="233"/>
              </a:cxn>
              <a:cxn ang="0">
                <a:pos x="704" y="235"/>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solidFill>
            <a:srgbClr val="1F74AD">
              <a:lumMod val="75000"/>
            </a:srgbClr>
          </a:solidFill>
          <a:ln w="9525">
            <a:noFill/>
            <a:round/>
          </a:ln>
        </p:spPr>
        <p:txBody>
          <a:bodyPr anchor="ctr"/>
          <a:lstStyle/>
          <a:p>
            <a:pPr algn="ctr">
              <a:lnSpc>
                <a:spcPct val="130000"/>
              </a:lnSpc>
            </a:pPr>
            <a:endParaRPr/>
          </a:p>
        </p:txBody>
      </p:sp>
      <p:sp>
        <p:nvSpPr>
          <p:cNvPr id="33" name="任意多边形 32"/>
          <p:cNvSpPr/>
          <p:nvPr>
            <p:custDataLst>
              <p:tags r:id="rId9"/>
            </p:custDataLst>
          </p:nvPr>
        </p:nvSpPr>
        <p:spPr bwMode="auto">
          <a:xfrm>
            <a:off x="5974728" y="3406012"/>
            <a:ext cx="631425" cy="614077"/>
          </a:xfrm>
          <a:custGeom>
            <a:avLst/>
            <a:gdLst/>
            <a:ahLst/>
            <a:cxnLst>
              <a:cxn ang="0">
                <a:pos x="0" y="227"/>
              </a:cxn>
              <a:cxn ang="0">
                <a:pos x="0" y="327"/>
              </a:cxn>
              <a:cxn ang="0">
                <a:pos x="46" y="327"/>
              </a:cxn>
              <a:cxn ang="0">
                <a:pos x="80" y="407"/>
              </a:cxn>
              <a:cxn ang="0">
                <a:pos x="48" y="439"/>
              </a:cxn>
              <a:cxn ang="0">
                <a:pos x="119" y="510"/>
              </a:cxn>
              <a:cxn ang="0">
                <a:pos x="151" y="478"/>
              </a:cxn>
              <a:cxn ang="0">
                <a:pos x="230" y="511"/>
              </a:cxn>
              <a:cxn ang="0">
                <a:pos x="230" y="550"/>
              </a:cxn>
              <a:cxn ang="0">
                <a:pos x="330" y="550"/>
              </a:cxn>
              <a:cxn ang="0">
                <a:pos x="330" y="512"/>
              </a:cxn>
              <a:cxn ang="0">
                <a:pos x="414" y="478"/>
              </a:cxn>
              <a:cxn ang="0">
                <a:pos x="444" y="509"/>
              </a:cxn>
              <a:cxn ang="0">
                <a:pos x="515" y="438"/>
              </a:cxn>
              <a:cxn ang="0">
                <a:pos x="485" y="408"/>
              </a:cxn>
              <a:cxn ang="0">
                <a:pos x="520" y="327"/>
              </a:cxn>
              <a:cxn ang="0">
                <a:pos x="564" y="327"/>
              </a:cxn>
              <a:cxn ang="0">
                <a:pos x="564" y="227"/>
              </a:cxn>
              <a:cxn ang="0">
                <a:pos x="521" y="227"/>
              </a:cxn>
              <a:cxn ang="0">
                <a:pos x="486" y="143"/>
              </a:cxn>
              <a:cxn ang="0">
                <a:pos x="518" y="111"/>
              </a:cxn>
              <a:cxn ang="0">
                <a:pos x="447" y="40"/>
              </a:cxn>
              <a:cxn ang="0">
                <a:pos x="415" y="72"/>
              </a:cxn>
              <a:cxn ang="0">
                <a:pos x="330" y="38"/>
              </a:cxn>
              <a:cxn ang="0">
                <a:pos x="330" y="0"/>
              </a:cxn>
              <a:cxn ang="0">
                <a:pos x="230" y="0"/>
              </a:cxn>
              <a:cxn ang="0">
                <a:pos x="230" y="39"/>
              </a:cxn>
              <a:cxn ang="0">
                <a:pos x="150" y="73"/>
              </a:cxn>
              <a:cxn ang="0">
                <a:pos x="116" y="39"/>
              </a:cxn>
              <a:cxn ang="0">
                <a:pos x="45" y="110"/>
              </a:cxn>
              <a:cxn ang="0">
                <a:pos x="79" y="144"/>
              </a:cxn>
              <a:cxn ang="0">
                <a:pos x="45" y="227"/>
              </a:cxn>
              <a:cxn ang="0">
                <a:pos x="0" y="227"/>
              </a:cxn>
              <a:cxn ang="0">
                <a:pos x="283" y="104"/>
              </a:cxn>
              <a:cxn ang="0">
                <a:pos x="456" y="275"/>
              </a:cxn>
              <a:cxn ang="0">
                <a:pos x="283" y="446"/>
              </a:cxn>
              <a:cxn ang="0">
                <a:pos x="110" y="275"/>
              </a:cxn>
              <a:cxn ang="0">
                <a:pos x="283" y="104"/>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solidFill>
            <a:srgbClr val="1F74AD">
              <a:lumMod val="75000"/>
            </a:srgbClr>
          </a:solidFill>
          <a:ln w="9525">
            <a:noFill/>
            <a:round/>
          </a:ln>
        </p:spPr>
        <p:txBody>
          <a:bodyPr anchor="ctr"/>
          <a:lstStyle/>
          <a:p>
            <a:pPr algn="ctr">
              <a:lnSpc>
                <a:spcPct val="130000"/>
              </a:lnSpc>
            </a:pPr>
            <a:endParaRPr/>
          </a:p>
        </p:txBody>
      </p:sp>
      <p:sp>
        <p:nvSpPr>
          <p:cNvPr id="34" name="任意多边形 33"/>
          <p:cNvSpPr/>
          <p:nvPr>
            <p:custDataLst>
              <p:tags r:id="rId10"/>
            </p:custDataLst>
          </p:nvPr>
        </p:nvSpPr>
        <p:spPr bwMode="auto">
          <a:xfrm>
            <a:off x="6141258" y="3569072"/>
            <a:ext cx="294898" cy="287957"/>
          </a:xfrm>
          <a:custGeom>
            <a:avLst/>
            <a:gdLst/>
            <a:ahLst/>
            <a:cxnLst>
              <a:cxn ang="0">
                <a:pos x="131" y="259"/>
              </a:cxn>
              <a:cxn ang="0">
                <a:pos x="261" y="129"/>
              </a:cxn>
              <a:cxn ang="0">
                <a:pos x="131" y="0"/>
              </a:cxn>
              <a:cxn ang="0">
                <a:pos x="0" y="129"/>
              </a:cxn>
              <a:cxn ang="0">
                <a:pos x="131" y="259"/>
              </a:cxn>
              <a:cxn ang="0">
                <a:pos x="131" y="42"/>
              </a:cxn>
              <a:cxn ang="0">
                <a:pos x="219" y="129"/>
              </a:cxn>
              <a:cxn ang="0">
                <a:pos x="131" y="217"/>
              </a:cxn>
              <a:cxn ang="0">
                <a:pos x="42" y="129"/>
              </a:cxn>
              <a:cxn ang="0">
                <a:pos x="131" y="42"/>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solidFill>
            <a:srgbClr val="1F74AD">
              <a:lumMod val="75000"/>
            </a:srgbClr>
          </a:solidFill>
          <a:ln w="9525">
            <a:noFill/>
            <a:round/>
          </a:ln>
        </p:spPr>
        <p:txBody>
          <a:bodyPr anchor="ctr"/>
          <a:lstStyle/>
          <a:p>
            <a:pPr algn="ctr">
              <a:lnSpc>
                <a:spcPct val="130000"/>
              </a:lnSpc>
            </a:pPr>
            <a:endParaRPr/>
          </a:p>
        </p:txBody>
      </p:sp>
      <p:sp>
        <p:nvSpPr>
          <p:cNvPr id="35" name="椭圆 34"/>
          <p:cNvSpPr/>
          <p:nvPr>
            <p:custDataLst>
              <p:tags r:id="rId11"/>
            </p:custDataLst>
          </p:nvPr>
        </p:nvSpPr>
        <p:spPr bwMode="auto">
          <a:xfrm>
            <a:off x="6238400" y="3662744"/>
            <a:ext cx="104081" cy="100613"/>
          </a:xfrm>
          <a:prstGeom prst="ellipse">
            <a:avLst/>
          </a:prstGeom>
          <a:solidFill>
            <a:srgbClr val="1F74AD">
              <a:lumMod val="75000"/>
            </a:srgbClr>
          </a:solidFill>
          <a:ln w="9525">
            <a:noFill/>
            <a:round/>
          </a:ln>
        </p:spPr>
        <p:txBody>
          <a:bodyPr anchor="ctr"/>
          <a:lstStyle/>
          <a:p>
            <a:pPr algn="ctr">
              <a:lnSpc>
                <a:spcPct val="130000"/>
              </a:lnSpc>
            </a:pPr>
            <a:endParaRPr/>
          </a:p>
        </p:txBody>
      </p:sp>
      <p:sp>
        <p:nvSpPr>
          <p:cNvPr id="25" name="文本框 24"/>
          <p:cNvSpPr txBox="1"/>
          <p:nvPr>
            <p:custDataLst>
              <p:tags r:id="rId12"/>
            </p:custDataLst>
          </p:nvPr>
        </p:nvSpPr>
        <p:spPr bwMode="auto">
          <a:xfrm>
            <a:off x="8308134" y="2018723"/>
            <a:ext cx="2366853" cy="416254"/>
          </a:xfrm>
          <a:prstGeom prst="rect">
            <a:avLst/>
          </a:prstGeom>
          <a:noFill/>
        </p:spPr>
        <p:txBody>
          <a:bodyPr wrap="square" lIns="90000" tIns="46800" rIns="90000" bIns="0" anchor="ctr">
            <a:normAutofit/>
          </a:bodyPr>
          <a:lstStyle/>
          <a:p>
            <a:pPr>
              <a:lnSpc>
                <a:spcPct val="120000"/>
              </a:lnSpc>
            </a:pPr>
            <a:r>
              <a:rPr lang="zh-CN" altLang="en-US" b="1" spc="300" dirty="0">
                <a:latin typeface="微软雅黑" panose="020B0503020204020204" charset="-122"/>
                <a:ea typeface="微软雅黑" panose="020B0503020204020204" charset="-122"/>
                <a:cs typeface="+mn-ea"/>
              </a:rPr>
              <a:t>一站式发票服务</a:t>
            </a:r>
          </a:p>
        </p:txBody>
      </p:sp>
      <p:sp>
        <p:nvSpPr>
          <p:cNvPr id="21" name="文本框 20"/>
          <p:cNvSpPr txBox="1"/>
          <p:nvPr>
            <p:custDataLst>
              <p:tags r:id="rId13"/>
            </p:custDataLst>
          </p:nvPr>
        </p:nvSpPr>
        <p:spPr bwMode="auto">
          <a:xfrm>
            <a:off x="8308134" y="3572968"/>
            <a:ext cx="2366853" cy="416254"/>
          </a:xfrm>
          <a:prstGeom prst="rect">
            <a:avLst/>
          </a:prstGeom>
          <a:noFill/>
        </p:spPr>
        <p:txBody>
          <a:bodyPr wrap="square" lIns="90000" tIns="46800" rIns="90000" bIns="0" anchor="ctr">
            <a:normAutofit/>
          </a:bodyPr>
          <a:lstStyle/>
          <a:p>
            <a:pPr>
              <a:lnSpc>
                <a:spcPct val="120000"/>
              </a:lnSpc>
            </a:pPr>
            <a:r>
              <a:rPr lang="zh-CN" altLang="en-US" b="1" spc="300" dirty="0">
                <a:latin typeface="微软雅黑" panose="020B0503020204020204" charset="-122"/>
                <a:ea typeface="微软雅黑" panose="020B0503020204020204" charset="-122"/>
                <a:cs typeface="+mn-ea"/>
              </a:rPr>
              <a:t>发票数据应用广泛</a:t>
            </a:r>
          </a:p>
        </p:txBody>
      </p:sp>
      <p:sp>
        <p:nvSpPr>
          <p:cNvPr id="19" name="文本框 18"/>
          <p:cNvSpPr txBox="1"/>
          <p:nvPr>
            <p:custDataLst>
              <p:tags r:id="rId14"/>
            </p:custDataLst>
          </p:nvPr>
        </p:nvSpPr>
        <p:spPr bwMode="auto">
          <a:xfrm>
            <a:off x="7783830" y="5110480"/>
            <a:ext cx="3134995" cy="434340"/>
          </a:xfrm>
          <a:prstGeom prst="rect">
            <a:avLst/>
          </a:prstGeom>
          <a:noFill/>
        </p:spPr>
        <p:txBody>
          <a:bodyPr wrap="square" lIns="90000" tIns="46800" rIns="90000" bIns="0" anchor="ctr">
            <a:noAutofit/>
          </a:bodyPr>
          <a:lstStyle/>
          <a:p>
            <a:pPr>
              <a:lnSpc>
                <a:spcPct val="120000"/>
              </a:lnSpc>
            </a:pPr>
            <a:r>
              <a:rPr lang="zh-CN" altLang="en-US" b="1" spc="300" dirty="0">
                <a:latin typeface="微软雅黑" panose="020B0503020204020204" charset="-122"/>
                <a:ea typeface="微软雅黑" panose="020B0503020204020204" charset="-122"/>
                <a:cs typeface="+mn-ea"/>
              </a:rPr>
              <a:t>方便、快捷、安全、高效。</a:t>
            </a:r>
          </a:p>
        </p:txBody>
      </p:sp>
      <p:cxnSp>
        <p:nvCxnSpPr>
          <p:cNvPr id="47" name="直接连接符 46"/>
          <p:cNvCxnSpPr/>
          <p:nvPr>
            <p:custDataLst>
              <p:tags r:id="rId15"/>
            </p:custDataLst>
          </p:nvPr>
        </p:nvCxnSpPr>
        <p:spPr>
          <a:xfrm flipH="1">
            <a:off x="4246375" y="2361964"/>
            <a:ext cx="774912" cy="1490"/>
          </a:xfrm>
          <a:prstGeom prst="line">
            <a:avLst/>
          </a:prstGeom>
          <a:ln w="19050">
            <a:solidFill>
              <a:srgbClr val="000000">
                <a:lumMod val="50000"/>
                <a:lumOff val="50000"/>
              </a:srgbClr>
            </a:solidFill>
            <a:prstDash val="dashDot"/>
            <a:headEnd type="none"/>
            <a:tailEnd type="none"/>
          </a:ln>
        </p:spPr>
        <p:style>
          <a:lnRef idx="1">
            <a:srgbClr val="1F74AD"/>
          </a:lnRef>
          <a:fillRef idx="0">
            <a:srgbClr val="1F74AD"/>
          </a:fillRef>
          <a:effectRef idx="0">
            <a:srgbClr val="1F74AD"/>
          </a:effectRef>
          <a:fontRef idx="minor">
            <a:srgbClr val="000000"/>
          </a:fontRef>
        </p:style>
      </p:cxnSp>
      <p:cxnSp>
        <p:nvCxnSpPr>
          <p:cNvPr id="48" name="直接连接符 47"/>
          <p:cNvCxnSpPr/>
          <p:nvPr>
            <p:custDataLst>
              <p:tags r:id="rId16"/>
            </p:custDataLst>
          </p:nvPr>
        </p:nvCxnSpPr>
        <p:spPr>
          <a:xfrm rot="16200000" flipV="1">
            <a:off x="4978079" y="2395488"/>
            <a:ext cx="357494" cy="285977"/>
          </a:xfrm>
          <a:prstGeom prst="line">
            <a:avLst/>
          </a:prstGeom>
          <a:ln w="19050">
            <a:solidFill>
              <a:srgbClr val="000000">
                <a:lumMod val="50000"/>
                <a:lumOff val="50000"/>
              </a:srgbClr>
            </a:solidFill>
            <a:prstDash val="dashDot"/>
            <a:headEnd type="none"/>
            <a:tailEnd type="none"/>
          </a:ln>
        </p:spPr>
        <p:style>
          <a:lnRef idx="1">
            <a:srgbClr val="1F74AD"/>
          </a:lnRef>
          <a:fillRef idx="0">
            <a:srgbClr val="1F74AD"/>
          </a:fillRef>
          <a:effectRef idx="0">
            <a:srgbClr val="1F74AD"/>
          </a:effectRef>
          <a:fontRef idx="minor">
            <a:srgbClr val="000000"/>
          </a:fontRef>
        </p:style>
      </p:cxnSp>
      <p:cxnSp>
        <p:nvCxnSpPr>
          <p:cNvPr id="50" name="直接连接符 49"/>
          <p:cNvCxnSpPr/>
          <p:nvPr>
            <p:custDataLst>
              <p:tags r:id="rId17"/>
            </p:custDataLst>
          </p:nvPr>
        </p:nvCxnSpPr>
        <p:spPr>
          <a:xfrm flipH="1" flipV="1">
            <a:off x="4246375" y="5457609"/>
            <a:ext cx="774912" cy="1490"/>
          </a:xfrm>
          <a:prstGeom prst="line">
            <a:avLst/>
          </a:prstGeom>
          <a:ln w="19050">
            <a:solidFill>
              <a:srgbClr val="000000">
                <a:lumMod val="50000"/>
                <a:lumOff val="50000"/>
              </a:srgbClr>
            </a:solidFill>
            <a:prstDash val="dashDot"/>
            <a:headEnd type="none"/>
            <a:tailEnd type="none"/>
          </a:ln>
        </p:spPr>
        <p:style>
          <a:lnRef idx="1">
            <a:srgbClr val="1F74AD"/>
          </a:lnRef>
          <a:fillRef idx="0">
            <a:srgbClr val="1F74AD"/>
          </a:fillRef>
          <a:effectRef idx="0">
            <a:srgbClr val="1F74AD"/>
          </a:effectRef>
          <a:fontRef idx="minor">
            <a:srgbClr val="000000"/>
          </a:fontRef>
        </p:style>
      </p:cxnSp>
      <p:cxnSp>
        <p:nvCxnSpPr>
          <p:cNvPr id="51" name="直接连接符 50"/>
          <p:cNvCxnSpPr>
            <a:stCxn id="80" idx="41"/>
          </p:cNvCxnSpPr>
          <p:nvPr>
            <p:custDataLst>
              <p:tags r:id="rId18"/>
            </p:custDataLst>
          </p:nvPr>
        </p:nvCxnSpPr>
        <p:spPr>
          <a:xfrm flipH="1">
            <a:off x="5013839" y="4694203"/>
            <a:ext cx="649126" cy="767129"/>
          </a:xfrm>
          <a:prstGeom prst="line">
            <a:avLst/>
          </a:prstGeom>
          <a:ln w="19050">
            <a:solidFill>
              <a:srgbClr val="000000">
                <a:lumMod val="50000"/>
                <a:lumOff val="50000"/>
              </a:srgbClr>
            </a:solidFill>
            <a:prstDash val="dashDot"/>
            <a:headEnd type="none"/>
            <a:tailEnd type="none"/>
          </a:ln>
        </p:spPr>
        <p:style>
          <a:lnRef idx="1">
            <a:srgbClr val="1F74AD"/>
          </a:lnRef>
          <a:fillRef idx="0">
            <a:srgbClr val="1F74AD"/>
          </a:fillRef>
          <a:effectRef idx="0">
            <a:srgbClr val="1F74AD"/>
          </a:effectRef>
          <a:fontRef idx="minor">
            <a:srgbClr val="000000"/>
          </a:fontRef>
        </p:style>
      </p:cxnSp>
      <p:sp>
        <p:nvSpPr>
          <p:cNvPr id="53" name="文本框 52"/>
          <p:cNvSpPr txBox="1"/>
          <p:nvPr>
            <p:custDataLst>
              <p:tags r:id="rId19"/>
            </p:custDataLst>
          </p:nvPr>
        </p:nvSpPr>
        <p:spPr bwMode="auto">
          <a:xfrm>
            <a:off x="2051082" y="2090596"/>
            <a:ext cx="2195293" cy="416254"/>
          </a:xfrm>
          <a:prstGeom prst="rect">
            <a:avLst/>
          </a:prstGeom>
          <a:noFill/>
        </p:spPr>
        <p:txBody>
          <a:bodyPr wrap="square" lIns="90000" tIns="46800" rIns="90000" bIns="0" anchor="ctr">
            <a:normAutofit/>
          </a:bodyPr>
          <a:lstStyle/>
          <a:p>
            <a:pPr algn="r">
              <a:lnSpc>
                <a:spcPct val="120000"/>
              </a:lnSpc>
            </a:pPr>
            <a:r>
              <a:rPr lang="zh-CN" altLang="en-US" b="1">
                <a:solidFill>
                  <a:schemeClr val="tx1">
                    <a:lumMod val="85000"/>
                    <a:lumOff val="15000"/>
                  </a:schemeClr>
                </a:solidFill>
                <a:latin typeface="微软雅黑" panose="020B0503020204020204" charset="-122"/>
                <a:ea typeface="微软雅黑" panose="020B0503020204020204" charset="-122"/>
                <a:sym typeface="+mn-ea"/>
              </a:rPr>
              <a:t>全领域</a:t>
            </a:r>
            <a:endParaRPr lang="zh-CN" altLang="en-US" b="1" spc="3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56" name="文本框 55"/>
          <p:cNvSpPr txBox="1"/>
          <p:nvPr>
            <p:custDataLst>
              <p:tags r:id="rId20"/>
            </p:custDataLst>
          </p:nvPr>
        </p:nvSpPr>
        <p:spPr bwMode="auto">
          <a:xfrm>
            <a:off x="2051082" y="5153705"/>
            <a:ext cx="2195293" cy="416254"/>
          </a:xfrm>
          <a:prstGeom prst="rect">
            <a:avLst/>
          </a:prstGeom>
          <a:noFill/>
        </p:spPr>
        <p:txBody>
          <a:bodyPr wrap="square" lIns="90000" tIns="46800" rIns="90000" bIns="0" anchor="ctr">
            <a:normAutofit/>
          </a:bodyPr>
          <a:lstStyle/>
          <a:p>
            <a:pPr algn="r">
              <a:lnSpc>
                <a:spcPct val="120000"/>
              </a:lnSpc>
            </a:pPr>
            <a:r>
              <a:rPr lang="zh-CN" altLang="en-US" b="1">
                <a:solidFill>
                  <a:schemeClr val="tx1">
                    <a:lumMod val="85000"/>
                    <a:lumOff val="15000"/>
                  </a:schemeClr>
                </a:solidFill>
                <a:latin typeface="微软雅黑" panose="020B0503020204020204" charset="-122"/>
                <a:ea typeface="微软雅黑" panose="020B0503020204020204" charset="-122"/>
                <a:sym typeface="+mn-ea"/>
              </a:rPr>
              <a:t>全要素</a:t>
            </a:r>
            <a:endParaRPr lang="zh-CN" altLang="en-US" b="1" spc="3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85" name="任意多边形: 形状 84"/>
          <p:cNvSpPr/>
          <p:nvPr>
            <p:custDataLst>
              <p:tags r:id="rId21"/>
            </p:custDataLst>
          </p:nvPr>
        </p:nvSpPr>
        <p:spPr>
          <a:xfrm>
            <a:off x="6352816" y="2265473"/>
            <a:ext cx="1056877" cy="901312"/>
          </a:xfrm>
          <a:custGeom>
            <a:avLst/>
            <a:gdLst>
              <a:gd name="connsiteX0" fmla="*/ 199042 w 1212903"/>
              <a:gd name="connsiteY0" fmla="*/ 0 h 1034372"/>
              <a:gd name="connsiteX1" fmla="*/ 526626 w 1212903"/>
              <a:gd name="connsiteY1" fmla="*/ 82275 h 1034372"/>
              <a:gd name="connsiteX2" fmla="*/ 502834 w 1212903"/>
              <a:gd name="connsiteY2" fmla="*/ 409547 h 1034372"/>
              <a:gd name="connsiteX3" fmla="*/ 501004 w 1212903"/>
              <a:gd name="connsiteY3" fmla="*/ 415032 h 1034372"/>
              <a:gd name="connsiteX4" fmla="*/ 691333 w 1212903"/>
              <a:gd name="connsiteY4" fmla="*/ 521076 h 1034372"/>
              <a:gd name="connsiteX5" fmla="*/ 965843 w 1212903"/>
              <a:gd name="connsiteY5" fmla="*/ 323615 h 1034372"/>
              <a:gd name="connsiteX6" fmla="*/ 1212903 w 1212903"/>
              <a:gd name="connsiteY6" fmla="*/ 553986 h 1034372"/>
              <a:gd name="connsiteX7" fmla="*/ 1033556 w 1212903"/>
              <a:gd name="connsiteY7" fmla="*/ 828237 h 1034372"/>
              <a:gd name="connsiteX8" fmla="*/ 1028067 w 1212903"/>
              <a:gd name="connsiteY8" fmla="*/ 833721 h 1034372"/>
              <a:gd name="connsiteX9" fmla="*/ 1089366 w 1212903"/>
              <a:gd name="connsiteY9" fmla="*/ 921629 h 1034372"/>
              <a:gd name="connsiteX10" fmla="*/ 894089 w 1212903"/>
              <a:gd name="connsiteY10" fmla="*/ 1034372 h 1034372"/>
              <a:gd name="connsiteX11" fmla="*/ 803125 w 1212903"/>
              <a:gd name="connsiteY11" fmla="*/ 913173 h 1034372"/>
              <a:gd name="connsiteX12" fmla="*/ 19595 w 1212903"/>
              <a:gd name="connsiteY12" fmla="*/ 526335 h 1034372"/>
              <a:gd name="connsiteX13" fmla="*/ 0 w 1212903"/>
              <a:gd name="connsiteY13" fmla="*/ 526081 h 1034372"/>
              <a:gd name="connsiteX14" fmla="*/ 0 w 1212903"/>
              <a:gd name="connsiteY14" fmla="*/ 298240 h 1034372"/>
              <a:gd name="connsiteX15" fmla="*/ 25871 w 1212903"/>
              <a:gd name="connsiteY15" fmla="*/ 300761 h 1034372"/>
              <a:gd name="connsiteX16" fmla="*/ 52636 w 1212903"/>
              <a:gd name="connsiteY16" fmla="*/ 303504 h 1034372"/>
              <a:gd name="connsiteX17" fmla="*/ 199042 w 1212903"/>
              <a:gd name="connsiteY17" fmla="*/ 0 h 103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2903" h="1034372">
                <a:moveTo>
                  <a:pt x="199042" y="0"/>
                </a:moveTo>
                <a:cubicBezTo>
                  <a:pt x="199042" y="0"/>
                  <a:pt x="199042" y="0"/>
                  <a:pt x="526626" y="82275"/>
                </a:cubicBezTo>
                <a:cubicBezTo>
                  <a:pt x="526626" y="82275"/>
                  <a:pt x="526626" y="82275"/>
                  <a:pt x="502834" y="409547"/>
                </a:cubicBezTo>
                <a:cubicBezTo>
                  <a:pt x="502834" y="409547"/>
                  <a:pt x="502834" y="409547"/>
                  <a:pt x="501004" y="415032"/>
                </a:cubicBezTo>
                <a:cubicBezTo>
                  <a:pt x="566887" y="446115"/>
                  <a:pt x="630939" y="480852"/>
                  <a:pt x="691333" y="521076"/>
                </a:cubicBezTo>
                <a:cubicBezTo>
                  <a:pt x="691333" y="521076"/>
                  <a:pt x="691333" y="521076"/>
                  <a:pt x="965843" y="323615"/>
                </a:cubicBezTo>
                <a:cubicBezTo>
                  <a:pt x="965843" y="323615"/>
                  <a:pt x="965843" y="323615"/>
                  <a:pt x="1212903" y="553986"/>
                </a:cubicBezTo>
                <a:cubicBezTo>
                  <a:pt x="1212903" y="553986"/>
                  <a:pt x="1212903" y="553986"/>
                  <a:pt x="1033556" y="828237"/>
                </a:cubicBezTo>
                <a:cubicBezTo>
                  <a:pt x="1033556" y="828237"/>
                  <a:pt x="1033556" y="828237"/>
                  <a:pt x="1028067" y="833721"/>
                </a:cubicBezTo>
                <a:lnTo>
                  <a:pt x="1089366" y="921629"/>
                </a:lnTo>
                <a:lnTo>
                  <a:pt x="894089" y="1034372"/>
                </a:lnTo>
                <a:lnTo>
                  <a:pt x="803125" y="913173"/>
                </a:lnTo>
                <a:cubicBezTo>
                  <a:pt x="603431" y="682214"/>
                  <a:pt x="318679" y="544781"/>
                  <a:pt x="19595" y="526335"/>
                </a:cubicBezTo>
                <a:lnTo>
                  <a:pt x="0" y="526081"/>
                </a:lnTo>
                <a:lnTo>
                  <a:pt x="0" y="298240"/>
                </a:lnTo>
                <a:lnTo>
                  <a:pt x="25871" y="300761"/>
                </a:lnTo>
                <a:cubicBezTo>
                  <a:pt x="34336" y="301675"/>
                  <a:pt x="42571" y="302590"/>
                  <a:pt x="52636" y="303504"/>
                </a:cubicBezTo>
                <a:cubicBezTo>
                  <a:pt x="52636" y="303504"/>
                  <a:pt x="52636" y="303504"/>
                  <a:pt x="199042" y="0"/>
                </a:cubicBezTo>
                <a:close/>
              </a:path>
            </a:pathLst>
          </a:custGeom>
          <a:solidFill>
            <a:srgbClr val="1AA3AA"/>
          </a:solidFill>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zh-CN" altLang="en-US"/>
          </a:p>
        </p:txBody>
      </p:sp>
      <p:sp>
        <p:nvSpPr>
          <p:cNvPr id="94" name="任意多边形: 形状 93"/>
          <p:cNvSpPr/>
          <p:nvPr>
            <p:custDataLst>
              <p:tags r:id="rId22"/>
            </p:custDataLst>
          </p:nvPr>
        </p:nvSpPr>
        <p:spPr>
          <a:xfrm>
            <a:off x="5163115" y="2271239"/>
            <a:ext cx="1105083" cy="925748"/>
          </a:xfrm>
          <a:custGeom>
            <a:avLst/>
            <a:gdLst>
              <a:gd name="connsiteX0" fmla="*/ 1067212 w 1268226"/>
              <a:gd name="connsiteY0" fmla="*/ 0 h 1062416"/>
              <a:gd name="connsiteX1" fmla="*/ 1195130 w 1268226"/>
              <a:gd name="connsiteY1" fmla="*/ 292721 h 1062416"/>
              <a:gd name="connsiteX2" fmla="*/ 1196958 w 1268226"/>
              <a:gd name="connsiteY2" fmla="*/ 298210 h 1062416"/>
              <a:gd name="connsiteX3" fmla="*/ 1268226 w 1268226"/>
              <a:gd name="connsiteY3" fmla="*/ 290892 h 1062416"/>
              <a:gd name="connsiteX4" fmla="*/ 1268226 w 1268226"/>
              <a:gd name="connsiteY4" fmla="*/ 446547 h 1062416"/>
              <a:gd name="connsiteX5" fmla="*/ 1268226 w 1268226"/>
              <a:gd name="connsiteY5" fmla="*/ 518933 h 1062416"/>
              <a:gd name="connsiteX6" fmla="*/ 1165894 w 1268226"/>
              <a:gd name="connsiteY6" fmla="*/ 527644 h 1062416"/>
              <a:gd name="connsiteX7" fmla="*/ 841089 w 1268226"/>
              <a:gd name="connsiteY7" fmla="*/ 622962 h 1062416"/>
              <a:gd name="connsiteX8" fmla="*/ 352046 w 1268226"/>
              <a:gd name="connsiteY8" fmla="*/ 1062310 h 1062416"/>
              <a:gd name="connsiteX9" fmla="*/ 351989 w 1268226"/>
              <a:gd name="connsiteY9" fmla="*/ 1062416 h 1062416"/>
              <a:gd name="connsiteX10" fmla="*/ 155954 w 1268226"/>
              <a:gd name="connsiteY10" fmla="*/ 949235 h 1062416"/>
              <a:gd name="connsiteX11" fmla="*/ 193706 w 1268226"/>
              <a:gd name="connsiteY11" fmla="*/ 885482 h 1062416"/>
              <a:gd name="connsiteX12" fmla="*/ 0 w 1268226"/>
              <a:gd name="connsiteY12" fmla="*/ 611057 h 1062416"/>
              <a:gd name="connsiteX13" fmla="*/ 233909 w 1268226"/>
              <a:gd name="connsiteY13" fmla="*/ 367732 h 1062416"/>
              <a:gd name="connsiteX14" fmla="*/ 508022 w 1268226"/>
              <a:gd name="connsiteY14" fmla="*/ 552511 h 1062416"/>
              <a:gd name="connsiteX15" fmla="*/ 511677 w 1268226"/>
              <a:gd name="connsiteY15" fmla="*/ 558001 h 1062416"/>
              <a:gd name="connsiteX16" fmla="*/ 758377 w 1268226"/>
              <a:gd name="connsiteY16" fmla="*/ 415298 h 1062416"/>
              <a:gd name="connsiteX17" fmla="*/ 740103 w 1268226"/>
              <a:gd name="connsiteY17" fmla="*/ 84157 h 1062416"/>
              <a:gd name="connsiteX18" fmla="*/ 1067212 w 1268226"/>
              <a:gd name="connsiteY18" fmla="*/ 0 h 106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8226" h="1062416">
                <a:moveTo>
                  <a:pt x="1067212" y="0"/>
                </a:moveTo>
                <a:cubicBezTo>
                  <a:pt x="1067212" y="0"/>
                  <a:pt x="1067212" y="0"/>
                  <a:pt x="1195130" y="292721"/>
                </a:cubicBezTo>
                <a:cubicBezTo>
                  <a:pt x="1195130" y="292721"/>
                  <a:pt x="1195130" y="292721"/>
                  <a:pt x="1196958" y="298210"/>
                </a:cubicBezTo>
                <a:cubicBezTo>
                  <a:pt x="1224369" y="294551"/>
                  <a:pt x="1246298" y="290892"/>
                  <a:pt x="1268226" y="290892"/>
                </a:cubicBezTo>
                <a:cubicBezTo>
                  <a:pt x="1268226" y="290892"/>
                  <a:pt x="1268226" y="290892"/>
                  <a:pt x="1268226" y="446547"/>
                </a:cubicBezTo>
                <a:lnTo>
                  <a:pt x="1268226" y="518933"/>
                </a:lnTo>
                <a:lnTo>
                  <a:pt x="1165894" y="527644"/>
                </a:lnTo>
                <a:cubicBezTo>
                  <a:pt x="1056121" y="542458"/>
                  <a:pt x="946719" y="573823"/>
                  <a:pt x="841089" y="622962"/>
                </a:cubicBezTo>
                <a:cubicBezTo>
                  <a:pt x="629830" y="721240"/>
                  <a:pt x="463551" y="876685"/>
                  <a:pt x="352046" y="1062310"/>
                </a:cubicBezTo>
                <a:lnTo>
                  <a:pt x="351989" y="1062416"/>
                </a:lnTo>
                <a:lnTo>
                  <a:pt x="155954" y="949235"/>
                </a:lnTo>
                <a:lnTo>
                  <a:pt x="193706" y="885482"/>
                </a:lnTo>
                <a:cubicBezTo>
                  <a:pt x="193706" y="885482"/>
                  <a:pt x="193706" y="885482"/>
                  <a:pt x="0" y="611057"/>
                </a:cubicBezTo>
                <a:cubicBezTo>
                  <a:pt x="0" y="611057"/>
                  <a:pt x="0" y="611057"/>
                  <a:pt x="233909" y="367732"/>
                </a:cubicBezTo>
                <a:cubicBezTo>
                  <a:pt x="233909" y="367732"/>
                  <a:pt x="233909" y="367732"/>
                  <a:pt x="508022" y="552511"/>
                </a:cubicBezTo>
                <a:cubicBezTo>
                  <a:pt x="508022" y="552511"/>
                  <a:pt x="508022" y="552511"/>
                  <a:pt x="511677" y="558001"/>
                </a:cubicBezTo>
                <a:cubicBezTo>
                  <a:pt x="588428" y="501286"/>
                  <a:pt x="670662" y="455548"/>
                  <a:pt x="758377" y="415298"/>
                </a:cubicBezTo>
                <a:cubicBezTo>
                  <a:pt x="758377" y="415298"/>
                  <a:pt x="758377" y="415298"/>
                  <a:pt x="740103" y="84157"/>
                </a:cubicBezTo>
                <a:cubicBezTo>
                  <a:pt x="740103" y="84157"/>
                  <a:pt x="740103" y="84157"/>
                  <a:pt x="1067212" y="0"/>
                </a:cubicBezTo>
                <a:close/>
              </a:path>
            </a:pathLst>
          </a:custGeom>
          <a:solidFill>
            <a:srgbClr val="3498DB"/>
          </a:solidFill>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zh-CN" altLang="en-US"/>
          </a:p>
        </p:txBody>
      </p:sp>
      <p:sp>
        <p:nvSpPr>
          <p:cNvPr id="92" name="任意多边形: 形状 91"/>
          <p:cNvSpPr/>
          <p:nvPr>
            <p:custDataLst>
              <p:tags r:id="rId23"/>
            </p:custDataLst>
          </p:nvPr>
        </p:nvSpPr>
        <p:spPr>
          <a:xfrm>
            <a:off x="7166635" y="3116210"/>
            <a:ext cx="596790" cy="1159368"/>
          </a:xfrm>
          <a:custGeom>
            <a:avLst/>
            <a:gdLst>
              <a:gd name="connsiteX0" fmla="*/ 547961 w 684894"/>
              <a:gd name="connsiteY0" fmla="*/ 0 h 1330524"/>
              <a:gd name="connsiteX1" fmla="*/ 548620 w 684894"/>
              <a:gd name="connsiteY1" fmla="*/ 2029 h 1330524"/>
              <a:gd name="connsiteX2" fmla="*/ 548714 w 684894"/>
              <a:gd name="connsiteY2" fmla="*/ 2324 h 1330524"/>
              <a:gd name="connsiteX3" fmla="*/ 552903 w 684894"/>
              <a:gd name="connsiteY3" fmla="*/ 1021 h 1330524"/>
              <a:gd name="connsiteX4" fmla="*/ 647760 w 684894"/>
              <a:gd name="connsiteY4" fmla="*/ 305818 h 1330524"/>
              <a:gd name="connsiteX5" fmla="*/ 647503 w 684894"/>
              <a:gd name="connsiteY5" fmla="*/ 305898 h 1330524"/>
              <a:gd name="connsiteX6" fmla="*/ 651996 w 684894"/>
              <a:gd name="connsiteY6" fmla="*/ 319626 h 1330524"/>
              <a:gd name="connsiteX7" fmla="*/ 363211 w 684894"/>
              <a:gd name="connsiteY7" fmla="*/ 474970 h 1330524"/>
              <a:gd name="connsiteX8" fmla="*/ 355900 w 684894"/>
              <a:gd name="connsiteY8" fmla="*/ 478625 h 1330524"/>
              <a:gd name="connsiteX9" fmla="*/ 368695 w 684894"/>
              <a:gd name="connsiteY9" fmla="*/ 694279 h 1330524"/>
              <a:gd name="connsiteX10" fmla="*/ 370522 w 684894"/>
              <a:gd name="connsiteY10" fmla="*/ 694279 h 1330524"/>
              <a:gd name="connsiteX11" fmla="*/ 684894 w 684894"/>
              <a:gd name="connsiteY11" fmla="*/ 818553 h 1330524"/>
              <a:gd name="connsiteX12" fmla="*/ 622751 w 684894"/>
              <a:gd name="connsiteY12" fmla="*/ 1151172 h 1330524"/>
              <a:gd name="connsiteX13" fmla="*/ 295585 w 684894"/>
              <a:gd name="connsiteY13" fmla="*/ 1147516 h 1330524"/>
              <a:gd name="connsiteX14" fmla="*/ 284619 w 684894"/>
              <a:gd name="connsiteY14" fmla="*/ 1145688 h 1330524"/>
              <a:gd name="connsiteX15" fmla="*/ 217906 w 684894"/>
              <a:gd name="connsiteY15" fmla="*/ 1294864 h 1330524"/>
              <a:gd name="connsiteX16" fmla="*/ 196660 w 684894"/>
              <a:gd name="connsiteY16" fmla="*/ 1330524 h 1330524"/>
              <a:gd name="connsiteX17" fmla="*/ 0 w 684894"/>
              <a:gd name="connsiteY17" fmla="*/ 1216982 h 1330524"/>
              <a:gd name="connsiteX18" fmla="*/ 32064 w 684894"/>
              <a:gd name="connsiteY18" fmla="*/ 1157513 h 1330524"/>
              <a:gd name="connsiteX19" fmla="*/ 37885 w 684894"/>
              <a:gd name="connsiteY19" fmla="*/ 198034 h 1330524"/>
              <a:gd name="connsiteX20" fmla="*/ 5562 w 684894"/>
              <a:gd name="connsiteY20" fmla="*/ 139551 h 1330524"/>
              <a:gd name="connsiteX21" fmla="*/ 202050 w 684894"/>
              <a:gd name="connsiteY21" fmla="*/ 26109 h 1330524"/>
              <a:gd name="connsiteX22" fmla="*/ 211229 w 684894"/>
              <a:gd name="connsiteY22" fmla="*/ 42052 h 1330524"/>
              <a:gd name="connsiteX23" fmla="*/ 547961 w 684894"/>
              <a:gd name="connsiteY23" fmla="*/ 0 h 133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4894" h="1330524">
                <a:moveTo>
                  <a:pt x="547961" y="0"/>
                </a:moveTo>
                <a:cubicBezTo>
                  <a:pt x="547961" y="0"/>
                  <a:pt x="547961" y="0"/>
                  <a:pt x="548620" y="2029"/>
                </a:cubicBezTo>
                <a:lnTo>
                  <a:pt x="548714" y="2324"/>
                </a:lnTo>
                <a:lnTo>
                  <a:pt x="552903" y="1021"/>
                </a:lnTo>
                <a:lnTo>
                  <a:pt x="647760" y="305818"/>
                </a:lnTo>
                <a:lnTo>
                  <a:pt x="647503" y="305898"/>
                </a:lnTo>
                <a:lnTo>
                  <a:pt x="651996" y="319626"/>
                </a:lnTo>
                <a:cubicBezTo>
                  <a:pt x="651996" y="319626"/>
                  <a:pt x="651996" y="319626"/>
                  <a:pt x="363211" y="474970"/>
                </a:cubicBezTo>
                <a:cubicBezTo>
                  <a:pt x="363211" y="474970"/>
                  <a:pt x="363211" y="474970"/>
                  <a:pt x="355900" y="478625"/>
                </a:cubicBezTo>
                <a:cubicBezTo>
                  <a:pt x="366867" y="549900"/>
                  <a:pt x="370523" y="623003"/>
                  <a:pt x="368695" y="694279"/>
                </a:cubicBezTo>
                <a:lnTo>
                  <a:pt x="370522" y="694279"/>
                </a:lnTo>
                <a:cubicBezTo>
                  <a:pt x="370522" y="694279"/>
                  <a:pt x="370522" y="694279"/>
                  <a:pt x="684894" y="818553"/>
                </a:cubicBezTo>
                <a:cubicBezTo>
                  <a:pt x="684894" y="818553"/>
                  <a:pt x="684894" y="818553"/>
                  <a:pt x="622751" y="1151172"/>
                </a:cubicBezTo>
                <a:cubicBezTo>
                  <a:pt x="622751" y="1151172"/>
                  <a:pt x="622751" y="1151172"/>
                  <a:pt x="295585" y="1147516"/>
                </a:cubicBezTo>
                <a:cubicBezTo>
                  <a:pt x="295585" y="1147516"/>
                  <a:pt x="295585" y="1147516"/>
                  <a:pt x="284619" y="1145688"/>
                </a:cubicBezTo>
                <a:cubicBezTo>
                  <a:pt x="265428" y="1196860"/>
                  <a:pt x="243038" y="1246662"/>
                  <a:pt x="217906" y="1294864"/>
                </a:cubicBezTo>
                <a:lnTo>
                  <a:pt x="196660" y="1330524"/>
                </a:lnTo>
                <a:lnTo>
                  <a:pt x="0" y="1216982"/>
                </a:lnTo>
                <a:lnTo>
                  <a:pt x="32064" y="1157513"/>
                </a:lnTo>
                <a:cubicBezTo>
                  <a:pt x="172099" y="865109"/>
                  <a:pt x="185302" y="514922"/>
                  <a:pt x="37885" y="198034"/>
                </a:cubicBezTo>
                <a:lnTo>
                  <a:pt x="5562" y="139551"/>
                </a:lnTo>
                <a:lnTo>
                  <a:pt x="202050" y="26109"/>
                </a:lnTo>
                <a:lnTo>
                  <a:pt x="211229" y="42052"/>
                </a:lnTo>
                <a:cubicBezTo>
                  <a:pt x="211229" y="42052"/>
                  <a:pt x="211229" y="42052"/>
                  <a:pt x="547961" y="0"/>
                </a:cubicBezTo>
                <a:close/>
              </a:path>
            </a:pathLst>
          </a:custGeom>
          <a:solidFill>
            <a:srgbClr val="69A35B"/>
          </a:solidFill>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zh-CN" altLang="en-US"/>
          </a:p>
        </p:txBody>
      </p:sp>
      <p:sp>
        <p:nvSpPr>
          <p:cNvPr id="91" name="任意多边形: 形状 90"/>
          <p:cNvSpPr/>
          <p:nvPr>
            <p:custDataLst>
              <p:tags r:id="rId24"/>
            </p:custDataLst>
          </p:nvPr>
        </p:nvSpPr>
        <p:spPr>
          <a:xfrm>
            <a:off x="4855616" y="3168540"/>
            <a:ext cx="581265" cy="1130213"/>
          </a:xfrm>
          <a:custGeom>
            <a:avLst/>
            <a:gdLst>
              <a:gd name="connsiteX0" fmla="*/ 461717 w 667077"/>
              <a:gd name="connsiteY0" fmla="*/ 0 h 1297065"/>
              <a:gd name="connsiteX1" fmla="*/ 660706 w 667077"/>
              <a:gd name="connsiteY1" fmla="*/ 114885 h 1297065"/>
              <a:gd name="connsiteX2" fmla="*/ 653797 w 667077"/>
              <a:gd name="connsiteY2" fmla="*/ 127746 h 1297065"/>
              <a:gd name="connsiteX3" fmla="*/ 649200 w 667077"/>
              <a:gd name="connsiteY3" fmla="*/ 1087226 h 1297065"/>
              <a:gd name="connsiteX4" fmla="*/ 667077 w 667077"/>
              <a:gd name="connsiteY4" fmla="*/ 1121073 h 1297065"/>
              <a:gd name="connsiteX5" fmla="*/ 424252 w 667077"/>
              <a:gd name="connsiteY5" fmla="*/ 1261268 h 1297065"/>
              <a:gd name="connsiteX6" fmla="*/ 391960 w 667077"/>
              <a:gd name="connsiteY6" fmla="*/ 1265296 h 1297065"/>
              <a:gd name="connsiteX7" fmla="*/ 137319 w 667077"/>
              <a:gd name="connsiteY7" fmla="*/ 1297065 h 1297065"/>
              <a:gd name="connsiteX8" fmla="*/ 31125 w 667077"/>
              <a:gd name="connsiteY8" fmla="*/ 975447 h 1297065"/>
              <a:gd name="connsiteX9" fmla="*/ 322240 w 667077"/>
              <a:gd name="connsiteY9" fmla="*/ 820120 h 1297065"/>
              <a:gd name="connsiteX10" fmla="*/ 329565 w 667077"/>
              <a:gd name="connsiteY10" fmla="*/ 818292 h 1297065"/>
              <a:gd name="connsiteX11" fmla="*/ 316747 w 667077"/>
              <a:gd name="connsiteY11" fmla="*/ 602662 h 1297065"/>
              <a:gd name="connsiteX12" fmla="*/ 314916 w 667077"/>
              <a:gd name="connsiteY12" fmla="*/ 600834 h 1297065"/>
              <a:gd name="connsiteX13" fmla="*/ 0 w 667077"/>
              <a:gd name="connsiteY13" fmla="*/ 476573 h 1297065"/>
              <a:gd name="connsiteX14" fmla="*/ 60420 w 667077"/>
              <a:gd name="connsiteY14" fmla="*/ 145820 h 1297065"/>
              <a:gd name="connsiteX15" fmla="*/ 70261 w 667077"/>
              <a:gd name="connsiteY15" fmla="*/ 145819 h 1297065"/>
              <a:gd name="connsiteX16" fmla="*/ 82853 w 667077"/>
              <a:gd name="connsiteY16" fmla="*/ 145819 h 1297065"/>
              <a:gd name="connsiteX17" fmla="*/ 82854 w 667077"/>
              <a:gd name="connsiteY17" fmla="*/ 144915 h 1297065"/>
              <a:gd name="connsiteX18" fmla="*/ 397078 w 667077"/>
              <a:gd name="connsiteY18" fmla="*/ 144916 h 1297065"/>
              <a:gd name="connsiteX19" fmla="*/ 396753 w 667077"/>
              <a:gd name="connsiteY19" fmla="*/ 144777 h 1297065"/>
              <a:gd name="connsiteX20" fmla="*/ 461717 w 667077"/>
              <a:gd name="connsiteY20" fmla="*/ 0 h 129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077" h="1297065">
                <a:moveTo>
                  <a:pt x="461717" y="0"/>
                </a:moveTo>
                <a:lnTo>
                  <a:pt x="660706" y="114885"/>
                </a:lnTo>
                <a:lnTo>
                  <a:pt x="653797" y="127746"/>
                </a:lnTo>
                <a:cubicBezTo>
                  <a:pt x="514333" y="420149"/>
                  <a:pt x="501783" y="770337"/>
                  <a:pt x="649200" y="1087226"/>
                </a:cubicBezTo>
                <a:lnTo>
                  <a:pt x="667077" y="1121073"/>
                </a:lnTo>
                <a:lnTo>
                  <a:pt x="424252" y="1261268"/>
                </a:lnTo>
                <a:lnTo>
                  <a:pt x="391960" y="1265296"/>
                </a:lnTo>
                <a:cubicBezTo>
                  <a:pt x="342610" y="1271453"/>
                  <a:pt x="263652" y="1281304"/>
                  <a:pt x="137319" y="1297065"/>
                </a:cubicBezTo>
                <a:cubicBezTo>
                  <a:pt x="137319" y="1297065"/>
                  <a:pt x="137319" y="1297065"/>
                  <a:pt x="31125" y="975447"/>
                </a:cubicBezTo>
                <a:cubicBezTo>
                  <a:pt x="31125" y="975447"/>
                  <a:pt x="31125" y="975447"/>
                  <a:pt x="322240" y="820120"/>
                </a:cubicBezTo>
                <a:cubicBezTo>
                  <a:pt x="322240" y="820120"/>
                  <a:pt x="322240" y="820120"/>
                  <a:pt x="329565" y="818292"/>
                </a:cubicBezTo>
                <a:cubicBezTo>
                  <a:pt x="318578" y="745198"/>
                  <a:pt x="314916" y="673929"/>
                  <a:pt x="316747" y="602662"/>
                </a:cubicBezTo>
                <a:cubicBezTo>
                  <a:pt x="316747" y="602662"/>
                  <a:pt x="316747" y="602662"/>
                  <a:pt x="314916" y="600834"/>
                </a:cubicBezTo>
                <a:cubicBezTo>
                  <a:pt x="314916" y="600834"/>
                  <a:pt x="314916" y="600834"/>
                  <a:pt x="0" y="476573"/>
                </a:cubicBezTo>
                <a:cubicBezTo>
                  <a:pt x="0" y="476573"/>
                  <a:pt x="0" y="476573"/>
                  <a:pt x="60420" y="145820"/>
                </a:cubicBezTo>
                <a:cubicBezTo>
                  <a:pt x="60420" y="145820"/>
                  <a:pt x="60420" y="145820"/>
                  <a:pt x="70261" y="145819"/>
                </a:cubicBezTo>
                <a:lnTo>
                  <a:pt x="82853" y="145819"/>
                </a:lnTo>
                <a:lnTo>
                  <a:pt x="82854" y="144915"/>
                </a:lnTo>
                <a:lnTo>
                  <a:pt x="397078" y="144916"/>
                </a:lnTo>
                <a:lnTo>
                  <a:pt x="396753" y="144777"/>
                </a:lnTo>
                <a:lnTo>
                  <a:pt x="461717" y="0"/>
                </a:lnTo>
                <a:close/>
              </a:path>
            </a:pathLst>
          </a:custGeom>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zh-CN" altLang="en-US"/>
          </a:p>
        </p:txBody>
      </p:sp>
      <p:sp>
        <p:nvSpPr>
          <p:cNvPr id="89" name="任意多边形: 形状 88"/>
          <p:cNvSpPr/>
          <p:nvPr>
            <p:custDataLst>
              <p:tags r:id="rId25"/>
            </p:custDataLst>
          </p:nvPr>
        </p:nvSpPr>
        <p:spPr>
          <a:xfrm>
            <a:off x="6352816" y="4246028"/>
            <a:ext cx="1101642" cy="869110"/>
          </a:xfrm>
          <a:custGeom>
            <a:avLst/>
            <a:gdLst>
              <a:gd name="connsiteX0" fmla="*/ 885271 w 1264276"/>
              <a:gd name="connsiteY0" fmla="*/ 0 h 997416"/>
              <a:gd name="connsiteX1" fmla="*/ 1082861 w 1264276"/>
              <a:gd name="connsiteY1" fmla="*/ 114078 h 997416"/>
              <a:gd name="connsiteX2" fmla="*/ 1068707 w 1264276"/>
              <a:gd name="connsiteY2" fmla="*/ 137834 h 997416"/>
              <a:gd name="connsiteX3" fmla="*/ 1070534 w 1264276"/>
              <a:gd name="connsiteY3" fmla="*/ 139660 h 997416"/>
              <a:gd name="connsiteX4" fmla="*/ 1264276 w 1264276"/>
              <a:gd name="connsiteY4" fmla="*/ 417451 h 997416"/>
              <a:gd name="connsiteX5" fmla="*/ 1030324 w 1264276"/>
              <a:gd name="connsiteY5" fmla="*/ 660519 h 997416"/>
              <a:gd name="connsiteX6" fmla="*/ 792717 w 1264276"/>
              <a:gd name="connsiteY6" fmla="*/ 497864 h 997416"/>
              <a:gd name="connsiteX7" fmla="*/ 773298 w 1264276"/>
              <a:gd name="connsiteY7" fmla="*/ 468852 h 997416"/>
              <a:gd name="connsiteX8" fmla="*/ 768026 w 1264276"/>
              <a:gd name="connsiteY8" fmla="*/ 460976 h 997416"/>
              <a:gd name="connsiteX9" fmla="*/ 718115 w 1264276"/>
              <a:gd name="connsiteY9" fmla="*/ 491144 h 997416"/>
              <a:gd name="connsiteX10" fmla="*/ 683674 w 1264276"/>
              <a:gd name="connsiteY10" fmla="*/ 507015 h 997416"/>
              <a:gd name="connsiteX11" fmla="*/ 683678 w 1264276"/>
              <a:gd name="connsiteY11" fmla="*/ 507020 h 997416"/>
              <a:gd name="connsiteX12" fmla="*/ 502685 w 1264276"/>
              <a:gd name="connsiteY12" fmla="*/ 600342 h 997416"/>
              <a:gd name="connsiteX13" fmla="*/ 500857 w 1264276"/>
              <a:gd name="connsiteY13" fmla="*/ 594853 h 997416"/>
              <a:gd name="connsiteX14" fmla="*/ 515482 w 1264276"/>
              <a:gd name="connsiteY14" fmla="*/ 913245 h 997416"/>
              <a:gd name="connsiteX15" fmla="*/ 190060 w 1264276"/>
              <a:gd name="connsiteY15" fmla="*/ 997416 h 997416"/>
              <a:gd name="connsiteX16" fmla="*/ 111447 w 1264276"/>
              <a:gd name="connsiteY16" fmla="*/ 726600 h 997416"/>
              <a:gd name="connsiteX17" fmla="*/ 107789 w 1264276"/>
              <a:gd name="connsiteY17" fmla="*/ 713792 h 997416"/>
              <a:gd name="connsiteX18" fmla="*/ 34118 w 1264276"/>
              <a:gd name="connsiteY18" fmla="*/ 721883 h 997416"/>
              <a:gd name="connsiteX19" fmla="*/ 0 w 1264276"/>
              <a:gd name="connsiteY19" fmla="*/ 723641 h 997416"/>
              <a:gd name="connsiteX20" fmla="*/ 0 w 1264276"/>
              <a:gd name="connsiteY20" fmla="*/ 500262 h 997416"/>
              <a:gd name="connsiteX21" fmla="*/ 101152 w 1264276"/>
              <a:gd name="connsiteY21" fmla="*/ 491537 h 997416"/>
              <a:gd name="connsiteX22" fmla="*/ 425001 w 1264276"/>
              <a:gd name="connsiteY22" fmla="*/ 395452 h 997416"/>
              <a:gd name="connsiteX23" fmla="*/ 854251 w 1264276"/>
              <a:gd name="connsiteY23" fmla="*/ 46276 h 997416"/>
              <a:gd name="connsiteX24" fmla="*/ 885271 w 1264276"/>
              <a:gd name="connsiteY24" fmla="*/ 0 h 9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4276" h="997416">
                <a:moveTo>
                  <a:pt x="885271" y="0"/>
                </a:moveTo>
                <a:lnTo>
                  <a:pt x="1082861" y="114078"/>
                </a:lnTo>
                <a:lnTo>
                  <a:pt x="1068707" y="137834"/>
                </a:lnTo>
                <a:cubicBezTo>
                  <a:pt x="1068707" y="137834"/>
                  <a:pt x="1068707" y="137834"/>
                  <a:pt x="1070534" y="139660"/>
                </a:cubicBezTo>
                <a:cubicBezTo>
                  <a:pt x="1070534" y="139660"/>
                  <a:pt x="1070534" y="139660"/>
                  <a:pt x="1264276" y="417451"/>
                </a:cubicBezTo>
                <a:cubicBezTo>
                  <a:pt x="1264276" y="417451"/>
                  <a:pt x="1264276" y="417451"/>
                  <a:pt x="1030324" y="660519"/>
                </a:cubicBezTo>
                <a:cubicBezTo>
                  <a:pt x="1030324" y="660519"/>
                  <a:pt x="1030324" y="660519"/>
                  <a:pt x="792717" y="497864"/>
                </a:cubicBezTo>
                <a:cubicBezTo>
                  <a:pt x="792717" y="497864"/>
                  <a:pt x="792717" y="497864"/>
                  <a:pt x="773298" y="468852"/>
                </a:cubicBezTo>
                <a:lnTo>
                  <a:pt x="768026" y="460976"/>
                </a:lnTo>
                <a:lnTo>
                  <a:pt x="718115" y="491144"/>
                </a:lnTo>
                <a:lnTo>
                  <a:pt x="683674" y="507015"/>
                </a:lnTo>
                <a:lnTo>
                  <a:pt x="683678" y="507020"/>
                </a:lnTo>
                <a:cubicBezTo>
                  <a:pt x="625174" y="541787"/>
                  <a:pt x="564843" y="572896"/>
                  <a:pt x="502685" y="600342"/>
                </a:cubicBezTo>
                <a:cubicBezTo>
                  <a:pt x="502685" y="600342"/>
                  <a:pt x="502685" y="600342"/>
                  <a:pt x="500857" y="594853"/>
                </a:cubicBezTo>
                <a:cubicBezTo>
                  <a:pt x="500857" y="594853"/>
                  <a:pt x="500857" y="594853"/>
                  <a:pt x="515482" y="913245"/>
                </a:cubicBezTo>
                <a:cubicBezTo>
                  <a:pt x="515482" y="913245"/>
                  <a:pt x="515482" y="913245"/>
                  <a:pt x="190060" y="997416"/>
                </a:cubicBezTo>
                <a:cubicBezTo>
                  <a:pt x="190060" y="997416"/>
                  <a:pt x="190060" y="997416"/>
                  <a:pt x="111447" y="726600"/>
                </a:cubicBezTo>
                <a:cubicBezTo>
                  <a:pt x="111447" y="726600"/>
                  <a:pt x="111447" y="726600"/>
                  <a:pt x="107789" y="713792"/>
                </a:cubicBezTo>
                <a:cubicBezTo>
                  <a:pt x="80366" y="717452"/>
                  <a:pt x="56142" y="720082"/>
                  <a:pt x="34118" y="721883"/>
                </a:cubicBezTo>
                <a:lnTo>
                  <a:pt x="0" y="723641"/>
                </a:lnTo>
                <a:lnTo>
                  <a:pt x="0" y="500262"/>
                </a:lnTo>
                <a:lnTo>
                  <a:pt x="101152" y="491537"/>
                </a:lnTo>
                <a:cubicBezTo>
                  <a:pt x="210671" y="476585"/>
                  <a:pt x="319758" y="444978"/>
                  <a:pt x="425001" y="395452"/>
                </a:cubicBezTo>
                <a:cubicBezTo>
                  <a:pt x="601050" y="313554"/>
                  <a:pt x="746065" y="191956"/>
                  <a:pt x="854251" y="46276"/>
                </a:cubicBezTo>
                <a:lnTo>
                  <a:pt x="885271" y="0"/>
                </a:lnTo>
                <a:close/>
              </a:path>
            </a:pathLst>
          </a:custGeom>
          <a:solidFill>
            <a:srgbClr val="9BBB59"/>
          </a:solidFill>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zh-CN" altLang="en-US"/>
          </a:p>
        </p:txBody>
      </p:sp>
      <p:sp>
        <p:nvSpPr>
          <p:cNvPr id="80" name="任意多边形: 形状 79"/>
          <p:cNvSpPr/>
          <p:nvPr>
            <p:custDataLst>
              <p:tags r:id="rId26"/>
            </p:custDataLst>
          </p:nvPr>
        </p:nvSpPr>
        <p:spPr>
          <a:xfrm>
            <a:off x="5209792" y="4216617"/>
            <a:ext cx="1061718" cy="933599"/>
          </a:xfrm>
          <a:custGeom>
            <a:avLst/>
            <a:gdLst>
              <a:gd name="connsiteX0" fmla="*/ 305665 w 1218459"/>
              <a:gd name="connsiteY0" fmla="*/ 0 h 1071425"/>
              <a:gd name="connsiteX1" fmla="*/ 340017 w 1218459"/>
              <a:gd name="connsiteY1" fmla="*/ 51638 h 1071425"/>
              <a:gd name="connsiteX2" fmla="*/ 340293 w 1218459"/>
              <a:gd name="connsiteY2" fmla="*/ 52089 h 1071425"/>
              <a:gd name="connsiteX3" fmla="*/ 340448 w 1218459"/>
              <a:gd name="connsiteY3" fmla="*/ 52287 h 1071425"/>
              <a:gd name="connsiteX4" fmla="*/ 359156 w 1218459"/>
              <a:gd name="connsiteY4" fmla="*/ 80408 h 1071425"/>
              <a:gd name="connsiteX5" fmla="*/ 592329 w 1218459"/>
              <a:gd name="connsiteY5" fmla="*/ 313608 h 1071425"/>
              <a:gd name="connsiteX6" fmla="*/ 619388 w 1218459"/>
              <a:gd name="connsiteY6" fmla="*/ 331707 h 1071425"/>
              <a:gd name="connsiteX7" fmla="*/ 619303 w 1218459"/>
              <a:gd name="connsiteY7" fmla="*/ 331796 h 1071425"/>
              <a:gd name="connsiteX8" fmla="*/ 622494 w 1218459"/>
              <a:gd name="connsiteY8" fmla="*/ 333785 h 1071425"/>
              <a:gd name="connsiteX9" fmla="*/ 682630 w 1218459"/>
              <a:gd name="connsiteY9" fmla="*/ 374008 h 1071425"/>
              <a:gd name="connsiteX10" fmla="*/ 714703 w 1218459"/>
              <a:gd name="connsiteY10" fmla="*/ 391257 h 1071425"/>
              <a:gd name="connsiteX11" fmla="*/ 717682 w 1218459"/>
              <a:gd name="connsiteY11" fmla="*/ 393114 h 1071425"/>
              <a:gd name="connsiteX12" fmla="*/ 723685 w 1218459"/>
              <a:gd name="connsiteY12" fmla="*/ 396088 h 1071425"/>
              <a:gd name="connsiteX13" fmla="*/ 777955 w 1218459"/>
              <a:gd name="connsiteY13" fmla="*/ 425274 h 1071425"/>
              <a:gd name="connsiteX14" fmla="*/ 808590 w 1218459"/>
              <a:gd name="connsiteY14" fmla="*/ 438147 h 1071425"/>
              <a:gd name="connsiteX15" fmla="*/ 810846 w 1218459"/>
              <a:gd name="connsiteY15" fmla="*/ 439265 h 1071425"/>
              <a:gd name="connsiteX16" fmla="*/ 815820 w 1218459"/>
              <a:gd name="connsiteY16" fmla="*/ 441185 h 1071425"/>
              <a:gd name="connsiteX17" fmla="*/ 877546 w 1218459"/>
              <a:gd name="connsiteY17" fmla="*/ 467123 h 1071425"/>
              <a:gd name="connsiteX18" fmla="*/ 905882 w 1218459"/>
              <a:gd name="connsiteY18" fmla="*/ 475960 h 1071425"/>
              <a:gd name="connsiteX19" fmla="*/ 908068 w 1218459"/>
              <a:gd name="connsiteY19" fmla="*/ 476805 h 1071425"/>
              <a:gd name="connsiteX20" fmla="*/ 913770 w 1218459"/>
              <a:gd name="connsiteY20" fmla="*/ 478420 h 1071425"/>
              <a:gd name="connsiteX21" fmla="*/ 980641 w 1218459"/>
              <a:gd name="connsiteY21" fmla="*/ 499276 h 1071425"/>
              <a:gd name="connsiteX22" fmla="*/ 1006412 w 1218459"/>
              <a:gd name="connsiteY22" fmla="*/ 504674 h 1071425"/>
              <a:gd name="connsiteX23" fmla="*/ 1008731 w 1218459"/>
              <a:gd name="connsiteY23" fmla="*/ 505331 h 1071425"/>
              <a:gd name="connsiteX24" fmla="*/ 1015630 w 1218459"/>
              <a:gd name="connsiteY24" fmla="*/ 506605 h 1071425"/>
              <a:gd name="connsiteX25" fmla="*/ 1086487 w 1218459"/>
              <a:gd name="connsiteY25" fmla="*/ 521450 h 1071425"/>
              <a:gd name="connsiteX26" fmla="*/ 1110194 w 1218459"/>
              <a:gd name="connsiteY26" fmla="*/ 524069 h 1071425"/>
              <a:gd name="connsiteX27" fmla="*/ 1112216 w 1218459"/>
              <a:gd name="connsiteY27" fmla="*/ 524442 h 1071425"/>
              <a:gd name="connsiteX28" fmla="*/ 1118863 w 1218459"/>
              <a:gd name="connsiteY28" fmla="*/ 525027 h 1071425"/>
              <a:gd name="connsiteX29" fmla="*/ 1194320 w 1218459"/>
              <a:gd name="connsiteY29" fmla="*/ 533364 h 1071425"/>
              <a:gd name="connsiteX30" fmla="*/ 1216917 w 1218459"/>
              <a:gd name="connsiteY30" fmla="*/ 533648 h 1071425"/>
              <a:gd name="connsiteX31" fmla="*/ 1217907 w 1218459"/>
              <a:gd name="connsiteY31" fmla="*/ 533736 h 1071425"/>
              <a:gd name="connsiteX32" fmla="*/ 1218459 w 1218459"/>
              <a:gd name="connsiteY32" fmla="*/ 533731 h 1071425"/>
              <a:gd name="connsiteX33" fmla="*/ 1218459 w 1218459"/>
              <a:gd name="connsiteY33" fmla="*/ 756282 h 1071425"/>
              <a:gd name="connsiteX34" fmla="*/ 1180062 w 1218459"/>
              <a:gd name="connsiteY34" fmla="*/ 754865 h 1071425"/>
              <a:gd name="connsiteX35" fmla="*/ 1156293 w 1218459"/>
              <a:gd name="connsiteY35" fmla="*/ 764014 h 1071425"/>
              <a:gd name="connsiteX36" fmla="*/ 1011865 w 1218459"/>
              <a:gd name="connsiteY36" fmla="*/ 1071425 h 1071425"/>
              <a:gd name="connsiteX37" fmla="*/ 684614 w 1218459"/>
              <a:gd name="connsiteY37" fmla="*/ 987255 h 1071425"/>
              <a:gd name="connsiteX38" fmla="*/ 708380 w 1218459"/>
              <a:gd name="connsiteY38" fmla="*/ 659714 h 1071425"/>
              <a:gd name="connsiteX39" fmla="*/ 712036 w 1218459"/>
              <a:gd name="connsiteY39" fmla="*/ 648735 h 1071425"/>
              <a:gd name="connsiteX40" fmla="*/ 523731 w 1218459"/>
              <a:gd name="connsiteY40" fmla="*/ 544432 h 1071425"/>
              <a:gd name="connsiteX41" fmla="*/ 520075 w 1218459"/>
              <a:gd name="connsiteY41" fmla="*/ 548092 h 1071425"/>
              <a:gd name="connsiteX42" fmla="*/ 245841 w 1218459"/>
              <a:gd name="connsiteY42" fmla="*/ 745715 h 1071425"/>
              <a:gd name="connsiteX43" fmla="*/ 241500 w 1218459"/>
              <a:gd name="connsiteY43" fmla="*/ 741825 h 1071425"/>
              <a:gd name="connsiteX44" fmla="*/ 234645 w 1218459"/>
              <a:gd name="connsiteY44" fmla="*/ 735689 h 1071425"/>
              <a:gd name="connsiteX45" fmla="*/ 234449 w 1218459"/>
              <a:gd name="connsiteY45" fmla="*/ 735895 h 1071425"/>
              <a:gd name="connsiteX46" fmla="*/ 227743 w 1218459"/>
              <a:gd name="connsiteY46" fmla="*/ 729506 h 1071425"/>
              <a:gd name="connsiteX47" fmla="*/ 211107 w 1218459"/>
              <a:gd name="connsiteY47" fmla="*/ 714609 h 1071425"/>
              <a:gd name="connsiteX48" fmla="*/ 211604 w 1218459"/>
              <a:gd name="connsiteY48" fmla="*/ 714136 h 1071425"/>
              <a:gd name="connsiteX49" fmla="*/ 139253 w 1218459"/>
              <a:gd name="connsiteY49" fmla="*/ 645231 h 1071425"/>
              <a:gd name="connsiteX50" fmla="*/ 139535 w 1218459"/>
              <a:gd name="connsiteY50" fmla="*/ 644935 h 1071425"/>
              <a:gd name="connsiteX51" fmla="*/ 124960 w 1218459"/>
              <a:gd name="connsiteY51" fmla="*/ 631506 h 1071425"/>
              <a:gd name="connsiteX52" fmla="*/ 0 w 1218459"/>
              <a:gd name="connsiteY52" fmla="*/ 516382 h 1071425"/>
              <a:gd name="connsiteX53" fmla="*/ 179429 w 1218459"/>
              <a:gd name="connsiteY53" fmla="*/ 240448 h 1071425"/>
              <a:gd name="connsiteX54" fmla="*/ 186753 w 1218459"/>
              <a:gd name="connsiteY54" fmla="*/ 233139 h 1071425"/>
              <a:gd name="connsiteX55" fmla="*/ 124731 w 1218459"/>
              <a:gd name="connsiteY55" fmla="*/ 144511 h 1071425"/>
              <a:gd name="connsiteX56" fmla="*/ 107193 w 1218459"/>
              <a:gd name="connsiteY56" fmla="*/ 114588 h 1071425"/>
              <a:gd name="connsiteX57" fmla="*/ 305665 w 1218459"/>
              <a:gd name="connsiteY57" fmla="*/ 0 h 107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18459" h="1071425">
                <a:moveTo>
                  <a:pt x="305665" y="0"/>
                </a:moveTo>
                <a:lnTo>
                  <a:pt x="340017" y="51638"/>
                </a:lnTo>
                <a:lnTo>
                  <a:pt x="340293" y="52089"/>
                </a:lnTo>
                <a:lnTo>
                  <a:pt x="340448" y="52287"/>
                </a:lnTo>
                <a:lnTo>
                  <a:pt x="359156" y="80408"/>
                </a:lnTo>
                <a:cubicBezTo>
                  <a:pt x="425930" y="170578"/>
                  <a:pt x="504792" y="248734"/>
                  <a:pt x="592329" y="313608"/>
                </a:cubicBezTo>
                <a:lnTo>
                  <a:pt x="619388" y="331707"/>
                </a:lnTo>
                <a:lnTo>
                  <a:pt x="619303" y="331796"/>
                </a:lnTo>
                <a:lnTo>
                  <a:pt x="622494" y="333785"/>
                </a:lnTo>
                <a:lnTo>
                  <a:pt x="682630" y="374008"/>
                </a:lnTo>
                <a:lnTo>
                  <a:pt x="714703" y="391257"/>
                </a:lnTo>
                <a:lnTo>
                  <a:pt x="717682" y="393114"/>
                </a:lnTo>
                <a:lnTo>
                  <a:pt x="723685" y="396088"/>
                </a:lnTo>
                <a:lnTo>
                  <a:pt x="777955" y="425274"/>
                </a:lnTo>
                <a:lnTo>
                  <a:pt x="808590" y="438147"/>
                </a:lnTo>
                <a:lnTo>
                  <a:pt x="810846" y="439265"/>
                </a:lnTo>
                <a:lnTo>
                  <a:pt x="815820" y="441185"/>
                </a:lnTo>
                <a:lnTo>
                  <a:pt x="877546" y="467123"/>
                </a:lnTo>
                <a:lnTo>
                  <a:pt x="905882" y="475960"/>
                </a:lnTo>
                <a:lnTo>
                  <a:pt x="908068" y="476805"/>
                </a:lnTo>
                <a:lnTo>
                  <a:pt x="913770" y="478420"/>
                </a:lnTo>
                <a:lnTo>
                  <a:pt x="980641" y="499276"/>
                </a:lnTo>
                <a:lnTo>
                  <a:pt x="1006412" y="504674"/>
                </a:lnTo>
                <a:lnTo>
                  <a:pt x="1008731" y="505331"/>
                </a:lnTo>
                <a:lnTo>
                  <a:pt x="1015630" y="506605"/>
                </a:lnTo>
                <a:lnTo>
                  <a:pt x="1086487" y="521450"/>
                </a:lnTo>
                <a:lnTo>
                  <a:pt x="1110194" y="524069"/>
                </a:lnTo>
                <a:lnTo>
                  <a:pt x="1112216" y="524442"/>
                </a:lnTo>
                <a:lnTo>
                  <a:pt x="1118863" y="525027"/>
                </a:lnTo>
                <a:lnTo>
                  <a:pt x="1194320" y="533364"/>
                </a:lnTo>
                <a:lnTo>
                  <a:pt x="1216917" y="533648"/>
                </a:lnTo>
                <a:lnTo>
                  <a:pt x="1217907" y="533736"/>
                </a:lnTo>
                <a:lnTo>
                  <a:pt x="1218459" y="533731"/>
                </a:lnTo>
                <a:lnTo>
                  <a:pt x="1218459" y="756282"/>
                </a:lnTo>
                <a:lnTo>
                  <a:pt x="1180062" y="754865"/>
                </a:lnTo>
                <a:cubicBezTo>
                  <a:pt x="1180062" y="754865"/>
                  <a:pt x="1180062" y="754865"/>
                  <a:pt x="1156293" y="764014"/>
                </a:cubicBezTo>
                <a:cubicBezTo>
                  <a:pt x="1156293" y="764014"/>
                  <a:pt x="1156293" y="764014"/>
                  <a:pt x="1011865" y="1071425"/>
                </a:cubicBezTo>
                <a:cubicBezTo>
                  <a:pt x="1011865" y="1071425"/>
                  <a:pt x="1011865" y="1071425"/>
                  <a:pt x="684614" y="987255"/>
                </a:cubicBezTo>
                <a:cubicBezTo>
                  <a:pt x="684614" y="987255"/>
                  <a:pt x="684614" y="987255"/>
                  <a:pt x="708380" y="659714"/>
                </a:cubicBezTo>
                <a:cubicBezTo>
                  <a:pt x="708380" y="659714"/>
                  <a:pt x="708380" y="659714"/>
                  <a:pt x="712036" y="648735"/>
                </a:cubicBezTo>
                <a:cubicBezTo>
                  <a:pt x="646223" y="619455"/>
                  <a:pt x="584062" y="584690"/>
                  <a:pt x="523731" y="544432"/>
                </a:cubicBezTo>
                <a:cubicBezTo>
                  <a:pt x="523731" y="544432"/>
                  <a:pt x="523731" y="544432"/>
                  <a:pt x="520075" y="548092"/>
                </a:cubicBezTo>
                <a:cubicBezTo>
                  <a:pt x="520075" y="548092"/>
                  <a:pt x="520075" y="548092"/>
                  <a:pt x="245841" y="745715"/>
                </a:cubicBezTo>
                <a:cubicBezTo>
                  <a:pt x="245841" y="745715"/>
                  <a:pt x="245841" y="745715"/>
                  <a:pt x="241500" y="741825"/>
                </a:cubicBezTo>
                <a:lnTo>
                  <a:pt x="234645" y="735689"/>
                </a:lnTo>
                <a:lnTo>
                  <a:pt x="234449" y="735895"/>
                </a:lnTo>
                <a:lnTo>
                  <a:pt x="227743" y="729506"/>
                </a:lnTo>
                <a:lnTo>
                  <a:pt x="211107" y="714609"/>
                </a:lnTo>
                <a:lnTo>
                  <a:pt x="211604" y="714136"/>
                </a:lnTo>
                <a:lnTo>
                  <a:pt x="139253" y="645231"/>
                </a:lnTo>
                <a:lnTo>
                  <a:pt x="139535" y="644935"/>
                </a:lnTo>
                <a:lnTo>
                  <a:pt x="124960" y="631506"/>
                </a:lnTo>
                <a:cubicBezTo>
                  <a:pt x="107109" y="615059"/>
                  <a:pt x="71405" y="582167"/>
                  <a:pt x="0" y="516382"/>
                </a:cubicBezTo>
                <a:cubicBezTo>
                  <a:pt x="0" y="516382"/>
                  <a:pt x="0" y="516382"/>
                  <a:pt x="179429" y="240448"/>
                </a:cubicBezTo>
                <a:cubicBezTo>
                  <a:pt x="179429" y="240448"/>
                  <a:pt x="179429" y="240448"/>
                  <a:pt x="186753" y="233139"/>
                </a:cubicBezTo>
                <a:cubicBezTo>
                  <a:pt x="164782" y="204815"/>
                  <a:pt x="144184" y="175120"/>
                  <a:pt x="124731" y="144511"/>
                </a:cubicBezTo>
                <a:lnTo>
                  <a:pt x="107193" y="114588"/>
                </a:lnTo>
                <a:lnTo>
                  <a:pt x="305665" y="0"/>
                </a:lnTo>
                <a:close/>
              </a:path>
            </a:pathLst>
          </a:custGeom>
          <a:solidFill>
            <a:srgbClr val="FFC000"/>
          </a:solidFill>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zh-CN" altLang="en-US"/>
          </a:p>
        </p:txBody>
      </p:sp>
      <p:cxnSp>
        <p:nvCxnSpPr>
          <p:cNvPr id="97" name="直接连接符 96"/>
          <p:cNvCxnSpPr/>
          <p:nvPr>
            <p:custDataLst>
              <p:tags r:id="rId27"/>
            </p:custDataLst>
          </p:nvPr>
        </p:nvCxnSpPr>
        <p:spPr>
          <a:xfrm>
            <a:off x="4336999" y="3907068"/>
            <a:ext cx="810314" cy="0"/>
          </a:xfrm>
          <a:prstGeom prst="line">
            <a:avLst/>
          </a:prstGeom>
          <a:ln w="19050">
            <a:solidFill>
              <a:srgbClr val="000000">
                <a:lumMod val="50000"/>
                <a:lumOff val="50000"/>
              </a:srgbClr>
            </a:solidFill>
            <a:prstDash val="dashDot"/>
            <a:headEnd type="none"/>
            <a:tailEnd type="none"/>
          </a:ln>
        </p:spPr>
        <p:style>
          <a:lnRef idx="1">
            <a:srgbClr val="1F74AD"/>
          </a:lnRef>
          <a:fillRef idx="0">
            <a:srgbClr val="1F74AD"/>
          </a:fillRef>
          <a:effectRef idx="0">
            <a:srgbClr val="1F74AD"/>
          </a:effectRef>
          <a:fontRef idx="minor">
            <a:srgbClr val="000000"/>
          </a:fontRef>
        </p:style>
      </p:cxnSp>
      <p:sp>
        <p:nvSpPr>
          <p:cNvPr id="98" name="文本框 97"/>
          <p:cNvSpPr txBox="1"/>
          <p:nvPr>
            <p:custDataLst>
              <p:tags r:id="rId28"/>
            </p:custDataLst>
          </p:nvPr>
        </p:nvSpPr>
        <p:spPr bwMode="auto">
          <a:xfrm>
            <a:off x="2051082" y="3621937"/>
            <a:ext cx="2195293" cy="416254"/>
          </a:xfrm>
          <a:prstGeom prst="rect">
            <a:avLst/>
          </a:prstGeom>
          <a:noFill/>
        </p:spPr>
        <p:txBody>
          <a:bodyPr wrap="square" lIns="90000" tIns="46800" rIns="90000" bIns="0" anchor="ctr">
            <a:normAutofit/>
          </a:bodyPr>
          <a:lstStyle/>
          <a:p>
            <a:pPr algn="r">
              <a:lnSpc>
                <a:spcPct val="120000"/>
              </a:lnSpc>
            </a:pPr>
            <a:r>
              <a:rPr lang="zh-CN" altLang="en-US" b="1">
                <a:solidFill>
                  <a:schemeClr val="tx1">
                    <a:lumMod val="85000"/>
                    <a:lumOff val="15000"/>
                  </a:schemeClr>
                </a:solidFill>
                <a:latin typeface="微软雅黑" panose="020B0503020204020204" charset="-122"/>
                <a:ea typeface="微软雅黑" panose="020B0503020204020204" charset="-122"/>
                <a:sym typeface="+mn-ea"/>
              </a:rPr>
              <a:t>全环节</a:t>
            </a:r>
            <a:endParaRPr lang="zh-CN" altLang="en-US" b="1" spc="3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36" name="日期占位符 1">
            <a:extLst>
              <a:ext uri="{FF2B5EF4-FFF2-40B4-BE49-F238E27FC236}">
                <a16:creationId xmlns:a16="http://schemas.microsoft.com/office/drawing/2014/main" id="{13080BF7-904F-4454-A79A-6C498396A11C}"/>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37" name="页脚占位符 2">
            <a:extLst>
              <a:ext uri="{FF2B5EF4-FFF2-40B4-BE49-F238E27FC236}">
                <a16:creationId xmlns:a16="http://schemas.microsoft.com/office/drawing/2014/main" id="{AFDB297C-D714-4986-BD34-6015A1C1C4F6}"/>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41" name="矩形 40">
            <a:extLst>
              <a:ext uri="{FF2B5EF4-FFF2-40B4-BE49-F238E27FC236}">
                <a16:creationId xmlns:a16="http://schemas.microsoft.com/office/drawing/2014/main" id="{408D5D29-85D2-4994-810B-E6DFC8E9FEDE}"/>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44" name="日期占位符 1">
            <a:extLst>
              <a:ext uri="{FF2B5EF4-FFF2-40B4-BE49-F238E27FC236}">
                <a16:creationId xmlns:a16="http://schemas.microsoft.com/office/drawing/2014/main" id="{61B31DC5-6F3E-47B5-8DB8-AF10DBDC36EB}"/>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45" name="页脚占位符 2">
            <a:extLst>
              <a:ext uri="{FF2B5EF4-FFF2-40B4-BE49-F238E27FC236}">
                <a16:creationId xmlns:a16="http://schemas.microsoft.com/office/drawing/2014/main" id="{95F39EBF-D7E7-4FC9-A1F7-8A4E9601B235}"/>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866140" y="412115"/>
            <a:ext cx="9799955" cy="609600"/>
          </a:xfrm>
        </p:spPr>
        <p:txBody>
          <a:bodyPr>
            <a:normAutofit/>
          </a:bodyPr>
          <a:lstStyle/>
          <a:p>
            <a:r>
              <a:rPr sz="2800" dirty="0">
                <a:latin typeface="微软雅黑" panose="020B0503020204020204" charset="-122"/>
                <a:ea typeface="微软雅黑" panose="020B0503020204020204" charset="-122"/>
              </a:rPr>
              <a:t>推行</a:t>
            </a:r>
            <a:r>
              <a:rPr lang="en-US" altLang="zh-CN" sz="2800" dirty="0">
                <a:latin typeface="微软雅黑" panose="020B0503020204020204" charset="-122"/>
                <a:ea typeface="微软雅黑" panose="020B0503020204020204" charset="-122"/>
              </a:rPr>
              <a:t>“</a:t>
            </a:r>
            <a:r>
              <a:rPr sz="2800" dirty="0">
                <a:latin typeface="微软雅黑" panose="020B0503020204020204" charset="-122"/>
                <a:ea typeface="微软雅黑" panose="020B0503020204020204" charset="-122"/>
              </a:rPr>
              <a:t>全电发票</a:t>
            </a:r>
            <a:r>
              <a:rPr lang="en-US" altLang="zh-CN" sz="2800" dirty="0">
                <a:latin typeface="微软雅黑" panose="020B0503020204020204" charset="-122"/>
                <a:ea typeface="微软雅黑" panose="020B0503020204020204" charset="-122"/>
              </a:rPr>
              <a:t>”</a:t>
            </a:r>
            <a:r>
              <a:rPr sz="2800" dirty="0">
                <a:latin typeface="微软雅黑" panose="020B0503020204020204" charset="-122"/>
                <a:ea typeface="微软雅黑" panose="020B0503020204020204" charset="-122"/>
              </a:rPr>
              <a:t>势在必行</a:t>
            </a:r>
          </a:p>
        </p:txBody>
      </p:sp>
      <p:graphicFrame>
        <p:nvGraphicFramePr>
          <p:cNvPr id="5" name="内容占位符 4"/>
          <p:cNvGraphicFramePr>
            <a:graphicFrameLocks noGrp="1"/>
          </p:cNvGraphicFramePr>
          <p:nvPr>
            <p:ph sz="quarter" idx="12"/>
            <p:custDataLst>
              <p:tags r:id="rId1"/>
            </p:custDataLst>
          </p:nvPr>
        </p:nvGraphicFramePr>
        <p:xfrm>
          <a:off x="575310" y="1908175"/>
          <a:ext cx="10381615" cy="3121660"/>
        </p:xfrm>
        <a:graphic>
          <a:graphicData uri="http://schemas.openxmlformats.org/drawingml/2006/table">
            <a:tbl>
              <a:tblPr firstRow="1" bandRow="1">
                <a:tableStyleId>{5C22544A-7EE6-4342-B048-85BDC9FD1C3A}</a:tableStyleId>
              </a:tblPr>
              <a:tblGrid>
                <a:gridCol w="5309235">
                  <a:extLst>
                    <a:ext uri="{9D8B030D-6E8A-4147-A177-3AD203B41FA5}">
                      <a16:colId xmlns:a16="http://schemas.microsoft.com/office/drawing/2014/main" val="20000"/>
                    </a:ext>
                  </a:extLst>
                </a:gridCol>
                <a:gridCol w="5072380">
                  <a:extLst>
                    <a:ext uri="{9D8B030D-6E8A-4147-A177-3AD203B41FA5}">
                      <a16:colId xmlns:a16="http://schemas.microsoft.com/office/drawing/2014/main" val="20001"/>
                    </a:ext>
                  </a:extLst>
                </a:gridCol>
              </a:tblGrid>
              <a:tr h="685800">
                <a:tc>
                  <a:txBody>
                    <a:bodyPr/>
                    <a:lstStyle/>
                    <a:p>
                      <a:pPr algn="ctr">
                        <a:buNone/>
                      </a:pPr>
                      <a:r>
                        <a:rPr lang="zh-CN" altLang="en-US"/>
                        <a:t>企业</a:t>
                      </a:r>
                    </a:p>
                  </a:txBody>
                  <a:tcPr anchor="ctr"/>
                </a:tc>
                <a:tc>
                  <a:txBody>
                    <a:bodyPr/>
                    <a:lstStyle/>
                    <a:p>
                      <a:pPr algn="ctr">
                        <a:buNone/>
                      </a:pPr>
                      <a:r>
                        <a:rPr lang="zh-CN" altLang="en-US"/>
                        <a:t>税务机关</a:t>
                      </a:r>
                    </a:p>
                  </a:txBody>
                  <a:tcPr anchor="ctr"/>
                </a:tc>
                <a:extLst>
                  <a:ext uri="{0D108BD9-81ED-4DB2-BD59-A6C34878D82A}">
                    <a16:rowId xmlns:a16="http://schemas.microsoft.com/office/drawing/2014/main" val="10000"/>
                  </a:ext>
                </a:extLst>
              </a:tr>
              <a:tr h="1217930">
                <a:tc>
                  <a:txBody>
                    <a:bodyPr/>
                    <a:lstStyle/>
                    <a:p>
                      <a:pPr algn="ctr">
                        <a:buNone/>
                      </a:pPr>
                      <a:r>
                        <a:rPr lang="zh-CN" altLang="en-US"/>
                        <a:t>全线上化操作</a:t>
                      </a:r>
                    </a:p>
                    <a:p>
                      <a:pPr algn="ctr">
                        <a:buNone/>
                      </a:pPr>
                      <a:endParaRPr lang="zh-CN" altLang="en-US"/>
                    </a:p>
                    <a:p>
                      <a:pPr algn="ctr">
                        <a:buNone/>
                      </a:pPr>
                      <a:r>
                        <a:rPr lang="zh-CN" altLang="en-US"/>
                        <a:t>包括领取发票、认证抵扣、抄报税等均可网上操作</a:t>
                      </a:r>
                    </a:p>
                  </a:txBody>
                  <a:tcPr anchor="ctr"/>
                </a:tc>
                <a:tc>
                  <a:txBody>
                    <a:bodyPr/>
                    <a:lstStyle/>
                    <a:p>
                      <a:pPr algn="ctr">
                        <a:buNone/>
                      </a:pPr>
                      <a:r>
                        <a:rPr lang="zh-CN" altLang="en-US"/>
                        <a:t>提高政务处理效率</a:t>
                      </a:r>
                    </a:p>
                    <a:p>
                      <a:pPr algn="ctr">
                        <a:buNone/>
                      </a:pPr>
                      <a:endParaRPr lang="zh-CN" altLang="en-US"/>
                    </a:p>
                    <a:p>
                      <a:pPr algn="ctr">
                        <a:buNone/>
                      </a:pPr>
                      <a:r>
                        <a:rPr lang="zh-CN" altLang="en-US"/>
                        <a:t>培养企业线上办税习惯，提高办税效率和满意度</a:t>
                      </a:r>
                    </a:p>
                  </a:txBody>
                  <a:tcPr anchor="ctr"/>
                </a:tc>
                <a:extLst>
                  <a:ext uri="{0D108BD9-81ED-4DB2-BD59-A6C34878D82A}">
                    <a16:rowId xmlns:a16="http://schemas.microsoft.com/office/drawing/2014/main" val="10001"/>
                  </a:ext>
                </a:extLst>
              </a:tr>
              <a:tr h="1217930">
                <a:tc>
                  <a:txBody>
                    <a:bodyPr/>
                    <a:lstStyle/>
                    <a:p>
                      <a:pPr algn="ctr">
                        <a:buNone/>
                      </a:pPr>
                      <a:r>
                        <a:rPr lang="zh-CN" altLang="en-US"/>
                        <a:t>全流程自动化</a:t>
                      </a:r>
                    </a:p>
                    <a:p>
                      <a:pPr algn="ctr">
                        <a:buNone/>
                      </a:pPr>
                      <a:endParaRPr lang="zh-CN" altLang="en-US"/>
                    </a:p>
                    <a:p>
                      <a:pPr algn="ctr">
                        <a:buNone/>
                      </a:pPr>
                      <a:r>
                        <a:rPr lang="zh-CN" altLang="en-US"/>
                        <a:t>自动算税，自动比对校验、自动生成纳税申报表</a:t>
                      </a:r>
                    </a:p>
                  </a:txBody>
                  <a:tcPr anchor="ctr"/>
                </a:tc>
                <a:tc>
                  <a:txBody>
                    <a:bodyPr/>
                    <a:lstStyle/>
                    <a:p>
                      <a:pPr algn="ctr">
                        <a:buNone/>
                      </a:pPr>
                      <a:r>
                        <a:rPr lang="zh-CN" altLang="en-US"/>
                        <a:t>实时监控异常</a:t>
                      </a:r>
                    </a:p>
                    <a:p>
                      <a:pPr algn="ctr">
                        <a:buNone/>
                      </a:pPr>
                      <a:endParaRPr lang="zh-CN" altLang="en-US"/>
                    </a:p>
                    <a:p>
                      <a:pPr algn="ctr">
                        <a:buNone/>
                      </a:pPr>
                      <a:r>
                        <a:rPr lang="zh-CN" altLang="en-US"/>
                        <a:t>对税源实现全天候全方位监控</a:t>
                      </a:r>
                    </a:p>
                  </a:txBody>
                  <a:tcPr anchor="ctr"/>
                </a:tc>
                <a:extLst>
                  <a:ext uri="{0D108BD9-81ED-4DB2-BD59-A6C34878D82A}">
                    <a16:rowId xmlns:a16="http://schemas.microsoft.com/office/drawing/2014/main" val="10002"/>
                  </a:ext>
                </a:extLst>
              </a:tr>
            </a:tbl>
          </a:graphicData>
        </a:graphic>
      </p:graphicFrame>
      <p:sp>
        <p:nvSpPr>
          <p:cNvPr id="2" name="文本框 1"/>
          <p:cNvSpPr txBox="1"/>
          <p:nvPr/>
        </p:nvSpPr>
        <p:spPr>
          <a:xfrm>
            <a:off x="866140" y="1106170"/>
            <a:ext cx="9799955" cy="645160"/>
          </a:xfrm>
          <a:prstGeom prst="rect">
            <a:avLst/>
          </a:prstGeom>
          <a:noFill/>
        </p:spPr>
        <p:txBody>
          <a:bodyPr wrap="square" rtlCol="0">
            <a:spAutoFit/>
          </a:bodyPr>
          <a:lstStyle/>
          <a:p>
            <a:pPr algn="l"/>
            <a:r>
              <a:rPr dirty="0">
                <a:solidFill>
                  <a:schemeClr val="tx1">
                    <a:lumMod val="85000"/>
                    <a:lumOff val="15000"/>
                  </a:schemeClr>
                </a:solidFill>
                <a:latin typeface="微软雅黑" panose="020B0503020204020204" charset="-122"/>
                <a:ea typeface="微软雅黑" panose="020B0503020204020204" charset="-122"/>
                <a:sym typeface="+mn-ea"/>
              </a:rPr>
              <a:t>当下</a:t>
            </a:r>
            <a:r>
              <a:rPr lang="zh-CN" dirty="0">
                <a:solidFill>
                  <a:schemeClr val="tx1">
                    <a:lumMod val="85000"/>
                    <a:lumOff val="15000"/>
                  </a:schemeClr>
                </a:solidFill>
                <a:latin typeface="微软雅黑" panose="020B0503020204020204" charset="-122"/>
                <a:ea typeface="微软雅黑" panose="020B0503020204020204" charset="-122"/>
                <a:sym typeface="+mn-ea"/>
              </a:rPr>
              <a:t>疫情</a:t>
            </a:r>
            <a:r>
              <a:rPr dirty="0">
                <a:solidFill>
                  <a:schemeClr val="tx1">
                    <a:lumMod val="85000"/>
                    <a:lumOff val="15000"/>
                  </a:schemeClr>
                </a:solidFill>
                <a:latin typeface="微软雅黑" panose="020B0503020204020204" charset="-122"/>
                <a:ea typeface="微软雅黑" panose="020B0503020204020204" charset="-122"/>
                <a:sym typeface="+mn-ea"/>
              </a:rPr>
              <a:t>环境促使</a:t>
            </a:r>
            <a:r>
              <a:rPr lang="en-US" altLang="zh-CN" dirty="0">
                <a:solidFill>
                  <a:schemeClr val="tx1">
                    <a:lumMod val="85000"/>
                    <a:lumOff val="15000"/>
                  </a:schemeClr>
                </a:solidFill>
                <a:latin typeface="微软雅黑" panose="020B0503020204020204" charset="-122"/>
                <a:ea typeface="微软雅黑" panose="020B0503020204020204" charset="-122"/>
                <a:sym typeface="+mn-ea"/>
              </a:rPr>
              <a:t>“</a:t>
            </a:r>
            <a:r>
              <a:rPr dirty="0">
                <a:solidFill>
                  <a:schemeClr val="tx1">
                    <a:lumMod val="85000"/>
                    <a:lumOff val="15000"/>
                  </a:schemeClr>
                </a:solidFill>
                <a:latin typeface="微软雅黑" panose="020B0503020204020204" charset="-122"/>
                <a:ea typeface="微软雅黑" panose="020B0503020204020204" charset="-122"/>
                <a:sym typeface="+mn-ea"/>
              </a:rPr>
              <a:t>非接触式</a:t>
            </a:r>
            <a:r>
              <a:rPr lang="en-US" altLang="zh-CN" dirty="0">
                <a:solidFill>
                  <a:schemeClr val="tx1">
                    <a:lumMod val="85000"/>
                    <a:lumOff val="15000"/>
                  </a:schemeClr>
                </a:solidFill>
                <a:latin typeface="微软雅黑" panose="020B0503020204020204" charset="-122"/>
                <a:ea typeface="微软雅黑" panose="020B0503020204020204" charset="-122"/>
                <a:sym typeface="+mn-ea"/>
              </a:rPr>
              <a:t>”</a:t>
            </a:r>
            <a:r>
              <a:rPr dirty="0">
                <a:solidFill>
                  <a:schemeClr val="tx1">
                    <a:lumMod val="85000"/>
                    <a:lumOff val="15000"/>
                  </a:schemeClr>
                </a:solidFill>
                <a:latin typeface="微软雅黑" panose="020B0503020204020204" charset="-122"/>
                <a:ea typeface="微软雅黑" panose="020B0503020204020204" charset="-122"/>
                <a:sym typeface="+mn-ea"/>
              </a:rPr>
              <a:t>办税</a:t>
            </a:r>
            <a:r>
              <a:rPr lang="zh-CN" dirty="0">
                <a:solidFill>
                  <a:schemeClr val="tx1">
                    <a:lumMod val="85000"/>
                    <a:lumOff val="15000"/>
                  </a:schemeClr>
                </a:solidFill>
                <a:latin typeface="微软雅黑" panose="020B0503020204020204" charset="-122"/>
                <a:ea typeface="微软雅黑" panose="020B0503020204020204" charset="-122"/>
                <a:sym typeface="+mn-ea"/>
              </a:rPr>
              <a:t>模式。从大的趋势上来看，未来的电子发票、全电发票的推行是一个势在必行的状态。</a:t>
            </a:r>
          </a:p>
        </p:txBody>
      </p:sp>
      <p:sp>
        <p:nvSpPr>
          <p:cNvPr id="6" name="日期占位符 1">
            <a:extLst>
              <a:ext uri="{FF2B5EF4-FFF2-40B4-BE49-F238E27FC236}">
                <a16:creationId xmlns:a16="http://schemas.microsoft.com/office/drawing/2014/main" id="{F3201F66-8004-4118-BA97-C47EA35A2808}"/>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7" name="页脚占位符 2">
            <a:extLst>
              <a:ext uri="{FF2B5EF4-FFF2-40B4-BE49-F238E27FC236}">
                <a16:creationId xmlns:a16="http://schemas.microsoft.com/office/drawing/2014/main" id="{BD7A3C15-226E-4B6C-933C-7BF31D722132}"/>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E9A66D18-B96B-4422-8A79-7F63EE371BBE}"/>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9" name="日期占位符 1">
            <a:extLst>
              <a:ext uri="{FF2B5EF4-FFF2-40B4-BE49-F238E27FC236}">
                <a16:creationId xmlns:a16="http://schemas.microsoft.com/office/drawing/2014/main" id="{9CF245DE-A730-45DC-B049-E86A018F5C27}"/>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10" name="页脚占位符 2">
            <a:extLst>
              <a:ext uri="{FF2B5EF4-FFF2-40B4-BE49-F238E27FC236}">
                <a16:creationId xmlns:a16="http://schemas.microsoft.com/office/drawing/2014/main" id="{0CD368F8-2C34-4608-A670-6641EB12C97F}"/>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866140" y="568325"/>
            <a:ext cx="9572625" cy="436245"/>
          </a:xfrm>
        </p:spPr>
        <p:txBody>
          <a:bodyPr>
            <a:normAutofit fontScale="90000"/>
          </a:bodyPr>
          <a:lstStyle/>
          <a:p>
            <a:r>
              <a:rPr lang="zh-CN" altLang="en-US" sz="3110" dirty="0">
                <a:latin typeface="微软雅黑" panose="020B0503020204020204" charset="-122"/>
                <a:ea typeface="微软雅黑" panose="020B0503020204020204" charset="-122"/>
              </a:rPr>
              <a:t>为什么要推行电子发票，电子发票对企业有哪些好处</a:t>
            </a:r>
          </a:p>
        </p:txBody>
      </p:sp>
      <p:graphicFrame>
        <p:nvGraphicFramePr>
          <p:cNvPr id="24" name="内容占位符 23"/>
          <p:cNvGraphicFramePr>
            <a:graphicFrameLocks noGrp="1"/>
          </p:cNvGraphicFramePr>
          <p:nvPr>
            <p:ph sz="quarter" idx="12"/>
            <p:custDataLst>
              <p:tags r:id="rId1"/>
            </p:custDataLst>
          </p:nvPr>
        </p:nvGraphicFramePr>
        <p:xfrm>
          <a:off x="411480" y="1213485"/>
          <a:ext cx="11241405" cy="4201160"/>
        </p:xfrm>
        <a:graphic>
          <a:graphicData uri="http://schemas.openxmlformats.org/drawingml/2006/table">
            <a:tbl>
              <a:tblPr firstRow="1" bandRow="1">
                <a:tableStyleId>{5C22544A-7EE6-4342-B048-85BDC9FD1C3A}</a:tableStyleId>
              </a:tblPr>
              <a:tblGrid>
                <a:gridCol w="996950">
                  <a:extLst>
                    <a:ext uri="{9D8B030D-6E8A-4147-A177-3AD203B41FA5}">
                      <a16:colId xmlns:a16="http://schemas.microsoft.com/office/drawing/2014/main" val="20000"/>
                    </a:ext>
                  </a:extLst>
                </a:gridCol>
                <a:gridCol w="1484630">
                  <a:extLst>
                    <a:ext uri="{9D8B030D-6E8A-4147-A177-3AD203B41FA5}">
                      <a16:colId xmlns:a16="http://schemas.microsoft.com/office/drawing/2014/main" val="20001"/>
                    </a:ext>
                  </a:extLst>
                </a:gridCol>
                <a:gridCol w="4161790">
                  <a:extLst>
                    <a:ext uri="{9D8B030D-6E8A-4147-A177-3AD203B41FA5}">
                      <a16:colId xmlns:a16="http://schemas.microsoft.com/office/drawing/2014/main" val="20002"/>
                    </a:ext>
                  </a:extLst>
                </a:gridCol>
                <a:gridCol w="4598035">
                  <a:extLst>
                    <a:ext uri="{9D8B030D-6E8A-4147-A177-3AD203B41FA5}">
                      <a16:colId xmlns:a16="http://schemas.microsoft.com/office/drawing/2014/main" val="20003"/>
                    </a:ext>
                  </a:extLst>
                </a:gridCol>
              </a:tblGrid>
              <a:tr h="525145">
                <a:tc gridSpan="2">
                  <a:txBody>
                    <a:bodyPr/>
                    <a:lstStyle/>
                    <a:p>
                      <a:pPr algn="ctr">
                        <a:buNone/>
                      </a:pPr>
                      <a:endParaRPr lang="zh-CN" altLang="en-US">
                        <a:solidFill>
                          <a:schemeClr val="tx1">
                            <a:lumMod val="65000"/>
                            <a:lumOff val="35000"/>
                          </a:schemeClr>
                        </a:solidFill>
                      </a:endParaRPr>
                    </a:p>
                  </a:txBody>
                  <a:tcPr anchor="ctr"/>
                </a:tc>
                <a:tc hMerge="1">
                  <a:txBody>
                    <a:bodyPr/>
                    <a:lstStyle/>
                    <a:p>
                      <a:endParaRPr lang="zh-CN"/>
                    </a:p>
                  </a:txBody>
                  <a:tcPr anchor="ctr"/>
                </a:tc>
                <a:tc>
                  <a:txBody>
                    <a:bodyPr/>
                    <a:lstStyle/>
                    <a:p>
                      <a:pPr algn="ctr">
                        <a:buNone/>
                      </a:pPr>
                      <a:r>
                        <a:rPr lang="zh-CN" altLang="en-US" b="1">
                          <a:solidFill>
                            <a:schemeClr val="bg1"/>
                          </a:solidFill>
                        </a:rPr>
                        <a:t>纸质发票</a:t>
                      </a:r>
                    </a:p>
                  </a:txBody>
                  <a:tcPr anchor="ctr"/>
                </a:tc>
                <a:tc>
                  <a:txBody>
                    <a:bodyPr/>
                    <a:lstStyle/>
                    <a:p>
                      <a:pPr algn="ctr">
                        <a:buNone/>
                      </a:pPr>
                      <a:r>
                        <a:rPr lang="zh-CN" altLang="en-US" b="1">
                          <a:solidFill>
                            <a:schemeClr val="bg1"/>
                          </a:solidFill>
                        </a:rPr>
                        <a:t>电子发票</a:t>
                      </a:r>
                    </a:p>
                  </a:txBody>
                  <a:tcPr anchor="ctr"/>
                </a:tc>
                <a:extLst>
                  <a:ext uri="{0D108BD9-81ED-4DB2-BD59-A6C34878D82A}">
                    <a16:rowId xmlns:a16="http://schemas.microsoft.com/office/drawing/2014/main" val="10000"/>
                  </a:ext>
                </a:extLst>
              </a:tr>
              <a:tr h="525145">
                <a:tc rowSpan="5">
                  <a:txBody>
                    <a:bodyPr/>
                    <a:lstStyle/>
                    <a:p>
                      <a:pPr algn="ctr">
                        <a:buNone/>
                      </a:pPr>
                      <a:r>
                        <a:rPr lang="zh-CN" altLang="en-US" b="1">
                          <a:solidFill>
                            <a:schemeClr val="tx1">
                              <a:lumMod val="65000"/>
                              <a:lumOff val="35000"/>
                            </a:schemeClr>
                          </a:solidFill>
                        </a:rPr>
                        <a:t>企业</a:t>
                      </a:r>
                    </a:p>
                  </a:txBody>
                  <a:tcPr anchor="ctr"/>
                </a:tc>
                <a:tc>
                  <a:txBody>
                    <a:bodyPr/>
                    <a:lstStyle/>
                    <a:p>
                      <a:pPr algn="ctr">
                        <a:buNone/>
                      </a:pPr>
                      <a:r>
                        <a:rPr lang="zh-CN" altLang="en-US">
                          <a:solidFill>
                            <a:schemeClr val="tx1">
                              <a:lumMod val="65000"/>
                              <a:lumOff val="35000"/>
                            </a:schemeClr>
                          </a:solidFill>
                        </a:rPr>
                        <a:t>发票开具</a:t>
                      </a:r>
                    </a:p>
                  </a:txBody>
                  <a:tcPr anchor="ctr"/>
                </a:tc>
                <a:tc>
                  <a:txBody>
                    <a:bodyPr/>
                    <a:lstStyle/>
                    <a:p>
                      <a:pPr algn="ctr">
                        <a:buNone/>
                      </a:pPr>
                      <a:r>
                        <a:rPr lang="zh-CN" altLang="en-US">
                          <a:solidFill>
                            <a:schemeClr val="tx1">
                              <a:lumMod val="65000"/>
                              <a:lumOff val="35000"/>
                            </a:schemeClr>
                          </a:solidFill>
                        </a:rPr>
                        <a:t>手工处理、效率低、出错率高、需打印</a:t>
                      </a:r>
                    </a:p>
                  </a:txBody>
                  <a:tcPr anchor="ctr"/>
                </a:tc>
                <a:tc>
                  <a:txBody>
                    <a:bodyPr/>
                    <a:lstStyle/>
                    <a:p>
                      <a:pPr algn="ctr">
                        <a:buNone/>
                      </a:pPr>
                      <a:r>
                        <a:rPr lang="zh-CN" altLang="en-US">
                          <a:solidFill>
                            <a:schemeClr val="tx1">
                              <a:lumMod val="65000"/>
                              <a:lumOff val="35000"/>
                            </a:schemeClr>
                          </a:solidFill>
                        </a:rPr>
                        <a:t>自动化处理、效率高、出错率低、无需打印</a:t>
                      </a:r>
                    </a:p>
                  </a:txBody>
                  <a:tcPr anchor="ctr"/>
                </a:tc>
                <a:extLst>
                  <a:ext uri="{0D108BD9-81ED-4DB2-BD59-A6C34878D82A}">
                    <a16:rowId xmlns:a16="http://schemas.microsoft.com/office/drawing/2014/main" val="10001"/>
                  </a:ext>
                </a:extLst>
              </a:tr>
              <a:tr h="525145">
                <a:tc vMerge="1">
                  <a:txBody>
                    <a:bodyPr/>
                    <a:lstStyle/>
                    <a:p>
                      <a:endParaRPr lang="zh-CN"/>
                    </a:p>
                  </a:txBody>
                  <a:tcPr anchor="ctr"/>
                </a:tc>
                <a:tc>
                  <a:txBody>
                    <a:bodyPr/>
                    <a:lstStyle/>
                    <a:p>
                      <a:pPr algn="ctr">
                        <a:buNone/>
                      </a:pPr>
                      <a:r>
                        <a:rPr lang="zh-CN" altLang="en-US">
                          <a:solidFill>
                            <a:schemeClr val="tx1">
                              <a:lumMod val="65000"/>
                              <a:lumOff val="35000"/>
                            </a:schemeClr>
                          </a:solidFill>
                        </a:rPr>
                        <a:t>发票交付</a:t>
                      </a:r>
                    </a:p>
                  </a:txBody>
                  <a:tcPr anchor="ctr"/>
                </a:tc>
                <a:tc>
                  <a:txBody>
                    <a:bodyPr/>
                    <a:lstStyle/>
                    <a:p>
                      <a:pPr algn="ctr">
                        <a:buNone/>
                      </a:pPr>
                      <a:r>
                        <a:rPr lang="zh-CN" altLang="en-US">
                          <a:solidFill>
                            <a:schemeClr val="tx1">
                              <a:lumMod val="65000"/>
                              <a:lumOff val="35000"/>
                            </a:schemeClr>
                          </a:solidFill>
                        </a:rPr>
                        <a:t>时间长、风险高、邮寄成本高</a:t>
                      </a:r>
                    </a:p>
                  </a:txBody>
                  <a:tcPr anchor="ctr"/>
                </a:tc>
                <a:tc>
                  <a:txBody>
                    <a:bodyPr/>
                    <a:lstStyle/>
                    <a:p>
                      <a:pPr algn="ctr">
                        <a:buNone/>
                      </a:pPr>
                      <a:r>
                        <a:rPr lang="zh-CN" altLang="en-US">
                          <a:solidFill>
                            <a:schemeClr val="tx1">
                              <a:lumMod val="65000"/>
                              <a:lumOff val="35000"/>
                            </a:schemeClr>
                          </a:solidFill>
                        </a:rPr>
                        <a:t>即可交付，可多次推送</a:t>
                      </a:r>
                    </a:p>
                  </a:txBody>
                  <a:tcPr anchor="ctr"/>
                </a:tc>
                <a:extLst>
                  <a:ext uri="{0D108BD9-81ED-4DB2-BD59-A6C34878D82A}">
                    <a16:rowId xmlns:a16="http://schemas.microsoft.com/office/drawing/2014/main" val="10002"/>
                  </a:ext>
                </a:extLst>
              </a:tr>
              <a:tr h="525145">
                <a:tc vMerge="1">
                  <a:txBody>
                    <a:bodyPr/>
                    <a:lstStyle/>
                    <a:p>
                      <a:endParaRPr lang="zh-CN"/>
                    </a:p>
                  </a:txBody>
                  <a:tcPr anchor="ctr"/>
                </a:tc>
                <a:tc>
                  <a:txBody>
                    <a:bodyPr/>
                    <a:lstStyle/>
                    <a:p>
                      <a:pPr algn="ctr">
                        <a:buNone/>
                      </a:pPr>
                      <a:r>
                        <a:rPr lang="zh-CN" altLang="en-US">
                          <a:solidFill>
                            <a:schemeClr val="tx1">
                              <a:lumMod val="65000"/>
                              <a:lumOff val="35000"/>
                            </a:schemeClr>
                          </a:solidFill>
                        </a:rPr>
                        <a:t>发票接收</a:t>
                      </a:r>
                    </a:p>
                  </a:txBody>
                  <a:tcPr anchor="ctr"/>
                </a:tc>
                <a:tc>
                  <a:txBody>
                    <a:bodyPr/>
                    <a:lstStyle/>
                    <a:p>
                      <a:pPr algn="ctr">
                        <a:buNone/>
                      </a:pPr>
                      <a:r>
                        <a:rPr lang="zh-CN" altLang="en-US">
                          <a:solidFill>
                            <a:schemeClr val="tx1">
                              <a:lumMod val="65000"/>
                              <a:lumOff val="35000"/>
                            </a:schemeClr>
                          </a:solidFill>
                        </a:rPr>
                        <a:t>人工传递，时间长，易损</a:t>
                      </a:r>
                    </a:p>
                  </a:txBody>
                  <a:tcPr anchor="ctr"/>
                </a:tc>
                <a:tc>
                  <a:txBody>
                    <a:bodyPr/>
                    <a:lstStyle/>
                    <a:p>
                      <a:pPr algn="ctr">
                        <a:buNone/>
                      </a:pPr>
                      <a:r>
                        <a:rPr lang="zh-CN" altLang="en-US">
                          <a:solidFill>
                            <a:schemeClr val="tx1">
                              <a:lumMod val="65000"/>
                              <a:lumOff val="35000"/>
                            </a:schemeClr>
                          </a:solidFill>
                        </a:rPr>
                        <a:t>线上处理，即刻到达</a:t>
                      </a:r>
                    </a:p>
                  </a:txBody>
                  <a:tcPr anchor="ctr"/>
                </a:tc>
                <a:extLst>
                  <a:ext uri="{0D108BD9-81ED-4DB2-BD59-A6C34878D82A}">
                    <a16:rowId xmlns:a16="http://schemas.microsoft.com/office/drawing/2014/main" val="10003"/>
                  </a:ext>
                </a:extLst>
              </a:tr>
              <a:tr h="525145">
                <a:tc vMerge="1">
                  <a:txBody>
                    <a:bodyPr/>
                    <a:lstStyle/>
                    <a:p>
                      <a:endParaRPr lang="zh-CN"/>
                    </a:p>
                  </a:txBody>
                  <a:tcPr anchor="ctr"/>
                </a:tc>
                <a:tc>
                  <a:txBody>
                    <a:bodyPr/>
                    <a:lstStyle/>
                    <a:p>
                      <a:pPr algn="ctr">
                        <a:buNone/>
                      </a:pPr>
                      <a:r>
                        <a:rPr lang="zh-CN" altLang="en-US">
                          <a:solidFill>
                            <a:schemeClr val="tx1">
                              <a:lumMod val="65000"/>
                              <a:lumOff val="35000"/>
                            </a:schemeClr>
                          </a:solidFill>
                        </a:rPr>
                        <a:t>归档存储</a:t>
                      </a:r>
                    </a:p>
                  </a:txBody>
                  <a:tcPr anchor="ctr"/>
                </a:tc>
                <a:tc>
                  <a:txBody>
                    <a:bodyPr/>
                    <a:lstStyle/>
                    <a:p>
                      <a:pPr algn="ctr">
                        <a:buNone/>
                      </a:pPr>
                      <a:r>
                        <a:rPr lang="zh-CN" altLang="en-US">
                          <a:solidFill>
                            <a:schemeClr val="tx1">
                              <a:lumMod val="65000"/>
                              <a:lumOff val="35000"/>
                            </a:schemeClr>
                          </a:solidFill>
                        </a:rPr>
                        <a:t>查阅难度大，存储成本高</a:t>
                      </a:r>
                    </a:p>
                  </a:txBody>
                  <a:tcPr anchor="ctr"/>
                </a:tc>
                <a:tc>
                  <a:txBody>
                    <a:bodyPr/>
                    <a:lstStyle/>
                    <a:p>
                      <a:pPr algn="ctr">
                        <a:buNone/>
                      </a:pPr>
                      <a:r>
                        <a:rPr lang="zh-CN" altLang="en-US">
                          <a:solidFill>
                            <a:schemeClr val="tx1">
                              <a:lumMod val="65000"/>
                              <a:lumOff val="35000"/>
                            </a:schemeClr>
                          </a:solidFill>
                        </a:rPr>
                        <a:t>电子存储，查阅方便</a:t>
                      </a:r>
                    </a:p>
                  </a:txBody>
                  <a:tcPr anchor="ctr"/>
                </a:tc>
                <a:extLst>
                  <a:ext uri="{0D108BD9-81ED-4DB2-BD59-A6C34878D82A}">
                    <a16:rowId xmlns:a16="http://schemas.microsoft.com/office/drawing/2014/main" val="10004"/>
                  </a:ext>
                </a:extLst>
              </a:tr>
              <a:tr h="525145">
                <a:tc vMerge="1">
                  <a:txBody>
                    <a:bodyPr/>
                    <a:lstStyle/>
                    <a:p>
                      <a:endParaRPr lang="zh-CN"/>
                    </a:p>
                  </a:txBody>
                  <a:tcPr anchor="ctr"/>
                </a:tc>
                <a:tc>
                  <a:txBody>
                    <a:bodyPr/>
                    <a:lstStyle/>
                    <a:p>
                      <a:pPr algn="ctr">
                        <a:buNone/>
                      </a:pPr>
                      <a:r>
                        <a:rPr lang="zh-CN" altLang="en-US">
                          <a:solidFill>
                            <a:schemeClr val="tx1">
                              <a:lumMod val="65000"/>
                              <a:lumOff val="35000"/>
                            </a:schemeClr>
                          </a:solidFill>
                        </a:rPr>
                        <a:t>查验认证</a:t>
                      </a:r>
                    </a:p>
                  </a:txBody>
                  <a:tcPr anchor="ctr"/>
                </a:tc>
                <a:tc>
                  <a:txBody>
                    <a:bodyPr/>
                    <a:lstStyle/>
                    <a:p>
                      <a:pPr algn="ctr">
                        <a:buNone/>
                      </a:pPr>
                      <a:r>
                        <a:rPr lang="zh-CN" altLang="en-US">
                          <a:solidFill>
                            <a:schemeClr val="tx1">
                              <a:lumMod val="65000"/>
                              <a:lumOff val="35000"/>
                            </a:schemeClr>
                          </a:solidFill>
                        </a:rPr>
                        <a:t>信息有延迟，容易造假</a:t>
                      </a:r>
                    </a:p>
                  </a:txBody>
                  <a:tcPr anchor="ctr"/>
                </a:tc>
                <a:tc>
                  <a:txBody>
                    <a:bodyPr/>
                    <a:lstStyle/>
                    <a:p>
                      <a:pPr algn="ctr">
                        <a:buNone/>
                      </a:pPr>
                      <a:r>
                        <a:rPr lang="zh-CN" altLang="en-US">
                          <a:solidFill>
                            <a:schemeClr val="tx1">
                              <a:lumMod val="65000"/>
                              <a:lumOff val="35000"/>
                            </a:schemeClr>
                          </a:solidFill>
                        </a:rPr>
                        <a:t>即刻查验真伪、勾选认证</a:t>
                      </a:r>
                    </a:p>
                  </a:txBody>
                  <a:tcPr anchor="ctr"/>
                </a:tc>
                <a:extLst>
                  <a:ext uri="{0D108BD9-81ED-4DB2-BD59-A6C34878D82A}">
                    <a16:rowId xmlns:a16="http://schemas.microsoft.com/office/drawing/2014/main" val="10005"/>
                  </a:ext>
                </a:extLst>
              </a:tr>
              <a:tr h="525145">
                <a:tc rowSpan="2">
                  <a:txBody>
                    <a:bodyPr/>
                    <a:lstStyle/>
                    <a:p>
                      <a:pPr algn="ctr">
                        <a:buNone/>
                      </a:pPr>
                      <a:r>
                        <a:rPr lang="zh-CN" altLang="en-US" b="1">
                          <a:solidFill>
                            <a:schemeClr val="tx1">
                              <a:lumMod val="65000"/>
                              <a:lumOff val="35000"/>
                            </a:schemeClr>
                          </a:solidFill>
                        </a:rPr>
                        <a:t>税务局</a:t>
                      </a:r>
                    </a:p>
                  </a:txBody>
                  <a:tcPr anchor="ctr"/>
                </a:tc>
                <a:tc>
                  <a:txBody>
                    <a:bodyPr/>
                    <a:lstStyle/>
                    <a:p>
                      <a:pPr algn="ctr">
                        <a:buNone/>
                      </a:pPr>
                      <a:r>
                        <a:rPr lang="zh-CN" altLang="en-US">
                          <a:solidFill>
                            <a:schemeClr val="tx1">
                              <a:lumMod val="65000"/>
                              <a:lumOff val="35000"/>
                            </a:schemeClr>
                          </a:solidFill>
                        </a:rPr>
                        <a:t>税收征管</a:t>
                      </a:r>
                    </a:p>
                  </a:txBody>
                  <a:tcPr anchor="ctr"/>
                </a:tc>
                <a:tc>
                  <a:txBody>
                    <a:bodyPr/>
                    <a:lstStyle/>
                    <a:p>
                      <a:pPr algn="ctr">
                        <a:buNone/>
                      </a:pPr>
                      <a:r>
                        <a:rPr lang="zh-CN" altLang="en-US">
                          <a:solidFill>
                            <a:schemeClr val="tx1">
                              <a:lumMod val="65000"/>
                              <a:lumOff val="35000"/>
                            </a:schemeClr>
                          </a:solidFill>
                        </a:rPr>
                        <a:t>印刷、存储、传递成本高</a:t>
                      </a:r>
                    </a:p>
                  </a:txBody>
                  <a:tcPr anchor="ctr"/>
                </a:tc>
                <a:tc>
                  <a:txBody>
                    <a:bodyPr/>
                    <a:lstStyle/>
                    <a:p>
                      <a:pPr algn="ctr">
                        <a:buNone/>
                      </a:pPr>
                      <a:r>
                        <a:rPr lang="zh-CN" altLang="en-US">
                          <a:solidFill>
                            <a:schemeClr val="tx1">
                              <a:lumMod val="65000"/>
                              <a:lumOff val="35000"/>
                            </a:schemeClr>
                          </a:solidFill>
                        </a:rPr>
                        <a:t>即刻办理，易于推广，宽税基</a:t>
                      </a:r>
                    </a:p>
                  </a:txBody>
                  <a:tcPr anchor="ctr"/>
                </a:tc>
                <a:extLst>
                  <a:ext uri="{0D108BD9-81ED-4DB2-BD59-A6C34878D82A}">
                    <a16:rowId xmlns:a16="http://schemas.microsoft.com/office/drawing/2014/main" val="10006"/>
                  </a:ext>
                </a:extLst>
              </a:tr>
              <a:tr h="525145">
                <a:tc vMerge="1">
                  <a:txBody>
                    <a:bodyPr/>
                    <a:lstStyle/>
                    <a:p>
                      <a:endParaRPr lang="zh-CN"/>
                    </a:p>
                  </a:txBody>
                  <a:tcPr anchor="ctr"/>
                </a:tc>
                <a:tc>
                  <a:txBody>
                    <a:bodyPr/>
                    <a:lstStyle/>
                    <a:p>
                      <a:pPr algn="ctr">
                        <a:buNone/>
                      </a:pPr>
                      <a:r>
                        <a:rPr lang="zh-CN" altLang="en-US">
                          <a:solidFill>
                            <a:schemeClr val="tx1">
                              <a:lumMod val="65000"/>
                              <a:lumOff val="35000"/>
                            </a:schemeClr>
                          </a:solidFill>
                        </a:rPr>
                        <a:t>税务稽查</a:t>
                      </a:r>
                    </a:p>
                  </a:txBody>
                  <a:tcPr anchor="ctr"/>
                </a:tc>
                <a:tc>
                  <a:txBody>
                    <a:bodyPr/>
                    <a:lstStyle/>
                    <a:p>
                      <a:pPr algn="ctr">
                        <a:buNone/>
                      </a:pPr>
                      <a:r>
                        <a:rPr lang="zh-CN" altLang="en-US">
                          <a:solidFill>
                            <a:schemeClr val="tx1">
                              <a:lumMod val="65000"/>
                              <a:lumOff val="35000"/>
                            </a:schemeClr>
                          </a:solidFill>
                        </a:rPr>
                        <a:t>人工核对，效率低</a:t>
                      </a:r>
                    </a:p>
                  </a:txBody>
                  <a:tcPr anchor="ctr"/>
                </a:tc>
                <a:tc>
                  <a:txBody>
                    <a:bodyPr/>
                    <a:lstStyle/>
                    <a:p>
                      <a:pPr algn="ctr">
                        <a:buNone/>
                      </a:pPr>
                      <a:r>
                        <a:rPr lang="zh-CN" altLang="en-US">
                          <a:solidFill>
                            <a:schemeClr val="tx1">
                              <a:lumMod val="65000"/>
                              <a:lumOff val="35000"/>
                            </a:schemeClr>
                          </a:solidFill>
                        </a:rPr>
                        <a:t>自动化处理效率高</a:t>
                      </a:r>
                    </a:p>
                  </a:txBody>
                  <a:tcPr anchor="ctr"/>
                </a:tc>
                <a:extLst>
                  <a:ext uri="{0D108BD9-81ED-4DB2-BD59-A6C34878D82A}">
                    <a16:rowId xmlns:a16="http://schemas.microsoft.com/office/drawing/2014/main" val="10007"/>
                  </a:ext>
                </a:extLst>
              </a:tr>
            </a:tbl>
          </a:graphicData>
        </a:graphic>
      </p:graphicFrame>
      <p:sp>
        <p:nvSpPr>
          <p:cNvPr id="4" name="日期占位符 1">
            <a:extLst>
              <a:ext uri="{FF2B5EF4-FFF2-40B4-BE49-F238E27FC236}">
                <a16:creationId xmlns:a16="http://schemas.microsoft.com/office/drawing/2014/main" id="{1C25A5AC-7AB0-45E7-B975-642132DD2DC5}"/>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5" name="页脚占位符 2">
            <a:extLst>
              <a:ext uri="{FF2B5EF4-FFF2-40B4-BE49-F238E27FC236}">
                <a16:creationId xmlns:a16="http://schemas.microsoft.com/office/drawing/2014/main" id="{185C3F46-5D79-4571-A8FC-98398A329FDE}"/>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9803EB01-F200-4AA7-A91D-CE13AA41F3DF}"/>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7" name="日期占位符 1">
            <a:extLst>
              <a:ext uri="{FF2B5EF4-FFF2-40B4-BE49-F238E27FC236}">
                <a16:creationId xmlns:a16="http://schemas.microsoft.com/office/drawing/2014/main" id="{E7279994-6555-433C-BACF-43F73AF7D03C}"/>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8" name="页脚占位符 2">
            <a:extLst>
              <a:ext uri="{FF2B5EF4-FFF2-40B4-BE49-F238E27FC236}">
                <a16:creationId xmlns:a16="http://schemas.microsoft.com/office/drawing/2014/main" id="{F25860EB-744E-4707-8905-81978D69E53D}"/>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866140" y="568325"/>
            <a:ext cx="9732010" cy="436245"/>
          </a:xfrm>
        </p:spPr>
        <p:txBody>
          <a:bodyPr>
            <a:normAutofit fontScale="90000"/>
          </a:bodyPr>
          <a:lstStyle/>
          <a:p>
            <a:r>
              <a:rPr sz="3110">
                <a:sym typeface="+mn-ea"/>
              </a:rPr>
              <a:t>全电发票时代，我们的发票如何处理和应对</a:t>
            </a:r>
            <a:endParaRPr lang="zh-CN" altLang="en-US" sz="3110" dirty="0">
              <a:latin typeface="微软雅黑" panose="020B0503020204020204" charset="-122"/>
              <a:ea typeface="微软雅黑" panose="020B0503020204020204" charset="-122"/>
              <a:sym typeface="+mn-ea"/>
            </a:endParaRPr>
          </a:p>
        </p:txBody>
      </p:sp>
      <p:sp>
        <p:nvSpPr>
          <p:cNvPr id="2" name="内容占位符 1"/>
          <p:cNvSpPr>
            <a:spLocks noGrp="1"/>
          </p:cNvSpPr>
          <p:nvPr>
            <p:ph sz="quarter" idx="12"/>
          </p:nvPr>
        </p:nvSpPr>
        <p:spPr/>
        <p:txBody>
          <a:bodyPr>
            <a:normAutofit fontScale="67500" lnSpcReduction="10000"/>
          </a:bodyPr>
          <a:lstStyle/>
          <a:p>
            <a:endParaRPr lang="zh-CN" altLang="en-US"/>
          </a:p>
        </p:txBody>
      </p:sp>
      <p:sp>
        <p:nvSpPr>
          <p:cNvPr id="8" name="矩形 7"/>
          <p:cNvSpPr/>
          <p:nvPr/>
        </p:nvSpPr>
        <p:spPr>
          <a:xfrm>
            <a:off x="1416685" y="1543685"/>
            <a:ext cx="9044940" cy="1938020"/>
          </a:xfrm>
          <a:prstGeom prst="rect">
            <a:avLst/>
          </a:prstGeom>
        </p:spPr>
        <p:txBody>
          <a:bodyPr wrap="square">
            <a:spAutoFit/>
          </a:bodyPr>
          <a:lstStyle/>
          <a:p>
            <a:pPr indent="457200" fontAlgn="auto">
              <a:lnSpc>
                <a:spcPct val="150000"/>
              </a:lnSpc>
            </a:pPr>
            <a:r>
              <a:rPr sz="2000" b="1" dirty="0">
                <a:solidFill>
                  <a:schemeClr val="tx1">
                    <a:lumMod val="65000"/>
                    <a:lumOff val="35000"/>
                  </a:schemeClr>
                </a:solidFill>
                <a:latin typeface="微软雅黑" panose="020B0503020204020204" charset="-122"/>
                <a:ea typeface="微软雅黑" panose="020B0503020204020204" charset="-122"/>
              </a:rPr>
              <a:t>对企业而言，发票全面电子化后如果不能与ERP系统、财务报销系统自动关联，实际会带来远大于纸票时代的工作量。</a:t>
            </a:r>
          </a:p>
          <a:p>
            <a:pPr indent="457200" fontAlgn="auto">
              <a:lnSpc>
                <a:spcPct val="150000"/>
              </a:lnSpc>
            </a:pPr>
            <a:r>
              <a:rPr sz="2000" b="1" dirty="0">
                <a:solidFill>
                  <a:schemeClr val="tx1">
                    <a:lumMod val="65000"/>
                    <a:lumOff val="35000"/>
                  </a:schemeClr>
                </a:solidFill>
                <a:latin typeface="微软雅黑" panose="020B0503020204020204" charset="-122"/>
                <a:ea typeface="微软雅黑" panose="020B0503020204020204" charset="-122"/>
              </a:rPr>
              <a:t>“全电发票”时代，开票</a:t>
            </a:r>
            <a:r>
              <a:rPr lang="zh-CN" sz="2000" b="1" dirty="0">
                <a:solidFill>
                  <a:schemeClr val="tx1">
                    <a:lumMod val="65000"/>
                    <a:lumOff val="35000"/>
                  </a:schemeClr>
                </a:solidFill>
                <a:latin typeface="微软雅黑" panose="020B0503020204020204" charset="-122"/>
                <a:ea typeface="微软雅黑" panose="020B0503020204020204" charset="-122"/>
              </a:rPr>
              <a:t>、</a:t>
            </a:r>
            <a:r>
              <a:rPr sz="2000" b="1" dirty="0">
                <a:solidFill>
                  <a:schemeClr val="tx1">
                    <a:lumMod val="65000"/>
                    <a:lumOff val="35000"/>
                  </a:schemeClr>
                </a:solidFill>
                <a:latin typeface="微软雅黑" panose="020B0503020204020204" charset="-122"/>
                <a:ea typeface="微软雅黑" panose="020B0503020204020204" charset="-122"/>
              </a:rPr>
              <a:t>收票一气呵成，在实现销方一键开票时，上下游的对账阶段依旧是现有的方式——线下对账或线上对账。</a:t>
            </a:r>
          </a:p>
        </p:txBody>
      </p:sp>
      <p:sp>
        <p:nvSpPr>
          <p:cNvPr id="5" name="日期占位符 1">
            <a:extLst>
              <a:ext uri="{FF2B5EF4-FFF2-40B4-BE49-F238E27FC236}">
                <a16:creationId xmlns:a16="http://schemas.microsoft.com/office/drawing/2014/main" id="{FDCB6A73-E056-4972-A684-94A3905597C3}"/>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6" name="页脚占位符 2">
            <a:extLst>
              <a:ext uri="{FF2B5EF4-FFF2-40B4-BE49-F238E27FC236}">
                <a16:creationId xmlns:a16="http://schemas.microsoft.com/office/drawing/2014/main" id="{31722DEB-A78E-4242-B853-5FB003307D76}"/>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4FF35817-53A8-4B35-A6D3-428E34E29AE4}"/>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9" name="日期占位符 1">
            <a:extLst>
              <a:ext uri="{FF2B5EF4-FFF2-40B4-BE49-F238E27FC236}">
                <a16:creationId xmlns:a16="http://schemas.microsoft.com/office/drawing/2014/main" id="{D9C67AC1-ABCB-49BC-9F91-1DF55B4DA35C}"/>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10" name="页脚占位符 2">
            <a:extLst>
              <a:ext uri="{FF2B5EF4-FFF2-40B4-BE49-F238E27FC236}">
                <a16:creationId xmlns:a16="http://schemas.microsoft.com/office/drawing/2014/main" id="{47992A81-6495-4B2F-8D6C-10A8704980DD}"/>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866140" y="568325"/>
            <a:ext cx="6724015" cy="436245"/>
          </a:xfrm>
        </p:spPr>
        <p:txBody>
          <a:bodyPr>
            <a:normAutofit fontScale="90000"/>
          </a:bodyPr>
          <a:lstStyle/>
          <a:p>
            <a:r>
              <a:rPr sz="3110">
                <a:sym typeface="+mn-ea"/>
              </a:rPr>
              <a:t>“全电发票”时代财务工作的变化</a:t>
            </a:r>
          </a:p>
        </p:txBody>
      </p:sp>
      <p:sp>
        <p:nvSpPr>
          <p:cNvPr id="2" name="内容占位符 1"/>
          <p:cNvSpPr>
            <a:spLocks noGrp="1"/>
          </p:cNvSpPr>
          <p:nvPr>
            <p:ph sz="quarter" idx="12"/>
          </p:nvPr>
        </p:nvSpPr>
        <p:spPr/>
        <p:txBody>
          <a:bodyPr>
            <a:normAutofit fontScale="67500" lnSpcReduction="10000"/>
          </a:bodyPr>
          <a:lstStyle/>
          <a:p>
            <a:endParaRPr lang="zh-CN" altLang="en-US"/>
          </a:p>
        </p:txBody>
      </p:sp>
      <p:grpSp>
        <p:nvGrpSpPr>
          <p:cNvPr id="22" name="组合 21"/>
          <p:cNvGrpSpPr/>
          <p:nvPr>
            <p:custDataLst>
              <p:tags r:id="rId1"/>
            </p:custDataLst>
          </p:nvPr>
        </p:nvGrpSpPr>
        <p:grpSpPr>
          <a:xfrm>
            <a:off x="970280" y="1612265"/>
            <a:ext cx="7944485" cy="757555"/>
            <a:chOff x="1393779" y="1656262"/>
            <a:chExt cx="7944529" cy="1163792"/>
          </a:xfrm>
        </p:grpSpPr>
        <p:sp>
          <p:nvSpPr>
            <p:cNvPr id="23" name="任意形状 5"/>
            <p:cNvSpPr/>
            <p:nvPr>
              <p:custDataLst>
                <p:tags r:id="rId16"/>
              </p:custDataLst>
            </p:nvPr>
          </p:nvSpPr>
          <p:spPr>
            <a:xfrm>
              <a:off x="1393780" y="1656262"/>
              <a:ext cx="374410" cy="1163346"/>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charset="-122"/>
                <a:ea typeface="微软雅黑" panose="020B0503020204020204" charset="-122"/>
              </a:endParaRPr>
            </a:p>
          </p:txBody>
        </p:sp>
        <p:sp>
          <p:nvSpPr>
            <p:cNvPr id="27" name="圆角矩形 26"/>
            <p:cNvSpPr/>
            <p:nvPr>
              <p:custDataLst>
                <p:tags r:id="rId17"/>
              </p:custDataLst>
            </p:nvPr>
          </p:nvSpPr>
          <p:spPr>
            <a:xfrm>
              <a:off x="1393779" y="1656262"/>
              <a:ext cx="7944528" cy="1161867"/>
            </a:xfrm>
            <a:prstGeom prst="roundRect">
              <a:avLst>
                <a:gd name="adj" fmla="val 5137"/>
              </a:avLst>
            </a:prstGeom>
            <a:noFill/>
            <a:ln w="25400" cap="flat">
              <a:solidFill>
                <a:srgbClr val="2196F3"/>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charset="-122"/>
                <a:ea typeface="微软雅黑" panose="020B0503020204020204" charset="-122"/>
              </a:endParaRPr>
            </a:p>
          </p:txBody>
        </p:sp>
        <p:sp>
          <p:nvSpPr>
            <p:cNvPr id="28" name="任意形状 4"/>
            <p:cNvSpPr/>
            <p:nvPr>
              <p:custDataLst>
                <p:tags r:id="rId18"/>
              </p:custDataLst>
            </p:nvPr>
          </p:nvSpPr>
          <p:spPr>
            <a:xfrm>
              <a:off x="8843552" y="1656708"/>
              <a:ext cx="494756" cy="1163346"/>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2196F3"/>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charset="-122"/>
                <a:ea typeface="微软雅黑" panose="020B0503020204020204" charset="-122"/>
              </a:endParaRPr>
            </a:p>
          </p:txBody>
        </p:sp>
      </p:grpSp>
      <p:sp>
        <p:nvSpPr>
          <p:cNvPr id="33" name="文本框 32"/>
          <p:cNvSpPr txBox="1"/>
          <p:nvPr>
            <p:custDataLst>
              <p:tags r:id="rId2"/>
            </p:custDataLst>
          </p:nvPr>
        </p:nvSpPr>
        <p:spPr>
          <a:xfrm>
            <a:off x="8420100" y="1965960"/>
            <a:ext cx="535940" cy="461645"/>
          </a:xfrm>
          <a:prstGeom prst="rect">
            <a:avLst/>
          </a:prstGeom>
          <a:noFill/>
        </p:spPr>
        <p:txBody>
          <a:bodyPr wrap="square" rtlCol="0">
            <a:normAutofit fontScale="97500"/>
          </a:bodyPr>
          <a:lstStyle/>
          <a:p>
            <a:pPr algn="ctr" defTabSz="457200"/>
            <a:r>
              <a:rPr kumimoji="1" lang="en-US" altLang="zh-CN" sz="2400" b="1" dirty="0">
                <a:solidFill>
                  <a:srgbClr val="FFFFFF"/>
                </a:solidFill>
                <a:latin typeface="微软雅黑" panose="020B0503020204020204" charset="-122"/>
                <a:ea typeface="微软雅黑" panose="020B0503020204020204" charset="-122"/>
              </a:rPr>
              <a:t>1</a:t>
            </a:r>
            <a:endParaRPr kumimoji="1" lang="zh-CN" altLang="en-US" sz="2400" b="1" dirty="0">
              <a:solidFill>
                <a:srgbClr val="FFFFFF"/>
              </a:solidFill>
              <a:latin typeface="微软雅黑" panose="020B0503020204020204" charset="-122"/>
              <a:ea typeface="微软雅黑" panose="020B0503020204020204" charset="-122"/>
            </a:endParaRPr>
          </a:p>
        </p:txBody>
      </p:sp>
      <p:grpSp>
        <p:nvGrpSpPr>
          <p:cNvPr id="43" name="组合 42"/>
          <p:cNvGrpSpPr/>
          <p:nvPr>
            <p:custDataLst>
              <p:tags r:id="rId3"/>
            </p:custDataLst>
          </p:nvPr>
        </p:nvGrpSpPr>
        <p:grpSpPr>
          <a:xfrm>
            <a:off x="2430145" y="2941955"/>
            <a:ext cx="7944485" cy="748665"/>
            <a:chOff x="2822189" y="3167438"/>
            <a:chExt cx="7944529" cy="1163792"/>
          </a:xfrm>
        </p:grpSpPr>
        <p:sp>
          <p:nvSpPr>
            <p:cNvPr id="44" name="任意形状 20"/>
            <p:cNvSpPr/>
            <p:nvPr>
              <p:custDataLst>
                <p:tags r:id="rId13"/>
              </p:custDataLst>
            </p:nvPr>
          </p:nvSpPr>
          <p:spPr>
            <a:xfrm>
              <a:off x="2822190" y="3167438"/>
              <a:ext cx="374410" cy="1163346"/>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charset="-122"/>
                <a:ea typeface="微软雅黑" panose="020B0503020204020204" charset="-122"/>
              </a:endParaRPr>
            </a:p>
          </p:txBody>
        </p:sp>
        <p:sp>
          <p:nvSpPr>
            <p:cNvPr id="45" name="圆角矩形 44"/>
            <p:cNvSpPr/>
            <p:nvPr>
              <p:custDataLst>
                <p:tags r:id="rId14"/>
              </p:custDataLst>
            </p:nvPr>
          </p:nvSpPr>
          <p:spPr>
            <a:xfrm>
              <a:off x="2822189" y="3167438"/>
              <a:ext cx="7944528" cy="1161867"/>
            </a:xfrm>
            <a:prstGeom prst="roundRect">
              <a:avLst>
                <a:gd name="adj" fmla="val 5137"/>
              </a:avLst>
            </a:prstGeom>
            <a:noFill/>
            <a:ln w="25400" cap="flat">
              <a:solidFill>
                <a:srgbClr val="2196F3"/>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charset="-122"/>
                <a:ea typeface="微软雅黑" panose="020B0503020204020204" charset="-122"/>
              </a:endParaRPr>
            </a:p>
          </p:txBody>
        </p:sp>
        <p:sp>
          <p:nvSpPr>
            <p:cNvPr id="47" name="任意形状 22"/>
            <p:cNvSpPr/>
            <p:nvPr>
              <p:custDataLst>
                <p:tags r:id="rId15"/>
              </p:custDataLst>
            </p:nvPr>
          </p:nvSpPr>
          <p:spPr>
            <a:xfrm>
              <a:off x="10271962" y="3167884"/>
              <a:ext cx="494756" cy="1163346"/>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2196F3"/>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charset="-122"/>
                <a:ea typeface="微软雅黑" panose="020B0503020204020204" charset="-122"/>
              </a:endParaRPr>
            </a:p>
          </p:txBody>
        </p:sp>
      </p:grpSp>
      <p:sp>
        <p:nvSpPr>
          <p:cNvPr id="48" name="文本框 47"/>
          <p:cNvSpPr txBox="1"/>
          <p:nvPr>
            <p:custDataLst>
              <p:tags r:id="rId4"/>
            </p:custDataLst>
          </p:nvPr>
        </p:nvSpPr>
        <p:spPr>
          <a:xfrm>
            <a:off x="9838690" y="3324860"/>
            <a:ext cx="535940" cy="461645"/>
          </a:xfrm>
          <a:prstGeom prst="rect">
            <a:avLst/>
          </a:prstGeom>
          <a:noFill/>
        </p:spPr>
        <p:txBody>
          <a:bodyPr wrap="square" rtlCol="0">
            <a:normAutofit fontScale="97500"/>
          </a:bodyPr>
          <a:lstStyle/>
          <a:p>
            <a:pPr algn="ctr" defTabSz="457200"/>
            <a:r>
              <a:rPr kumimoji="1" lang="en-US" altLang="zh-CN" sz="2400" b="1" dirty="0">
                <a:solidFill>
                  <a:srgbClr val="FFFFFF"/>
                </a:solidFill>
                <a:latin typeface="微软雅黑" panose="020B0503020204020204" charset="-122"/>
                <a:ea typeface="微软雅黑" panose="020B0503020204020204" charset="-122"/>
              </a:rPr>
              <a:t>2</a:t>
            </a:r>
            <a:endParaRPr kumimoji="1" lang="zh-CN" altLang="en-US" sz="2400" b="1" dirty="0">
              <a:solidFill>
                <a:srgbClr val="FFFFFF"/>
              </a:solidFill>
              <a:latin typeface="微软雅黑" panose="020B0503020204020204" charset="-122"/>
              <a:ea typeface="微软雅黑" panose="020B0503020204020204" charset="-122"/>
            </a:endParaRPr>
          </a:p>
        </p:txBody>
      </p:sp>
      <p:grpSp>
        <p:nvGrpSpPr>
          <p:cNvPr id="51" name="组合 50"/>
          <p:cNvGrpSpPr/>
          <p:nvPr>
            <p:custDataLst>
              <p:tags r:id="rId5"/>
            </p:custDataLst>
          </p:nvPr>
        </p:nvGrpSpPr>
        <p:grpSpPr>
          <a:xfrm>
            <a:off x="1517015" y="4439920"/>
            <a:ext cx="7944485" cy="668020"/>
            <a:chOff x="1940715" y="4678614"/>
            <a:chExt cx="7944529" cy="1163792"/>
          </a:xfrm>
        </p:grpSpPr>
        <p:sp>
          <p:nvSpPr>
            <p:cNvPr id="52" name="任意形状 24"/>
            <p:cNvSpPr/>
            <p:nvPr>
              <p:custDataLst>
                <p:tags r:id="rId10"/>
              </p:custDataLst>
            </p:nvPr>
          </p:nvSpPr>
          <p:spPr>
            <a:xfrm>
              <a:off x="1940716" y="4678614"/>
              <a:ext cx="374410" cy="1163346"/>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charset="-122"/>
                <a:ea typeface="微软雅黑" panose="020B0503020204020204" charset="-122"/>
              </a:endParaRPr>
            </a:p>
          </p:txBody>
        </p:sp>
        <p:sp>
          <p:nvSpPr>
            <p:cNvPr id="56" name="圆角矩形 55"/>
            <p:cNvSpPr/>
            <p:nvPr>
              <p:custDataLst>
                <p:tags r:id="rId11"/>
              </p:custDataLst>
            </p:nvPr>
          </p:nvSpPr>
          <p:spPr>
            <a:xfrm>
              <a:off x="1940715" y="4678614"/>
              <a:ext cx="7944528" cy="1161867"/>
            </a:xfrm>
            <a:prstGeom prst="roundRect">
              <a:avLst>
                <a:gd name="adj" fmla="val 5137"/>
              </a:avLst>
            </a:prstGeom>
            <a:noFill/>
            <a:ln w="25400" cap="flat">
              <a:solidFill>
                <a:srgbClr val="2196F3"/>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charset="-122"/>
                <a:ea typeface="微软雅黑" panose="020B0503020204020204" charset="-122"/>
              </a:endParaRPr>
            </a:p>
          </p:txBody>
        </p:sp>
        <p:sp>
          <p:nvSpPr>
            <p:cNvPr id="57" name="任意形状 26"/>
            <p:cNvSpPr/>
            <p:nvPr>
              <p:custDataLst>
                <p:tags r:id="rId12"/>
              </p:custDataLst>
            </p:nvPr>
          </p:nvSpPr>
          <p:spPr>
            <a:xfrm>
              <a:off x="9390488" y="4679060"/>
              <a:ext cx="494756" cy="1163346"/>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2196F3"/>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charset="-122"/>
                <a:ea typeface="微软雅黑" panose="020B0503020204020204" charset="-122"/>
              </a:endParaRPr>
            </a:p>
          </p:txBody>
        </p:sp>
      </p:grpSp>
      <p:sp>
        <p:nvSpPr>
          <p:cNvPr id="58" name="文本框 57"/>
          <p:cNvSpPr txBox="1"/>
          <p:nvPr>
            <p:custDataLst>
              <p:tags r:id="rId6"/>
            </p:custDataLst>
          </p:nvPr>
        </p:nvSpPr>
        <p:spPr>
          <a:xfrm>
            <a:off x="8957310" y="4683760"/>
            <a:ext cx="535940" cy="461645"/>
          </a:xfrm>
          <a:prstGeom prst="rect">
            <a:avLst/>
          </a:prstGeom>
          <a:noFill/>
        </p:spPr>
        <p:txBody>
          <a:bodyPr wrap="square" rtlCol="0">
            <a:normAutofit fontScale="97500"/>
          </a:bodyPr>
          <a:lstStyle/>
          <a:p>
            <a:pPr algn="ctr" defTabSz="457200"/>
            <a:r>
              <a:rPr kumimoji="1" lang="en-US" altLang="zh-CN" sz="2400" b="1" dirty="0">
                <a:solidFill>
                  <a:srgbClr val="FFFFFF"/>
                </a:solidFill>
                <a:latin typeface="微软雅黑" panose="020B0503020204020204" charset="-122"/>
                <a:ea typeface="微软雅黑" panose="020B0503020204020204" charset="-122"/>
              </a:rPr>
              <a:t>3</a:t>
            </a:r>
            <a:endParaRPr kumimoji="1" lang="zh-CN" altLang="en-US" sz="2400" b="1" dirty="0">
              <a:solidFill>
                <a:srgbClr val="FFFFFF"/>
              </a:solidFill>
              <a:latin typeface="微软雅黑" panose="020B0503020204020204" charset="-122"/>
              <a:ea typeface="微软雅黑" panose="020B0503020204020204" charset="-122"/>
            </a:endParaRPr>
          </a:p>
        </p:txBody>
      </p:sp>
      <p:sp>
        <p:nvSpPr>
          <p:cNvPr id="60" name="文本框 59"/>
          <p:cNvSpPr txBox="1"/>
          <p:nvPr>
            <p:custDataLst>
              <p:tags r:id="rId7"/>
            </p:custDataLst>
          </p:nvPr>
        </p:nvSpPr>
        <p:spPr>
          <a:xfrm flipH="1">
            <a:off x="1174750" y="1791970"/>
            <a:ext cx="7245350" cy="369570"/>
          </a:xfrm>
          <a:prstGeom prst="rect">
            <a:avLst/>
          </a:prstGeom>
          <a:noFill/>
        </p:spPr>
        <p:txBody>
          <a:bodyPr wrap="square" bIns="0" rtlCol="0" anchor="b" anchorCtr="0">
            <a:noAutofit/>
          </a:bodyPr>
          <a:lstStyle>
            <a:defPPr>
              <a:defRPr lang="en-US"/>
            </a:defPPr>
            <a:lvl1pPr algn="r">
              <a:defRPr kumimoji="1" b="1">
                <a:solidFill>
                  <a:srgbClr val="2196F3"/>
                </a:solidFill>
                <a:latin typeface="微软雅黑" panose="020B0503020204020204" charset="-122"/>
              </a:defRPr>
            </a:lvl1pPr>
          </a:lstStyle>
          <a:p>
            <a:pPr algn="l" defTabSz="457200"/>
            <a:r>
              <a:rPr sz="2800" b="0" dirty="0">
                <a:solidFill>
                  <a:srgbClr val="0070C0"/>
                </a:solidFill>
                <a:latin typeface="华文琥珀" panose="02010800040101010101" charset="-122"/>
                <a:ea typeface="华文琥珀" panose="02010800040101010101" charset="-122"/>
                <a:sym typeface="+mn-ea"/>
              </a:rPr>
              <a:t>简化管理工作</a:t>
            </a:r>
            <a:endParaRPr lang="zh-CN" altLang="en-US" sz="2800" b="0" spc="300" dirty="0">
              <a:solidFill>
                <a:srgbClr val="0070C0"/>
              </a:solidFill>
              <a:latin typeface="华文琥珀" panose="02010800040101010101" charset="-122"/>
              <a:ea typeface="华文琥珀" panose="02010800040101010101" charset="-122"/>
              <a:sym typeface="+mn-ea"/>
            </a:endParaRPr>
          </a:p>
        </p:txBody>
      </p:sp>
      <p:sp>
        <p:nvSpPr>
          <p:cNvPr id="62" name="文本框 61"/>
          <p:cNvSpPr txBox="1"/>
          <p:nvPr>
            <p:custDataLst>
              <p:tags r:id="rId8"/>
            </p:custDataLst>
          </p:nvPr>
        </p:nvSpPr>
        <p:spPr>
          <a:xfrm flipH="1">
            <a:off x="2599055" y="3131185"/>
            <a:ext cx="7239635" cy="369570"/>
          </a:xfrm>
          <a:prstGeom prst="rect">
            <a:avLst/>
          </a:prstGeom>
          <a:noFill/>
        </p:spPr>
        <p:txBody>
          <a:bodyPr wrap="square" bIns="0" rtlCol="0" anchor="b" anchorCtr="0">
            <a:noAutofit/>
          </a:bodyPr>
          <a:lstStyle>
            <a:defPPr>
              <a:defRPr lang="en-US"/>
            </a:defPPr>
            <a:lvl1pPr algn="r">
              <a:defRPr kumimoji="1" b="1">
                <a:solidFill>
                  <a:srgbClr val="2196F3"/>
                </a:solidFill>
                <a:latin typeface="微软雅黑" panose="020B0503020204020204" charset="-122"/>
              </a:defRPr>
            </a:lvl1pPr>
          </a:lstStyle>
          <a:p>
            <a:pPr algn="l" defTabSz="457200"/>
            <a:r>
              <a:rPr sz="2700" b="0" dirty="0">
                <a:solidFill>
                  <a:srgbClr val="0070C0"/>
                </a:solidFill>
                <a:latin typeface="华文琥珀" panose="02010800040101010101" charset="-122"/>
                <a:ea typeface="华文琥珀" panose="02010800040101010101" charset="-122"/>
                <a:sym typeface="+mn-ea"/>
              </a:rPr>
              <a:t>降低发票管理风险</a:t>
            </a:r>
            <a:endParaRPr lang="zh-CN" altLang="en-US" sz="2700" b="0" spc="300" dirty="0">
              <a:solidFill>
                <a:srgbClr val="0070C0"/>
              </a:solidFill>
              <a:latin typeface="华文琥珀" panose="02010800040101010101" charset="-122"/>
              <a:ea typeface="华文琥珀" panose="02010800040101010101" charset="-122"/>
              <a:sym typeface="+mn-ea"/>
            </a:endParaRPr>
          </a:p>
        </p:txBody>
      </p:sp>
      <p:sp>
        <p:nvSpPr>
          <p:cNvPr id="70" name="文本框 69"/>
          <p:cNvSpPr txBox="1"/>
          <p:nvPr>
            <p:custDataLst>
              <p:tags r:id="rId9"/>
            </p:custDataLst>
          </p:nvPr>
        </p:nvSpPr>
        <p:spPr>
          <a:xfrm flipH="1">
            <a:off x="1685925" y="4558030"/>
            <a:ext cx="7270115" cy="369570"/>
          </a:xfrm>
          <a:prstGeom prst="rect">
            <a:avLst/>
          </a:prstGeom>
          <a:noFill/>
        </p:spPr>
        <p:txBody>
          <a:bodyPr wrap="square" bIns="0" rtlCol="0" anchor="b" anchorCtr="0">
            <a:noAutofit/>
          </a:bodyPr>
          <a:lstStyle>
            <a:defPPr>
              <a:defRPr lang="en-US"/>
            </a:defPPr>
            <a:lvl1pPr algn="r">
              <a:defRPr kumimoji="1" b="1">
                <a:solidFill>
                  <a:srgbClr val="2196F3"/>
                </a:solidFill>
                <a:latin typeface="微软雅黑" panose="020B0503020204020204" charset="-122"/>
              </a:defRPr>
            </a:lvl1pPr>
          </a:lstStyle>
          <a:p>
            <a:pPr algn="l" defTabSz="457200"/>
            <a:r>
              <a:rPr sz="2800" b="0" dirty="0">
                <a:solidFill>
                  <a:srgbClr val="0070C0"/>
                </a:solidFill>
                <a:latin typeface="华文琥珀" panose="02010800040101010101" charset="-122"/>
                <a:ea typeface="华文琥珀" panose="02010800040101010101" charset="-122"/>
                <a:sym typeface="+mn-ea"/>
              </a:rPr>
              <a:t>降低企业成本</a:t>
            </a:r>
            <a:endParaRPr lang="zh-CN" altLang="en-US" sz="2800" b="0" spc="300" dirty="0">
              <a:solidFill>
                <a:srgbClr val="0070C0"/>
              </a:solidFill>
              <a:latin typeface="华文琥珀" panose="02010800040101010101" charset="-122"/>
              <a:ea typeface="华文琥珀" panose="02010800040101010101" charset="-122"/>
              <a:sym typeface="+mn-ea"/>
            </a:endParaRPr>
          </a:p>
        </p:txBody>
      </p:sp>
      <p:sp>
        <p:nvSpPr>
          <p:cNvPr id="24" name="日期占位符 1">
            <a:extLst>
              <a:ext uri="{FF2B5EF4-FFF2-40B4-BE49-F238E27FC236}">
                <a16:creationId xmlns:a16="http://schemas.microsoft.com/office/drawing/2014/main" id="{72D145EB-19DE-4DE0-AC0E-7823A79FAA94}"/>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25" name="页脚占位符 2">
            <a:extLst>
              <a:ext uri="{FF2B5EF4-FFF2-40B4-BE49-F238E27FC236}">
                <a16:creationId xmlns:a16="http://schemas.microsoft.com/office/drawing/2014/main" id="{F89A96A1-3A17-42D5-A7B0-CBC5FC8F74EC}"/>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26" name="矩形 25">
            <a:extLst>
              <a:ext uri="{FF2B5EF4-FFF2-40B4-BE49-F238E27FC236}">
                <a16:creationId xmlns:a16="http://schemas.microsoft.com/office/drawing/2014/main" id="{AD298B7C-DD73-4CB3-BBE3-9348ED7CF10E}"/>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29" name="日期占位符 1">
            <a:extLst>
              <a:ext uri="{FF2B5EF4-FFF2-40B4-BE49-F238E27FC236}">
                <a16:creationId xmlns:a16="http://schemas.microsoft.com/office/drawing/2014/main" id="{E32F305C-A7D1-4058-801C-044FDC3B5B07}"/>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30" name="页脚占位符 2">
            <a:extLst>
              <a:ext uri="{FF2B5EF4-FFF2-40B4-BE49-F238E27FC236}">
                <a16:creationId xmlns:a16="http://schemas.microsoft.com/office/drawing/2014/main" id="{2FC2BA0C-E42F-4B63-A156-0B2A2DEBB3D1}"/>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866140" y="412115"/>
            <a:ext cx="9799955" cy="609600"/>
          </a:xfrm>
        </p:spPr>
        <p:txBody>
          <a:bodyPr>
            <a:normAutofit/>
          </a:bodyPr>
          <a:lstStyle/>
          <a:p>
            <a:r>
              <a:rPr lang="zh-CN" altLang="en-US" sz="2800" dirty="0">
                <a:latin typeface="微软雅黑" panose="020B0503020204020204" charset="-122"/>
                <a:ea typeface="微软雅黑" panose="020B0503020204020204" charset="-122"/>
              </a:rPr>
              <a:t>税控设备</a:t>
            </a:r>
            <a:r>
              <a:rPr lang="en-US" altLang="zh-CN" sz="2800" dirty="0">
                <a:latin typeface="微软雅黑" panose="020B0503020204020204" charset="-122"/>
                <a:ea typeface="微软雅黑" panose="020B0503020204020204" charset="-122"/>
              </a:rPr>
              <a:t>+</a:t>
            </a:r>
            <a:r>
              <a:rPr sz="2800" dirty="0">
                <a:latin typeface="微软雅黑" panose="020B0503020204020204" charset="-122"/>
                <a:ea typeface="微软雅黑" panose="020B0503020204020204" charset="-122"/>
              </a:rPr>
              <a:t>发票服务平台</a:t>
            </a:r>
          </a:p>
        </p:txBody>
      </p:sp>
      <p:sp>
        <p:nvSpPr>
          <p:cNvPr id="4" name="文本框 3"/>
          <p:cNvSpPr txBox="1"/>
          <p:nvPr/>
        </p:nvSpPr>
        <p:spPr>
          <a:xfrm>
            <a:off x="957580" y="1035050"/>
            <a:ext cx="8412480" cy="368300"/>
          </a:xfrm>
          <a:prstGeom prst="rect">
            <a:avLst/>
          </a:prstGeom>
          <a:noFill/>
        </p:spPr>
        <p:txBody>
          <a:bodyPr wrap="none" rtlCol="0">
            <a:spAutoFit/>
          </a:bodyPr>
          <a:lstStyle/>
          <a:p>
            <a:pPr algn="l"/>
            <a:r>
              <a:rPr dirty="0">
                <a:solidFill>
                  <a:schemeClr val="tx1">
                    <a:lumMod val="65000"/>
                    <a:lumOff val="35000"/>
                  </a:schemeClr>
                </a:solidFill>
                <a:latin typeface="微软雅黑" panose="020B0503020204020204" charset="-122"/>
                <a:ea typeface="微软雅黑" panose="020B0503020204020204" charset="-122"/>
                <a:sym typeface="+mn-ea"/>
              </a:rPr>
              <a:t>降低小企业开票成本，满足中大型企业开票的个性化需求，提升发票共享服务体验</a:t>
            </a:r>
            <a:endParaRPr lang="zh-CN" altLang="en-US" dirty="0">
              <a:solidFill>
                <a:schemeClr val="tx1">
                  <a:lumMod val="65000"/>
                  <a:lumOff val="35000"/>
                </a:schemeClr>
              </a:solidFill>
              <a:latin typeface="微软雅黑" panose="020B0503020204020204" charset="-122"/>
              <a:ea typeface="微软雅黑" panose="020B0503020204020204" charset="-122"/>
              <a:sym typeface="+mn-ea"/>
            </a:endParaRPr>
          </a:p>
        </p:txBody>
      </p:sp>
      <p:graphicFrame>
        <p:nvGraphicFramePr>
          <p:cNvPr id="5" name="内容占位符 4"/>
          <p:cNvGraphicFramePr>
            <a:graphicFrameLocks noGrp="1"/>
          </p:cNvGraphicFramePr>
          <p:nvPr>
            <p:ph sz="quarter" idx="12"/>
            <p:custDataLst>
              <p:tags r:id="rId1"/>
            </p:custDataLst>
          </p:nvPr>
        </p:nvGraphicFramePr>
        <p:xfrm>
          <a:off x="866140" y="1666240"/>
          <a:ext cx="9968865" cy="3995420"/>
        </p:xfrm>
        <a:graphic>
          <a:graphicData uri="http://schemas.openxmlformats.org/drawingml/2006/table">
            <a:tbl>
              <a:tblPr firstRow="1" bandRow="1">
                <a:tableStyleId>{5C22544A-7EE6-4342-B048-85BDC9FD1C3A}</a:tableStyleId>
              </a:tblPr>
              <a:tblGrid>
                <a:gridCol w="1953895">
                  <a:extLst>
                    <a:ext uri="{9D8B030D-6E8A-4147-A177-3AD203B41FA5}">
                      <a16:colId xmlns:a16="http://schemas.microsoft.com/office/drawing/2014/main" val="20000"/>
                    </a:ext>
                  </a:extLst>
                </a:gridCol>
                <a:gridCol w="3623310">
                  <a:extLst>
                    <a:ext uri="{9D8B030D-6E8A-4147-A177-3AD203B41FA5}">
                      <a16:colId xmlns:a16="http://schemas.microsoft.com/office/drawing/2014/main" val="20001"/>
                    </a:ext>
                  </a:extLst>
                </a:gridCol>
                <a:gridCol w="4391660">
                  <a:extLst>
                    <a:ext uri="{9D8B030D-6E8A-4147-A177-3AD203B41FA5}">
                      <a16:colId xmlns:a16="http://schemas.microsoft.com/office/drawing/2014/main" val="20002"/>
                    </a:ext>
                  </a:extLst>
                </a:gridCol>
              </a:tblGrid>
              <a:tr h="998855">
                <a:tc>
                  <a:txBody>
                    <a:bodyPr/>
                    <a:lstStyle/>
                    <a:p>
                      <a:pPr algn="ctr">
                        <a:buNone/>
                      </a:pPr>
                      <a:endParaRPr lang="zh-CN" altLang="en-US">
                        <a:solidFill>
                          <a:schemeClr val="tx1">
                            <a:lumMod val="65000"/>
                            <a:lumOff val="35000"/>
                          </a:schemeClr>
                        </a:solidFill>
                      </a:endParaRPr>
                    </a:p>
                  </a:txBody>
                  <a:tcPr anchor="ctr"/>
                </a:tc>
                <a:tc>
                  <a:txBody>
                    <a:bodyPr/>
                    <a:lstStyle/>
                    <a:p>
                      <a:pPr algn="ctr">
                        <a:buNone/>
                      </a:pPr>
                      <a:r>
                        <a:rPr lang="zh-CN" altLang="en-US">
                          <a:solidFill>
                            <a:schemeClr val="bg1"/>
                          </a:solidFill>
                        </a:rPr>
                        <a:t>全国电子发票公共服务平台</a:t>
                      </a:r>
                    </a:p>
                  </a:txBody>
                  <a:tcPr anchor="ctr"/>
                </a:tc>
                <a:tc>
                  <a:txBody>
                    <a:bodyPr/>
                    <a:lstStyle/>
                    <a:p>
                      <a:pPr algn="ctr">
                        <a:buNone/>
                      </a:pPr>
                      <a:r>
                        <a:rPr lang="zh-CN" altLang="en-US">
                          <a:solidFill>
                            <a:schemeClr val="bg1"/>
                          </a:solidFill>
                        </a:rPr>
                        <a:t>第三方电子发票服务平台</a:t>
                      </a:r>
                    </a:p>
                  </a:txBody>
                  <a:tcPr anchor="ctr"/>
                </a:tc>
                <a:extLst>
                  <a:ext uri="{0D108BD9-81ED-4DB2-BD59-A6C34878D82A}">
                    <a16:rowId xmlns:a16="http://schemas.microsoft.com/office/drawing/2014/main" val="10000"/>
                  </a:ext>
                </a:extLst>
              </a:tr>
              <a:tr h="998855">
                <a:tc>
                  <a:txBody>
                    <a:bodyPr/>
                    <a:lstStyle/>
                    <a:p>
                      <a:pPr algn="ctr">
                        <a:buNone/>
                      </a:pPr>
                      <a:r>
                        <a:rPr lang="zh-CN" altLang="en-US" b="1">
                          <a:solidFill>
                            <a:schemeClr val="tx1">
                              <a:lumMod val="65000"/>
                              <a:lumOff val="35000"/>
                            </a:schemeClr>
                          </a:solidFill>
                        </a:rPr>
                        <a:t>模式</a:t>
                      </a:r>
                    </a:p>
                  </a:txBody>
                  <a:tcPr anchor="ctr"/>
                </a:tc>
                <a:tc>
                  <a:txBody>
                    <a:bodyPr/>
                    <a:lstStyle/>
                    <a:p>
                      <a:pPr algn="l">
                        <a:buNone/>
                      </a:pPr>
                      <a:r>
                        <a:rPr lang="zh-CN" altLang="en-US">
                          <a:solidFill>
                            <a:schemeClr val="tx1">
                              <a:lumMod val="65000"/>
                              <a:lumOff val="35000"/>
                            </a:schemeClr>
                          </a:solidFill>
                        </a:rPr>
                        <a:t>免费领取税务</a:t>
                      </a:r>
                      <a:r>
                        <a:rPr lang="en-US" altLang="zh-CN">
                          <a:solidFill>
                            <a:schemeClr val="tx1">
                              <a:lumMod val="65000"/>
                              <a:lumOff val="35000"/>
                            </a:schemeClr>
                          </a:solidFill>
                        </a:rPr>
                        <a:t>Ukey,</a:t>
                      </a:r>
                      <a:r>
                        <a:rPr lang="zh-CN" altLang="en-US">
                          <a:solidFill>
                            <a:schemeClr val="tx1">
                              <a:lumMod val="65000"/>
                              <a:lumOff val="35000"/>
                            </a:schemeClr>
                          </a:solidFill>
                        </a:rPr>
                        <a:t>通过增值税电子发票公共服务平台开具发票</a:t>
                      </a:r>
                    </a:p>
                  </a:txBody>
                  <a:tcPr anchor="ctr"/>
                </a:tc>
                <a:tc>
                  <a:txBody>
                    <a:bodyPr/>
                    <a:lstStyle/>
                    <a:p>
                      <a:pPr algn="l">
                        <a:buNone/>
                      </a:pPr>
                      <a:r>
                        <a:rPr lang="zh-CN" altLang="en-US">
                          <a:solidFill>
                            <a:schemeClr val="tx1">
                              <a:lumMod val="65000"/>
                              <a:lumOff val="35000"/>
                            </a:schemeClr>
                          </a:solidFill>
                        </a:rPr>
                        <a:t>支付服务费，通过在税务机关备案的电子发票第三方平台开具</a:t>
                      </a:r>
                    </a:p>
                  </a:txBody>
                  <a:tcPr anchor="ctr"/>
                </a:tc>
                <a:extLst>
                  <a:ext uri="{0D108BD9-81ED-4DB2-BD59-A6C34878D82A}">
                    <a16:rowId xmlns:a16="http://schemas.microsoft.com/office/drawing/2014/main" val="10001"/>
                  </a:ext>
                </a:extLst>
              </a:tr>
              <a:tr h="998855">
                <a:tc>
                  <a:txBody>
                    <a:bodyPr/>
                    <a:lstStyle/>
                    <a:p>
                      <a:pPr algn="ctr">
                        <a:buNone/>
                      </a:pPr>
                      <a:r>
                        <a:rPr lang="zh-CN" altLang="en-US" b="1">
                          <a:solidFill>
                            <a:schemeClr val="tx1">
                              <a:lumMod val="65000"/>
                              <a:lumOff val="35000"/>
                            </a:schemeClr>
                          </a:solidFill>
                        </a:rPr>
                        <a:t>优点</a:t>
                      </a:r>
                    </a:p>
                  </a:txBody>
                  <a:tcPr anchor="ctr"/>
                </a:tc>
                <a:tc>
                  <a:txBody>
                    <a:bodyPr/>
                    <a:lstStyle/>
                    <a:p>
                      <a:pPr algn="ctr">
                        <a:buNone/>
                      </a:pPr>
                      <a:r>
                        <a:rPr lang="zh-CN" altLang="en-US">
                          <a:solidFill>
                            <a:schemeClr val="tx1">
                              <a:lumMod val="65000"/>
                              <a:lumOff val="35000"/>
                            </a:schemeClr>
                          </a:solidFill>
                        </a:rPr>
                        <a:t>成本低</a:t>
                      </a:r>
                    </a:p>
                  </a:txBody>
                  <a:tcPr anchor="ctr"/>
                </a:tc>
                <a:tc>
                  <a:txBody>
                    <a:bodyPr/>
                    <a:lstStyle/>
                    <a:p>
                      <a:pPr algn="ctr">
                        <a:buNone/>
                      </a:pPr>
                      <a:r>
                        <a:rPr lang="zh-CN" altLang="en-US">
                          <a:solidFill>
                            <a:schemeClr val="tx1">
                              <a:lumMod val="65000"/>
                              <a:lumOff val="35000"/>
                            </a:schemeClr>
                          </a:solidFill>
                        </a:rPr>
                        <a:t>云端服务，支持自动开票，成本较低</a:t>
                      </a:r>
                    </a:p>
                  </a:txBody>
                  <a:tcPr anchor="ctr"/>
                </a:tc>
                <a:extLst>
                  <a:ext uri="{0D108BD9-81ED-4DB2-BD59-A6C34878D82A}">
                    <a16:rowId xmlns:a16="http://schemas.microsoft.com/office/drawing/2014/main" val="10002"/>
                  </a:ext>
                </a:extLst>
              </a:tr>
              <a:tr h="998855">
                <a:tc>
                  <a:txBody>
                    <a:bodyPr/>
                    <a:lstStyle/>
                    <a:p>
                      <a:pPr algn="ctr">
                        <a:buNone/>
                      </a:pPr>
                      <a:r>
                        <a:rPr lang="zh-CN" altLang="en-US" b="1">
                          <a:solidFill>
                            <a:schemeClr val="tx1">
                              <a:lumMod val="65000"/>
                              <a:lumOff val="35000"/>
                            </a:schemeClr>
                          </a:solidFill>
                        </a:rPr>
                        <a:t>缺点</a:t>
                      </a:r>
                    </a:p>
                  </a:txBody>
                  <a:tcPr anchor="ctr"/>
                </a:tc>
                <a:tc>
                  <a:txBody>
                    <a:bodyPr/>
                    <a:lstStyle/>
                    <a:p>
                      <a:pPr algn="ctr">
                        <a:buNone/>
                      </a:pPr>
                      <a:r>
                        <a:rPr lang="zh-CN" altLang="en-US">
                          <a:solidFill>
                            <a:schemeClr val="tx1">
                              <a:lumMod val="65000"/>
                              <a:lumOff val="35000"/>
                            </a:schemeClr>
                          </a:solidFill>
                        </a:rPr>
                        <a:t>手工开票</a:t>
                      </a:r>
                    </a:p>
                  </a:txBody>
                  <a:tcPr anchor="ctr"/>
                </a:tc>
                <a:tc>
                  <a:txBody>
                    <a:bodyPr/>
                    <a:lstStyle/>
                    <a:p>
                      <a:pPr algn="ctr">
                        <a:buNone/>
                      </a:pPr>
                      <a:endParaRPr lang="zh-CN" altLang="en-US">
                        <a:solidFill>
                          <a:schemeClr val="tx1">
                            <a:lumMod val="65000"/>
                            <a:lumOff val="35000"/>
                          </a:schemeClr>
                        </a:solidFill>
                      </a:endParaRPr>
                    </a:p>
                  </a:txBody>
                  <a:tcPr anchor="ctr"/>
                </a:tc>
                <a:extLst>
                  <a:ext uri="{0D108BD9-81ED-4DB2-BD59-A6C34878D82A}">
                    <a16:rowId xmlns:a16="http://schemas.microsoft.com/office/drawing/2014/main" val="10003"/>
                  </a:ext>
                </a:extLst>
              </a:tr>
            </a:tbl>
          </a:graphicData>
        </a:graphic>
      </p:graphicFrame>
      <p:sp>
        <p:nvSpPr>
          <p:cNvPr id="6" name="日期占位符 1">
            <a:extLst>
              <a:ext uri="{FF2B5EF4-FFF2-40B4-BE49-F238E27FC236}">
                <a16:creationId xmlns:a16="http://schemas.microsoft.com/office/drawing/2014/main" id="{898C3E09-4A60-45AE-8A3B-DFC9B422B399}"/>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7" name="页脚占位符 2">
            <a:extLst>
              <a:ext uri="{FF2B5EF4-FFF2-40B4-BE49-F238E27FC236}">
                <a16:creationId xmlns:a16="http://schemas.microsoft.com/office/drawing/2014/main" id="{2877C4AE-F858-4921-AE76-CDF3F13A28D5}"/>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2451A927-8857-482A-8E81-CB0E388F3107}"/>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9" name="日期占位符 1">
            <a:extLst>
              <a:ext uri="{FF2B5EF4-FFF2-40B4-BE49-F238E27FC236}">
                <a16:creationId xmlns:a16="http://schemas.microsoft.com/office/drawing/2014/main" id="{56E4F643-60B6-4233-9EF1-FDADB45743C0}"/>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10" name="页脚占位符 2">
            <a:extLst>
              <a:ext uri="{FF2B5EF4-FFF2-40B4-BE49-F238E27FC236}">
                <a16:creationId xmlns:a16="http://schemas.microsoft.com/office/drawing/2014/main" id="{A6ACEA68-F4D6-4007-A15C-F401F7CC9178}"/>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2"/>
          </p:nvPr>
        </p:nvSpPr>
        <p:spPr/>
        <p:txBody>
          <a:bodyPr>
            <a:normAutofit fontScale="77500" lnSpcReduction="20000"/>
          </a:bodyPr>
          <a:lstStyle/>
          <a:p>
            <a:endParaRPr lang="zh-CN" altLang="en-US" dirty="0"/>
          </a:p>
        </p:txBody>
      </p:sp>
      <p:sp>
        <p:nvSpPr>
          <p:cNvPr id="2" name="标题 1"/>
          <p:cNvSpPr>
            <a:spLocks noGrp="1"/>
          </p:cNvSpPr>
          <p:nvPr>
            <p:ph type="title"/>
          </p:nvPr>
        </p:nvSpPr>
        <p:spPr/>
        <p:txBody>
          <a:bodyPr>
            <a:normAutofit fontScale="90000"/>
          </a:bodyPr>
          <a:lstStyle/>
          <a:p>
            <a:r>
              <a:rPr lang="zh-CN" altLang="en-US" dirty="0"/>
              <a:t>企业应对</a:t>
            </a:r>
            <a:r>
              <a:rPr lang="en-US" altLang="zh-CN" dirty="0"/>
              <a:t>“</a:t>
            </a:r>
            <a:r>
              <a:rPr lang="zh-CN" altLang="en-US" dirty="0"/>
              <a:t>全电时代</a:t>
            </a:r>
            <a:r>
              <a:rPr lang="en-US" altLang="zh-CN" dirty="0"/>
              <a:t>”</a:t>
            </a:r>
            <a:r>
              <a:rPr lang="zh-CN" altLang="en-US" dirty="0"/>
              <a:t>需要做哪些准备</a:t>
            </a:r>
          </a:p>
        </p:txBody>
      </p:sp>
      <p:sp>
        <p:nvSpPr>
          <p:cNvPr id="26" name="AutoShape 49"/>
          <p:cNvSpPr>
            <a:spLocks noChangeArrowheads="1"/>
          </p:cNvSpPr>
          <p:nvPr/>
        </p:nvSpPr>
        <p:spPr bwMode="auto">
          <a:xfrm>
            <a:off x="3565985" y="1584076"/>
            <a:ext cx="5481033" cy="381000"/>
          </a:xfrm>
          <a:prstGeom prst="roundRect">
            <a:avLst>
              <a:gd name="adj" fmla="val 7574"/>
            </a:avLst>
          </a:prstGeom>
          <a:solidFill>
            <a:schemeClr val="bg1"/>
          </a:solidFill>
          <a:ln w="28575" cap="rnd">
            <a:solidFill>
              <a:schemeClr val="bg2"/>
            </a:solidFill>
            <a:prstDash val="sysDot"/>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indent="0">
              <a:buFont typeface="Wingdings" panose="05000000000000000000" pitchFamily="2" charset="2"/>
              <a:buChar char="§"/>
            </a:pPr>
            <a:r>
              <a:rPr lang="zh-CN" altLang="en-US" b="1" dirty="0">
                <a:solidFill>
                  <a:schemeClr val="tx1">
                    <a:lumMod val="65000"/>
                    <a:lumOff val="35000"/>
                  </a:schemeClr>
                </a:solidFill>
                <a:latin typeface="微软雅黑" panose="020B0503020204020204" charset="-122"/>
                <a:ea typeface="微软雅黑" panose="020B0503020204020204" charset="-122"/>
              </a:rPr>
              <a:t> 主动了解专票电子化与全电发票相关信息和政策</a:t>
            </a:r>
          </a:p>
        </p:txBody>
      </p:sp>
      <p:sp>
        <p:nvSpPr>
          <p:cNvPr id="27" name="AutoShape 50"/>
          <p:cNvSpPr>
            <a:spLocks noChangeArrowheads="1"/>
          </p:cNvSpPr>
          <p:nvPr/>
        </p:nvSpPr>
        <p:spPr bwMode="auto">
          <a:xfrm>
            <a:off x="3565985" y="2311400"/>
            <a:ext cx="5481033" cy="381000"/>
          </a:xfrm>
          <a:prstGeom prst="roundRect">
            <a:avLst>
              <a:gd name="adj" fmla="val 7574"/>
            </a:avLst>
          </a:prstGeom>
          <a:solidFill>
            <a:schemeClr val="bg1"/>
          </a:solidFill>
          <a:ln w="28575" cap="rnd">
            <a:solidFill>
              <a:schemeClr val="bg2"/>
            </a:solidFill>
            <a:prstDash val="sysDot"/>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indent="0">
              <a:buFont typeface="Wingdings" panose="05000000000000000000" pitchFamily="2" charset="2"/>
              <a:buChar char="§"/>
            </a:pPr>
            <a:r>
              <a:rPr lang="zh-CN" altLang="en-US" b="1" dirty="0">
                <a:solidFill>
                  <a:schemeClr val="tx1">
                    <a:lumMod val="65000"/>
                    <a:lumOff val="35000"/>
                  </a:schemeClr>
                </a:solidFill>
                <a:latin typeface="微软雅黑" panose="020B0503020204020204" charset="-122"/>
                <a:ea typeface="微软雅黑" panose="020B0503020204020204" charset="-122"/>
              </a:rPr>
              <a:t>结合自身情况考虑可能带来的影响和冲击</a:t>
            </a:r>
          </a:p>
        </p:txBody>
      </p:sp>
      <p:sp>
        <p:nvSpPr>
          <p:cNvPr id="28" name="AutoShape 51"/>
          <p:cNvSpPr>
            <a:spLocks noChangeArrowheads="1"/>
          </p:cNvSpPr>
          <p:nvPr/>
        </p:nvSpPr>
        <p:spPr bwMode="auto">
          <a:xfrm>
            <a:off x="3565985" y="3038724"/>
            <a:ext cx="5481033" cy="381000"/>
          </a:xfrm>
          <a:prstGeom prst="roundRect">
            <a:avLst>
              <a:gd name="adj" fmla="val 7574"/>
            </a:avLst>
          </a:prstGeom>
          <a:solidFill>
            <a:schemeClr val="bg1"/>
          </a:solidFill>
          <a:ln w="28575" cap="rnd">
            <a:solidFill>
              <a:schemeClr val="bg2"/>
            </a:solidFill>
            <a:prstDash val="sysDot"/>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indent="0">
              <a:buFont typeface="Wingdings" panose="05000000000000000000" pitchFamily="2" charset="2"/>
              <a:buChar char="§"/>
            </a:pPr>
            <a:r>
              <a:rPr lang="zh-CN" altLang="en-US" b="1" dirty="0">
                <a:solidFill>
                  <a:schemeClr val="tx1">
                    <a:lumMod val="65000"/>
                    <a:lumOff val="35000"/>
                  </a:schemeClr>
                </a:solidFill>
                <a:latin typeface="微软雅黑" panose="020B0503020204020204" charset="-122"/>
                <a:ea typeface="微软雅黑" panose="020B0503020204020204" charset="-122"/>
              </a:rPr>
              <a:t>建立科学的测评方案</a:t>
            </a:r>
          </a:p>
        </p:txBody>
      </p:sp>
      <p:sp>
        <p:nvSpPr>
          <p:cNvPr id="29" name="AutoShape 52"/>
          <p:cNvSpPr>
            <a:spLocks noChangeArrowheads="1"/>
          </p:cNvSpPr>
          <p:nvPr/>
        </p:nvSpPr>
        <p:spPr bwMode="auto">
          <a:xfrm>
            <a:off x="3565985" y="3766048"/>
            <a:ext cx="5481033" cy="381000"/>
          </a:xfrm>
          <a:prstGeom prst="roundRect">
            <a:avLst>
              <a:gd name="adj" fmla="val 7574"/>
            </a:avLst>
          </a:prstGeom>
          <a:solidFill>
            <a:schemeClr val="bg1"/>
          </a:solidFill>
          <a:ln w="28575" cap="rnd">
            <a:solidFill>
              <a:schemeClr val="bg2"/>
            </a:solidFill>
            <a:prstDash val="sysDot"/>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indent="0">
              <a:buFont typeface="Wingdings" panose="05000000000000000000" pitchFamily="2" charset="2"/>
              <a:buChar char="§"/>
            </a:pPr>
            <a:r>
              <a:rPr lang="zh-CN" altLang="en-US" b="1" dirty="0">
                <a:solidFill>
                  <a:schemeClr val="tx1">
                    <a:lumMod val="65000"/>
                    <a:lumOff val="35000"/>
                  </a:schemeClr>
                </a:solidFill>
                <a:latin typeface="微软雅黑" panose="020B0503020204020204" charset="-122"/>
                <a:ea typeface="微软雅黑" panose="020B0503020204020204" charset="-122"/>
              </a:rPr>
              <a:t>选择适合自身的电子发票系统建设方案</a:t>
            </a:r>
          </a:p>
        </p:txBody>
      </p:sp>
      <p:sp>
        <p:nvSpPr>
          <p:cNvPr id="30" name="AutoShape 53"/>
          <p:cNvSpPr>
            <a:spLocks noChangeArrowheads="1"/>
          </p:cNvSpPr>
          <p:nvPr/>
        </p:nvSpPr>
        <p:spPr bwMode="auto">
          <a:xfrm>
            <a:off x="3556893" y="4493372"/>
            <a:ext cx="5481033" cy="381000"/>
          </a:xfrm>
          <a:prstGeom prst="roundRect">
            <a:avLst>
              <a:gd name="adj" fmla="val 7574"/>
            </a:avLst>
          </a:prstGeom>
          <a:solidFill>
            <a:schemeClr val="bg1"/>
          </a:solidFill>
          <a:ln w="28575" cap="rnd">
            <a:solidFill>
              <a:schemeClr val="bg2"/>
            </a:solidFill>
            <a:prstDash val="sysDot"/>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indent="0">
              <a:buFont typeface="Wingdings" panose="05000000000000000000" pitchFamily="2" charset="2"/>
              <a:buChar char="§"/>
            </a:pPr>
            <a:r>
              <a:rPr lang="zh-CN" altLang="en-US" b="1" dirty="0">
                <a:solidFill>
                  <a:schemeClr val="tx1">
                    <a:lumMod val="65000"/>
                    <a:lumOff val="35000"/>
                  </a:schemeClr>
                </a:solidFill>
                <a:latin typeface="微软雅黑" panose="020B0503020204020204" charset="-122"/>
                <a:ea typeface="微软雅黑" panose="020B0503020204020204" charset="-122"/>
              </a:rPr>
              <a:t>梳理重构整个业务流程</a:t>
            </a:r>
          </a:p>
        </p:txBody>
      </p:sp>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72" y="2111584"/>
            <a:ext cx="1905000" cy="1905000"/>
          </a:xfrm>
          <a:prstGeom prst="rect">
            <a:avLst/>
          </a:prstGeom>
        </p:spPr>
      </p:pic>
      <p:sp>
        <p:nvSpPr>
          <p:cNvPr id="32" name="AutoShape 53"/>
          <p:cNvSpPr>
            <a:spLocks noChangeArrowheads="1"/>
          </p:cNvSpPr>
          <p:nvPr/>
        </p:nvSpPr>
        <p:spPr bwMode="auto">
          <a:xfrm>
            <a:off x="3565985" y="5220694"/>
            <a:ext cx="5481033" cy="381000"/>
          </a:xfrm>
          <a:prstGeom prst="roundRect">
            <a:avLst>
              <a:gd name="adj" fmla="val 7574"/>
            </a:avLst>
          </a:prstGeom>
          <a:solidFill>
            <a:schemeClr val="bg1"/>
          </a:solidFill>
          <a:ln w="28575" cap="rnd">
            <a:solidFill>
              <a:schemeClr val="bg2"/>
            </a:solidFill>
            <a:prstDash val="sysDot"/>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indent="0">
              <a:buFont typeface="Wingdings" panose="05000000000000000000" pitchFamily="2" charset="2"/>
              <a:buChar char="§"/>
            </a:pPr>
            <a:r>
              <a:rPr lang="zh-CN" altLang="en-US" b="1" dirty="0">
                <a:solidFill>
                  <a:schemeClr val="tx1">
                    <a:lumMod val="65000"/>
                    <a:lumOff val="35000"/>
                  </a:schemeClr>
                </a:solidFill>
                <a:latin typeface="微软雅黑" panose="020B0503020204020204" charset="-122"/>
                <a:ea typeface="微软雅黑" panose="020B0503020204020204" charset="-122"/>
              </a:rPr>
              <a:t>提高数据分析和安全管理能力</a:t>
            </a:r>
          </a:p>
        </p:txBody>
      </p:sp>
      <p:sp>
        <p:nvSpPr>
          <p:cNvPr id="11" name="日期占位符 1">
            <a:extLst>
              <a:ext uri="{FF2B5EF4-FFF2-40B4-BE49-F238E27FC236}">
                <a16:creationId xmlns:a16="http://schemas.microsoft.com/office/drawing/2014/main" id="{C4AD7833-03A3-4588-8252-F70B43BBD0D8}"/>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12" name="页脚占位符 2">
            <a:extLst>
              <a:ext uri="{FF2B5EF4-FFF2-40B4-BE49-F238E27FC236}">
                <a16:creationId xmlns:a16="http://schemas.microsoft.com/office/drawing/2014/main" id="{4255F349-76A0-41CB-900F-1E3CDD303823}"/>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6AB750B3-064F-4C72-ACE6-F0EA70370F5F}"/>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4" name="日期占位符 1">
            <a:extLst>
              <a:ext uri="{FF2B5EF4-FFF2-40B4-BE49-F238E27FC236}">
                <a16:creationId xmlns:a16="http://schemas.microsoft.com/office/drawing/2014/main" id="{B708B186-7EEC-4942-B75B-249A9403D6EA}"/>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15" name="页脚占位符 2">
            <a:extLst>
              <a:ext uri="{FF2B5EF4-FFF2-40B4-BE49-F238E27FC236}">
                <a16:creationId xmlns:a16="http://schemas.microsoft.com/office/drawing/2014/main" id="{9DB5209F-8E68-4C92-AE33-45869AC2D4CE}"/>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13D7DCD6-BCBC-4684-AE7F-E5AC89345BC3}"/>
              </a:ext>
            </a:extLst>
          </p:cNvPr>
          <p:cNvSpPr txBox="1"/>
          <p:nvPr/>
        </p:nvSpPr>
        <p:spPr>
          <a:xfrm>
            <a:off x="106990" y="1958454"/>
            <a:ext cx="11971420" cy="419839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今天来的有新朋友也有老朋友，有认识中兴通的也有对中兴通不熟的。</a:t>
            </a:r>
            <a:endParaRPr kumimoji="0" lang="en-US" altLang="zh-CN"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lvl="0">
              <a:lnSpc>
                <a:spcPct val="150000"/>
              </a:lnSpc>
              <a:defRPr/>
            </a:pPr>
            <a:r>
              <a:rPr kumimoji="0" lang="zh-CN" altLang="en-US" b="0"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rPr>
              <a:t>在此我给大家做一个简单的介绍，我是中兴通税控产品顾问大圣，税务行业工作</a:t>
            </a:r>
            <a:r>
              <a:rPr kumimoji="0" lang="en-US" altLang="zh-CN" b="0"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rPr>
              <a:t>##</a:t>
            </a:r>
            <a:r>
              <a:rPr kumimoji="0" lang="zh-CN" altLang="en-US" b="0"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rPr>
              <a:t>年，</a:t>
            </a:r>
            <a:r>
              <a:rPr kumimoji="0" lang="en-US" altLang="zh-CN" b="0"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rPr>
              <a:t>###</a:t>
            </a:r>
            <a:r>
              <a:rPr kumimoji="0" lang="zh-CN" altLang="en-US" b="0"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rPr>
              <a:t>，今天的直播的主题是：“全电发票时代来临，企业应如何迎接变化” ，我们也特别邀请了我们中兴通电子发票的产品经理为大家梳理电子发票发展进程及如何应对。</a:t>
            </a:r>
            <a:endParaRPr kumimoji="0" lang="en-US" altLang="zh-CN" b="0"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endParaRPr>
          </a:p>
          <a:p>
            <a:pPr lvl="0">
              <a:lnSpc>
                <a:spcPct val="150000"/>
              </a:lnSpc>
              <a:defRPr/>
            </a:pPr>
            <a:endParaRPr kumimoji="0" lang="en-US" altLang="zh-CN"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lvl="0">
              <a:lnSpc>
                <a:spcPct val="150000"/>
              </a:lnSpc>
              <a:defRPr/>
            </a:pPr>
            <a:r>
              <a:rPr lang="zh-CN" altLang="en-US" dirty="0">
                <a:solidFill>
                  <a:prstClr val="black"/>
                </a:solidFill>
                <a:latin typeface="微软雅黑" panose="020B0503020204020204" pitchFamily="34" charset="-122"/>
                <a:ea typeface="微软雅黑" panose="020B0503020204020204" pitchFamily="34" charset="-122"/>
              </a:rPr>
              <a:t>中兴通业务介绍：</a:t>
            </a:r>
            <a:endParaRPr kumimoji="0" lang="en-US" altLang="zh-CN"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lvl="0">
              <a:lnSpc>
                <a:spcPct val="150000"/>
              </a:lnSpc>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中兴通在税务行业已经运营了</a:t>
            </a:r>
            <a:r>
              <a:rPr kumimoji="0" lang="en-US" altLang="zh-CN"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27</a:t>
            </a: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个年头，认证、开票、车购税、集贸市场、电子发票</a:t>
            </a:r>
            <a:r>
              <a:rPr lang="zh-CN" altLang="en-US" dirty="0">
                <a:solidFill>
                  <a:prstClr val="black"/>
                </a:solidFill>
                <a:latin typeface="微软雅黑" panose="020B0503020204020204" pitchFamily="34" charset="-122"/>
                <a:ea typeface="微软雅黑" panose="020B0503020204020204" pitchFamily="34" charset="-122"/>
              </a:rPr>
              <a:t>等，也是咱们北京地区税务指定的税务</a:t>
            </a:r>
            <a:r>
              <a:rPr lang="en-US" altLang="zh-CN" dirty="0" err="1">
                <a:solidFill>
                  <a:prstClr val="black"/>
                </a:solidFill>
                <a:latin typeface="微软雅黑" panose="020B0503020204020204" pitchFamily="34" charset="-122"/>
                <a:ea typeface="微软雅黑" panose="020B0503020204020204" pitchFamily="34" charset="-122"/>
              </a:rPr>
              <a:t>Ukey</a:t>
            </a:r>
            <a:r>
              <a:rPr lang="zh-CN" altLang="en-US" dirty="0">
                <a:solidFill>
                  <a:prstClr val="black"/>
                </a:solidFill>
                <a:latin typeface="微软雅黑" panose="020B0503020204020204" pitchFamily="34" charset="-122"/>
                <a:ea typeface="微软雅黑" panose="020B0503020204020204" pitchFamily="34" charset="-122"/>
              </a:rPr>
              <a:t>线上服务商，在北京</a:t>
            </a:r>
            <a:r>
              <a:rPr lang="en-US" altLang="zh-CN" dirty="0">
                <a:solidFill>
                  <a:prstClr val="black"/>
                </a:solidFill>
                <a:latin typeface="微软雅黑" panose="020B0503020204020204" pitchFamily="34" charset="-122"/>
                <a:ea typeface="微软雅黑" panose="020B0503020204020204" pitchFamily="34" charset="-122"/>
              </a:rPr>
              <a:t>16</a:t>
            </a:r>
            <a:r>
              <a:rPr lang="zh-CN" altLang="en-US" dirty="0">
                <a:solidFill>
                  <a:prstClr val="black"/>
                </a:solidFill>
                <a:latin typeface="微软雅黑" panose="020B0503020204020204" pitchFamily="34" charset="-122"/>
                <a:ea typeface="微软雅黑" panose="020B0503020204020204" pitchFamily="34" charset="-122"/>
              </a:rPr>
              <a:t>个区县税务局均有相关业务，从申报多</a:t>
            </a: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途径开展局端和企业端的相关服务工作，也是咱们各位在涉税业务方面的坚强后盾。</a:t>
            </a:r>
            <a:endParaRPr kumimoji="0" lang="en-US" altLang="zh-CN"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lvl="0">
              <a:lnSpc>
                <a:spcPct val="150000"/>
              </a:lnSpc>
              <a:defRPr/>
            </a:pPr>
            <a:endParaRPr lang="en-US" altLang="zh-CN" dirty="0">
              <a:solidFill>
                <a:prstClr val="black"/>
              </a:solidFill>
              <a:latin typeface="微软雅黑" panose="020B0503020204020204" pitchFamily="34" charset="-122"/>
              <a:ea typeface="微软雅黑" panose="020B0503020204020204" pitchFamily="34" charset="-122"/>
            </a:endParaRPr>
          </a:p>
        </p:txBody>
      </p:sp>
      <p:sp>
        <p:nvSpPr>
          <p:cNvPr id="4" name="标题 1">
            <a:extLst>
              <a:ext uri="{FF2B5EF4-FFF2-40B4-BE49-F238E27FC236}">
                <a16:creationId xmlns:a16="http://schemas.microsoft.com/office/drawing/2014/main" id="{7E942F33-A6BB-46F4-AC39-7C0B81FA10B7}"/>
              </a:ext>
            </a:extLst>
          </p:cNvPr>
          <p:cNvSpPr txBox="1"/>
          <p:nvPr/>
        </p:nvSpPr>
        <p:spPr>
          <a:xfrm>
            <a:off x="-5080" y="798739"/>
            <a:ext cx="12197080" cy="725261"/>
          </a:xfrm>
          <a:prstGeom prst="rect">
            <a:avLst/>
          </a:prstGeom>
          <a:solidFill>
            <a:srgbClr val="0070C0"/>
          </a:solidFill>
          <a:ln>
            <a:solidFill>
              <a:schemeClr val="tx2"/>
            </a:solidFill>
          </a:ln>
        </p:spPr>
        <p:txBody>
          <a:bodyPr vert="horz" lIns="121920" tIns="60960" rIns="121920" bIns="60960" rtlCol="0" anchor="ctr">
            <a:normAutofit fontScale="92500" lnSpcReduction="20000"/>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CN" altLang="en-US" sz="4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个人介绍</a:t>
            </a:r>
          </a:p>
        </p:txBody>
      </p:sp>
      <p:sp>
        <p:nvSpPr>
          <p:cNvPr id="5" name="TextBox 11">
            <a:extLst>
              <a:ext uri="{FF2B5EF4-FFF2-40B4-BE49-F238E27FC236}">
                <a16:creationId xmlns:a16="http://schemas.microsoft.com/office/drawing/2014/main" id="{C16690E9-ADFB-4D66-94E8-CDF1EACC548E}"/>
              </a:ext>
            </a:extLst>
          </p:cNvPr>
          <p:cNvSpPr txBox="1"/>
          <p:nvPr/>
        </p:nvSpPr>
        <p:spPr>
          <a:xfrm>
            <a:off x="9673423" y="73356"/>
            <a:ext cx="2360278" cy="584771"/>
          </a:xfrm>
          <a:prstGeom prst="rect">
            <a:avLst/>
          </a:prstGeom>
          <a:noFill/>
        </p:spPr>
        <p:txBody>
          <a:bodyPr wrap="square" lIns="121917" tIns="60958" rIns="121917" bIns="60958" rtlCol="0">
            <a:spAutoFit/>
          </a:bodyPr>
          <a:lstStyle/>
          <a:p>
            <a:pPr algn="r" defTabSz="1218565"/>
            <a:r>
              <a:rPr lang="zh-CN" altLang="en-US" sz="1600">
                <a:solidFill>
                  <a:srgbClr val="0070C0"/>
                </a:solidFill>
                <a:latin typeface="微软雅黑" panose="020B0503020204020204" pitchFamily="34" charset="-122"/>
                <a:ea typeface="微软雅黑" panose="020B0503020204020204" pitchFamily="34" charset="-122"/>
              </a:rPr>
              <a:t>人文税务</a:t>
            </a:r>
            <a:r>
              <a:rPr lang="en-US" altLang="zh-CN" sz="1600">
                <a:solidFill>
                  <a:srgbClr val="0070C0"/>
                </a:solidFill>
                <a:latin typeface="微软雅黑" panose="020B0503020204020204" pitchFamily="34" charset="-122"/>
                <a:ea typeface="微软雅黑" panose="020B0503020204020204" pitchFamily="34" charset="-122"/>
              </a:rPr>
              <a:t>-</a:t>
            </a:r>
            <a:r>
              <a:rPr lang="zh-CN" altLang="en-US" sz="1600">
                <a:solidFill>
                  <a:srgbClr val="0070C0"/>
                </a:solidFill>
                <a:latin typeface="微软雅黑" panose="020B0503020204020204" pitchFamily="34" charset="-122"/>
                <a:ea typeface="微软雅黑" panose="020B0503020204020204" pitchFamily="34" charset="-122"/>
              </a:rPr>
              <a:t>陪伴成长</a:t>
            </a:r>
            <a:endParaRPr lang="en-US" altLang="zh-CN" sz="1600">
              <a:solidFill>
                <a:srgbClr val="0070C0"/>
              </a:solidFill>
              <a:latin typeface="微软雅黑" panose="020B0503020204020204" pitchFamily="34" charset="-122"/>
              <a:ea typeface="微软雅黑" panose="020B0503020204020204" pitchFamily="34" charset="-122"/>
            </a:endParaRPr>
          </a:p>
          <a:p>
            <a:pPr algn="r" defTabSz="1218565"/>
            <a:r>
              <a:rPr lang="en-US" altLang="zh-CN" sz="1400">
                <a:solidFill>
                  <a:srgbClr val="0070C0"/>
                </a:solidFill>
                <a:latin typeface="微软雅黑" panose="020B0503020204020204" pitchFamily="34" charset="-122"/>
                <a:ea typeface="微软雅黑" panose="020B0503020204020204" pitchFamily="34" charset="-122"/>
              </a:rPr>
              <a:t>www.62212366.com</a:t>
            </a:r>
            <a:endParaRPr lang="zh-CN" altLang="en-US" sz="1400" dirty="0">
              <a:solidFill>
                <a:srgbClr val="0070C0"/>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5EC441C9-425E-4C3F-B74D-D77E691480D7}"/>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6802D4F0-22C3-40FE-B168-5F53B176C6C6}"/>
              </a:ext>
            </a:extLst>
          </p:cNvPr>
          <p:cNvPicPr>
            <a:picLocks noChangeAspect="1"/>
          </p:cNvPicPr>
          <p:nvPr/>
        </p:nvPicPr>
        <p:blipFill rotWithShape="1">
          <a:blip r:embed="rId3" cstate="print"/>
          <a:srcRect r="73262"/>
          <a:stretch/>
        </p:blipFill>
        <p:spPr>
          <a:xfrm>
            <a:off x="158299" y="134908"/>
            <a:ext cx="611701" cy="594293"/>
          </a:xfrm>
          <a:prstGeom prst="rect">
            <a:avLst/>
          </a:prstGeom>
        </p:spPr>
      </p:pic>
      <p:sp>
        <p:nvSpPr>
          <p:cNvPr id="9" name="文本框 8">
            <a:extLst>
              <a:ext uri="{FF2B5EF4-FFF2-40B4-BE49-F238E27FC236}">
                <a16:creationId xmlns:a16="http://schemas.microsoft.com/office/drawing/2014/main" id="{71A36FA4-C87A-4F76-862E-391971CC8E3E}"/>
              </a:ext>
            </a:extLst>
          </p:cNvPr>
          <p:cNvSpPr txBox="1"/>
          <p:nvPr/>
        </p:nvSpPr>
        <p:spPr>
          <a:xfrm>
            <a:off x="770000" y="134908"/>
            <a:ext cx="2596698" cy="523220"/>
          </a:xfrm>
          <a:prstGeom prst="rect">
            <a:avLst/>
          </a:prstGeom>
          <a:noFill/>
        </p:spPr>
        <p:txBody>
          <a:bodyPr wrap="square" rtlCol="0">
            <a:spAutoFit/>
          </a:bodyPr>
          <a:lstStyle/>
          <a:p>
            <a:r>
              <a:rPr lang="zh-CN" altLang="en-US" sz="2800" b="1">
                <a:solidFill>
                  <a:srgbClr val="1A62A9"/>
                </a:solidFill>
                <a:latin typeface="微软雅黑" panose="020B0503020204020204" pitchFamily="34" charset="-122"/>
                <a:ea typeface="微软雅黑" panose="020B0503020204020204" pitchFamily="34" charset="-122"/>
              </a:rPr>
              <a:t>中兴通简税</a:t>
            </a:r>
          </a:p>
        </p:txBody>
      </p:sp>
      <p:sp>
        <p:nvSpPr>
          <p:cNvPr id="10" name="日期占位符 1">
            <a:extLst>
              <a:ext uri="{FF2B5EF4-FFF2-40B4-BE49-F238E27FC236}">
                <a16:creationId xmlns:a16="http://schemas.microsoft.com/office/drawing/2014/main" id="{8E9BACAA-3A3B-40DE-BC7E-20B6DAD61F17}"/>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11" name="页脚占位符 2">
            <a:extLst>
              <a:ext uri="{FF2B5EF4-FFF2-40B4-BE49-F238E27FC236}">
                <a16:creationId xmlns:a16="http://schemas.microsoft.com/office/drawing/2014/main" id="{38E51C46-B88C-47C2-B24C-308CEE314DE9}"/>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cxnSp>
        <p:nvCxnSpPr>
          <p:cNvPr id="12" name="直接连接符 11">
            <a:extLst>
              <a:ext uri="{FF2B5EF4-FFF2-40B4-BE49-F238E27FC236}">
                <a16:creationId xmlns:a16="http://schemas.microsoft.com/office/drawing/2014/main" id="{C7403673-4301-4528-BD8B-28D10815C43B}"/>
              </a:ext>
            </a:extLst>
          </p:cNvPr>
          <p:cNvCxnSpPr/>
          <p:nvPr/>
        </p:nvCxnSpPr>
        <p:spPr>
          <a:xfrm>
            <a:off x="0" y="750450"/>
            <a:ext cx="12185400"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206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878205" y="568325"/>
            <a:ext cx="9747250" cy="436245"/>
          </a:xfrm>
        </p:spPr>
        <p:txBody>
          <a:bodyPr>
            <a:normAutofit fontScale="90000"/>
          </a:bodyPr>
          <a:lstStyle/>
          <a:p>
            <a:r>
              <a:rPr>
                <a:sym typeface="+mn-ea"/>
              </a:rPr>
              <a:t>“全电发票</a:t>
            </a:r>
            <a:r>
              <a:rPr lang="en-US" altLang="zh-CN">
                <a:sym typeface="+mn-ea"/>
              </a:rPr>
              <a:t>“</a:t>
            </a:r>
            <a:r>
              <a:rPr>
                <a:sym typeface="+mn-ea"/>
              </a:rPr>
              <a:t>新政实施后中兴通能提供哪些支持</a:t>
            </a:r>
          </a:p>
        </p:txBody>
      </p:sp>
      <p:sp>
        <p:nvSpPr>
          <p:cNvPr id="2" name="内容占位符 1"/>
          <p:cNvSpPr>
            <a:spLocks noGrp="1"/>
          </p:cNvSpPr>
          <p:nvPr>
            <p:ph sz="quarter" idx="12"/>
          </p:nvPr>
        </p:nvSpPr>
        <p:spPr/>
        <p:txBody>
          <a:bodyPr>
            <a:normAutofit fontScale="67500" lnSpcReduction="10000"/>
          </a:bodyPr>
          <a:lstStyle/>
          <a:p>
            <a:endParaRPr lang="zh-CN" altLang="en-US"/>
          </a:p>
        </p:txBody>
      </p:sp>
      <p:grpSp>
        <p:nvGrpSpPr>
          <p:cNvPr id="73" name="组合 72"/>
          <p:cNvGrpSpPr/>
          <p:nvPr/>
        </p:nvGrpSpPr>
        <p:grpSpPr>
          <a:xfrm>
            <a:off x="2734897" y="1094827"/>
            <a:ext cx="6470534" cy="5065604"/>
            <a:chOff x="4231" y="1661"/>
            <a:chExt cx="10190" cy="7977"/>
          </a:xfrm>
        </p:grpSpPr>
        <p:sp>
          <p:nvSpPr>
            <p:cNvPr id="74" name="椭圆 73"/>
            <p:cNvSpPr/>
            <p:nvPr/>
          </p:nvSpPr>
          <p:spPr>
            <a:xfrm>
              <a:off x="6962" y="2969"/>
              <a:ext cx="5360" cy="5360"/>
            </a:xfrm>
            <a:prstGeom prst="ellipse">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4231" y="5403"/>
              <a:ext cx="3042" cy="3042"/>
            </a:xfrm>
            <a:prstGeom prst="ellipse">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4231" y="3475"/>
              <a:ext cx="2270" cy="2270"/>
            </a:xfrm>
            <a:prstGeom prst="ellipse">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9902" y="1661"/>
              <a:ext cx="3968" cy="3968"/>
            </a:xfrm>
            <a:prstGeom prst="ellipse">
              <a:avLst/>
            </a:prstGeom>
            <a:solidFill>
              <a:srgbClr val="F15B0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11332" y="4446"/>
              <a:ext cx="3089" cy="3089"/>
            </a:xfrm>
            <a:prstGeom prst="ellipse">
              <a:avLst/>
            </a:prstGeom>
            <a:solidFill>
              <a:srgbClr val="FFC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6363" y="7239"/>
              <a:ext cx="2340" cy="2399"/>
            </a:xfrm>
            <a:prstGeom prst="ellipse">
              <a:avLst/>
            </a:prstGeom>
            <a:solidFill>
              <a:srgbClr val="0070C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6619" y="2651"/>
              <a:ext cx="5997" cy="5997"/>
            </a:xfrm>
            <a:prstGeom prst="ellipse">
              <a:avLst/>
            </a:prstGeom>
            <a:noFill/>
            <a:ln w="9525">
              <a:solidFill>
                <a:srgbClr val="4DA7E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8999" y="4491"/>
              <a:ext cx="1250" cy="1250"/>
            </a:xfrm>
            <a:prstGeom prst="ellipse">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2" name="图片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5" y="4576"/>
              <a:ext cx="1054" cy="1206"/>
            </a:xfrm>
            <a:prstGeom prst="rect">
              <a:avLst/>
            </a:prstGeom>
          </p:spPr>
        </p:pic>
        <p:sp>
          <p:nvSpPr>
            <p:cNvPr id="83" name="矩形 82"/>
            <p:cNvSpPr/>
            <p:nvPr/>
          </p:nvSpPr>
          <p:spPr>
            <a:xfrm>
              <a:off x="7746" y="6083"/>
              <a:ext cx="4545" cy="822"/>
            </a:xfrm>
            <a:prstGeom prst="rect">
              <a:avLst/>
            </a:prstGeom>
          </p:spPr>
          <p:txBody>
            <a:bodyPr wrap="square">
              <a:spAutoFit/>
            </a:bodyPr>
            <a:lstStyle/>
            <a:p>
              <a:pPr algn="ctr"/>
              <a:r>
                <a:rPr lang="zh-CN" altLang="en-US" sz="2800" b="1" dirty="0">
                  <a:solidFill>
                    <a:srgbClr val="00B050"/>
                  </a:solidFill>
                  <a:latin typeface="微软雅黑" panose="020B0503020204020204" charset="-122"/>
                  <a:ea typeface="微软雅黑" panose="020B0503020204020204" charset="-122"/>
                </a:rPr>
                <a:t>我们支持</a:t>
              </a:r>
            </a:p>
          </p:txBody>
        </p:sp>
      </p:grpSp>
      <p:sp>
        <p:nvSpPr>
          <p:cNvPr id="85" name="矩形 84"/>
          <p:cNvSpPr/>
          <p:nvPr/>
        </p:nvSpPr>
        <p:spPr>
          <a:xfrm>
            <a:off x="2735580" y="2640965"/>
            <a:ext cx="1515745" cy="645160"/>
          </a:xfrm>
          <a:prstGeom prst="rect">
            <a:avLst/>
          </a:prstGeom>
        </p:spPr>
        <p:txBody>
          <a:bodyPr wrap="square">
            <a:spAutoFit/>
          </a:bodyPr>
          <a:lstStyle/>
          <a:p>
            <a:r>
              <a:rPr lang="zh-CN" altLang="en-US" b="1" dirty="0">
                <a:solidFill>
                  <a:schemeClr val="bg1"/>
                </a:solidFill>
                <a:latin typeface="微软雅黑" panose="020B0503020204020204" charset="-122"/>
                <a:ea typeface="微软雅黑" panose="020B0503020204020204" charset="-122"/>
              </a:rPr>
              <a:t>支持全票种开具</a:t>
            </a:r>
          </a:p>
        </p:txBody>
      </p:sp>
      <p:sp>
        <p:nvSpPr>
          <p:cNvPr id="86" name="矩形 85"/>
          <p:cNvSpPr/>
          <p:nvPr/>
        </p:nvSpPr>
        <p:spPr>
          <a:xfrm>
            <a:off x="6555740" y="1723390"/>
            <a:ext cx="2219325" cy="922020"/>
          </a:xfrm>
          <a:prstGeom prst="rect">
            <a:avLst/>
          </a:prstGeom>
        </p:spPr>
        <p:txBody>
          <a:bodyPr wrap="square">
            <a:spAutoFit/>
          </a:bodyPr>
          <a:lstStyle/>
          <a:p>
            <a:r>
              <a:rPr lang="zh-CN" altLang="en-US" b="1" dirty="0">
                <a:solidFill>
                  <a:schemeClr val="bg1"/>
                </a:solidFill>
                <a:latin typeface="微软雅黑" panose="020B0503020204020204" charset="-122"/>
                <a:ea typeface="微软雅黑" panose="020B0503020204020204" charset="-122"/>
              </a:rPr>
              <a:t>支持企业使用传统税控设备及采用新款税务Ukey</a:t>
            </a:r>
          </a:p>
        </p:txBody>
      </p:sp>
      <p:sp>
        <p:nvSpPr>
          <p:cNvPr id="87" name="矩形 86"/>
          <p:cNvSpPr/>
          <p:nvPr/>
        </p:nvSpPr>
        <p:spPr>
          <a:xfrm>
            <a:off x="4090035" y="4849495"/>
            <a:ext cx="1484630" cy="1076325"/>
          </a:xfrm>
          <a:prstGeom prst="rect">
            <a:avLst/>
          </a:prstGeom>
        </p:spPr>
        <p:txBody>
          <a:bodyPr wrap="square">
            <a:spAutoFit/>
          </a:bodyPr>
          <a:lstStyle/>
          <a:p>
            <a:r>
              <a:rPr lang="zh-CN" altLang="en-US" sz="1600" b="1" dirty="0">
                <a:solidFill>
                  <a:schemeClr val="bg1"/>
                </a:solidFill>
                <a:latin typeface="微软雅黑" panose="020B0503020204020204" charset="-122"/>
                <a:ea typeface="微软雅黑" panose="020B0503020204020204" charset="-122"/>
              </a:rPr>
              <a:t>支持API接口实现与企业多种业务系统无缝对接</a:t>
            </a:r>
          </a:p>
        </p:txBody>
      </p:sp>
      <p:sp>
        <p:nvSpPr>
          <p:cNvPr id="89" name="矩形 88"/>
          <p:cNvSpPr/>
          <p:nvPr/>
        </p:nvSpPr>
        <p:spPr>
          <a:xfrm>
            <a:off x="7329170" y="3686810"/>
            <a:ext cx="1877060" cy="368300"/>
          </a:xfrm>
          <a:prstGeom prst="rect">
            <a:avLst/>
          </a:prstGeom>
        </p:spPr>
        <p:txBody>
          <a:bodyPr wrap="square">
            <a:spAutoFit/>
          </a:bodyPr>
          <a:lstStyle/>
          <a:p>
            <a:r>
              <a:rPr lang="zh-CN" altLang="en-US" b="1" dirty="0">
                <a:solidFill>
                  <a:schemeClr val="bg1"/>
                </a:solidFill>
                <a:latin typeface="微软雅黑" panose="020B0503020204020204" charset="-122"/>
                <a:ea typeface="微软雅黑" panose="020B0503020204020204" charset="-122"/>
              </a:rPr>
              <a:t>全生命周期管理</a:t>
            </a:r>
          </a:p>
        </p:txBody>
      </p:sp>
      <p:sp>
        <p:nvSpPr>
          <p:cNvPr id="4" name="矩形 3"/>
          <p:cNvSpPr/>
          <p:nvPr/>
        </p:nvSpPr>
        <p:spPr>
          <a:xfrm>
            <a:off x="2789555" y="4183380"/>
            <a:ext cx="1877060" cy="368300"/>
          </a:xfrm>
          <a:prstGeom prst="rect">
            <a:avLst/>
          </a:prstGeom>
        </p:spPr>
        <p:txBody>
          <a:bodyPr wrap="square">
            <a:spAutoFit/>
          </a:bodyPr>
          <a:lstStyle/>
          <a:p>
            <a:r>
              <a:rPr lang="zh-CN" altLang="en-US" b="1" dirty="0">
                <a:solidFill>
                  <a:schemeClr val="bg1"/>
                </a:solidFill>
                <a:latin typeface="微软雅黑" panose="020B0503020204020204" charset="-122"/>
                <a:ea typeface="微软雅黑" panose="020B0503020204020204" charset="-122"/>
              </a:rPr>
              <a:t>全生命周期管理</a:t>
            </a:r>
          </a:p>
        </p:txBody>
      </p:sp>
      <p:sp>
        <p:nvSpPr>
          <p:cNvPr id="5" name="文本框 4"/>
          <p:cNvSpPr txBox="1"/>
          <p:nvPr/>
        </p:nvSpPr>
        <p:spPr>
          <a:xfrm>
            <a:off x="725805" y="1025525"/>
            <a:ext cx="6126480" cy="368300"/>
          </a:xfrm>
          <a:prstGeom prst="rect">
            <a:avLst/>
          </a:prstGeom>
          <a:noFill/>
        </p:spPr>
        <p:txBody>
          <a:bodyPr wrap="none" rtlCol="0">
            <a:spAutoFit/>
          </a:bodyPr>
          <a:lstStyle/>
          <a:p>
            <a:pPr algn="l"/>
            <a:r>
              <a:rPr lang="zh-CN" b="1" dirty="0">
                <a:solidFill>
                  <a:schemeClr val="tx1">
                    <a:lumMod val="50000"/>
                    <a:lumOff val="50000"/>
                  </a:schemeClr>
                </a:solidFill>
                <a:latin typeface="微软雅黑" panose="020B0503020204020204" charset="-122"/>
                <a:ea typeface="微软雅黑" panose="020B0503020204020204" charset="-122"/>
                <a:sym typeface="+mn-ea"/>
              </a:rPr>
              <a:t>为企业去提供一套数字化、智能化、无纸化的财税解决方案</a:t>
            </a:r>
            <a:endParaRPr lang="zh-CN" altLang="en-US"/>
          </a:p>
        </p:txBody>
      </p:sp>
      <p:sp>
        <p:nvSpPr>
          <p:cNvPr id="21" name="日期占位符 1">
            <a:extLst>
              <a:ext uri="{FF2B5EF4-FFF2-40B4-BE49-F238E27FC236}">
                <a16:creationId xmlns:a16="http://schemas.microsoft.com/office/drawing/2014/main" id="{538E941C-21A5-44DD-965D-DC79501E0382}"/>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22" name="页脚占位符 2">
            <a:extLst>
              <a:ext uri="{FF2B5EF4-FFF2-40B4-BE49-F238E27FC236}">
                <a16:creationId xmlns:a16="http://schemas.microsoft.com/office/drawing/2014/main" id="{BBA9C044-4B18-4F42-B901-879F3C73A492}"/>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23" name="矩形 22">
            <a:extLst>
              <a:ext uri="{FF2B5EF4-FFF2-40B4-BE49-F238E27FC236}">
                <a16:creationId xmlns:a16="http://schemas.microsoft.com/office/drawing/2014/main" id="{23904420-B01D-4F07-A1ED-7DB0EDE03B24}"/>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24" name="日期占位符 1">
            <a:extLst>
              <a:ext uri="{FF2B5EF4-FFF2-40B4-BE49-F238E27FC236}">
                <a16:creationId xmlns:a16="http://schemas.microsoft.com/office/drawing/2014/main" id="{4BEF114B-C7D4-44A8-B815-E2CA3980EB6E}"/>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25" name="页脚占位符 2">
            <a:extLst>
              <a:ext uri="{FF2B5EF4-FFF2-40B4-BE49-F238E27FC236}">
                <a16:creationId xmlns:a16="http://schemas.microsoft.com/office/drawing/2014/main" id="{84E7AEDE-6EF3-496B-B9FB-BDD9170847E3}"/>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91845" y="454025"/>
            <a:ext cx="6835140" cy="436245"/>
          </a:xfrm>
        </p:spPr>
        <p:txBody>
          <a:bodyPr>
            <a:normAutofit fontScale="90000"/>
          </a:bodyPr>
          <a:lstStyle/>
          <a:p>
            <a:r>
              <a:rPr lang="zh-CN" altLang="en-US" dirty="0">
                <a:latin typeface="微软雅黑" panose="020B0503020204020204" charset="-122"/>
                <a:ea typeface="微软雅黑" panose="020B0503020204020204" charset="-122"/>
              </a:rPr>
              <a:t>对应生活中各行业电子发票给予我们的转变</a:t>
            </a:r>
          </a:p>
        </p:txBody>
      </p:sp>
      <p:sp>
        <p:nvSpPr>
          <p:cNvPr id="4" name="内容占位符 3"/>
          <p:cNvSpPr>
            <a:spLocks noGrp="1"/>
          </p:cNvSpPr>
          <p:nvPr>
            <p:ph sz="quarter" idx="12"/>
          </p:nvPr>
        </p:nvSpPr>
        <p:spPr/>
        <p:txBody>
          <a:bodyPr>
            <a:normAutofit fontScale="72500" lnSpcReduction="20000"/>
          </a:bodyPr>
          <a:lstStyle/>
          <a:p>
            <a:endParaRPr lang="zh-CN" altLang="en-US">
              <a:latin typeface="微软雅黑" panose="020B0503020204020204" charset="-122"/>
              <a:ea typeface="微软雅黑" panose="020B0503020204020204" charset="-122"/>
            </a:endParaRPr>
          </a:p>
        </p:txBody>
      </p:sp>
      <p:sp>
        <p:nvSpPr>
          <p:cNvPr id="21" name="椭圆 20"/>
          <p:cNvSpPr/>
          <p:nvPr>
            <p:custDataLst>
              <p:tags r:id="rId1"/>
            </p:custDataLst>
          </p:nvPr>
        </p:nvSpPr>
        <p:spPr>
          <a:xfrm>
            <a:off x="5338786" y="1916677"/>
            <a:ext cx="1920966" cy="1920966"/>
          </a:xfrm>
          <a:prstGeom prst="ellipse">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22" name="图片 21" descr="/Users/mengxin/Desktop/06_36_27__12_23_2021.jpg06_36_27__12_23_2021"/>
          <p:cNvPicPr>
            <a:picLocks noChangeAspect="1"/>
          </p:cNvPicPr>
          <p:nvPr>
            <p:custDataLst>
              <p:tags r:id="rId2"/>
            </p:custDataLst>
          </p:nvPr>
        </p:nvPicPr>
        <p:blipFill>
          <a:blip r:embed="rId14"/>
          <a:srcRect/>
          <a:stretch>
            <a:fillRect/>
          </a:stretch>
        </p:blipFill>
        <p:spPr>
          <a:xfrm>
            <a:off x="5289777" y="1916430"/>
            <a:ext cx="2034252" cy="1921547"/>
          </a:xfrm>
          <a:custGeom>
            <a:avLst/>
            <a:gdLst>
              <a:gd name="connsiteX0" fmla="*/ 730800 w 1461600"/>
              <a:gd name="connsiteY0" fmla="*/ 0 h 1461600"/>
              <a:gd name="connsiteX1" fmla="*/ 1461600 w 1461600"/>
              <a:gd name="connsiteY1" fmla="*/ 730800 h 1461600"/>
              <a:gd name="connsiteX2" fmla="*/ 730800 w 1461600"/>
              <a:gd name="connsiteY2" fmla="*/ 1461600 h 1461600"/>
              <a:gd name="connsiteX3" fmla="*/ 0 w 1461600"/>
              <a:gd name="connsiteY3" fmla="*/ 730800 h 1461600"/>
              <a:gd name="connsiteX4" fmla="*/ 730800 w 1461600"/>
              <a:gd name="connsiteY4" fmla="*/ 0 h 146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600" h="1461600">
                <a:moveTo>
                  <a:pt x="730800" y="0"/>
                </a:moveTo>
                <a:cubicBezTo>
                  <a:pt x="1134410" y="0"/>
                  <a:pt x="1461600" y="327190"/>
                  <a:pt x="1461600" y="730800"/>
                </a:cubicBezTo>
                <a:cubicBezTo>
                  <a:pt x="1461600" y="1134410"/>
                  <a:pt x="1134410" y="1461600"/>
                  <a:pt x="730800" y="1461600"/>
                </a:cubicBezTo>
                <a:cubicBezTo>
                  <a:pt x="327190" y="1461600"/>
                  <a:pt x="0" y="1134410"/>
                  <a:pt x="0" y="730800"/>
                </a:cubicBezTo>
                <a:cubicBezTo>
                  <a:pt x="0" y="327190"/>
                  <a:pt x="327190" y="0"/>
                  <a:pt x="730800" y="0"/>
                </a:cubicBezTo>
                <a:close/>
              </a:path>
            </a:pathLst>
          </a:custGeom>
        </p:spPr>
      </p:pic>
      <p:sp>
        <p:nvSpPr>
          <p:cNvPr id="24" name="椭圆 23"/>
          <p:cNvSpPr/>
          <p:nvPr>
            <p:custDataLst>
              <p:tags r:id="rId3"/>
            </p:custDataLst>
          </p:nvPr>
        </p:nvSpPr>
        <p:spPr>
          <a:xfrm>
            <a:off x="1239384" y="1916677"/>
            <a:ext cx="1920966" cy="1920966"/>
          </a:xfrm>
          <a:prstGeom prst="ellipse">
            <a:avLst/>
          </a:prstGeom>
          <a:solidFill>
            <a:srgbClr val="1AA3AA"/>
          </a:solidFill>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25" name="图片 24" descr="/Users/mengxin/Desktop/06_38_06__12_23_2021.jpg06_38_06__12_23_2021"/>
          <p:cNvPicPr>
            <a:picLocks noChangeAspect="1"/>
          </p:cNvPicPr>
          <p:nvPr>
            <p:custDataLst>
              <p:tags r:id="rId4"/>
            </p:custDataLst>
          </p:nvPr>
        </p:nvPicPr>
        <p:blipFill rotWithShape="1">
          <a:blip r:embed="rId15"/>
          <a:srcRect/>
          <a:stretch>
            <a:fillRect/>
          </a:stretch>
        </p:blipFill>
        <p:spPr>
          <a:xfrm>
            <a:off x="1221398" y="1917224"/>
            <a:ext cx="1975518" cy="1875512"/>
          </a:xfrm>
          <a:custGeom>
            <a:avLst/>
            <a:gdLst>
              <a:gd name="connsiteX0" fmla="*/ 730800 w 1461600"/>
              <a:gd name="connsiteY0" fmla="*/ 0 h 1461600"/>
              <a:gd name="connsiteX1" fmla="*/ 1461600 w 1461600"/>
              <a:gd name="connsiteY1" fmla="*/ 730800 h 1461600"/>
              <a:gd name="connsiteX2" fmla="*/ 730800 w 1461600"/>
              <a:gd name="connsiteY2" fmla="*/ 1461600 h 1461600"/>
              <a:gd name="connsiteX3" fmla="*/ 0 w 1461600"/>
              <a:gd name="connsiteY3" fmla="*/ 730800 h 1461600"/>
              <a:gd name="connsiteX4" fmla="*/ 730800 w 1461600"/>
              <a:gd name="connsiteY4" fmla="*/ 0 h 146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600" h="1461600">
                <a:moveTo>
                  <a:pt x="730800" y="0"/>
                </a:moveTo>
                <a:cubicBezTo>
                  <a:pt x="1134410" y="0"/>
                  <a:pt x="1461600" y="327190"/>
                  <a:pt x="1461600" y="730800"/>
                </a:cubicBezTo>
                <a:cubicBezTo>
                  <a:pt x="1461600" y="1134410"/>
                  <a:pt x="1134410" y="1461600"/>
                  <a:pt x="730800" y="1461600"/>
                </a:cubicBezTo>
                <a:cubicBezTo>
                  <a:pt x="327190" y="1461600"/>
                  <a:pt x="0" y="1134410"/>
                  <a:pt x="0" y="730800"/>
                </a:cubicBezTo>
                <a:cubicBezTo>
                  <a:pt x="0" y="327190"/>
                  <a:pt x="327190" y="0"/>
                  <a:pt x="730800" y="0"/>
                </a:cubicBezTo>
                <a:close/>
              </a:path>
            </a:pathLst>
          </a:custGeom>
        </p:spPr>
      </p:pic>
      <p:sp>
        <p:nvSpPr>
          <p:cNvPr id="10" name="椭圆 9"/>
          <p:cNvSpPr/>
          <p:nvPr>
            <p:custDataLst>
              <p:tags r:id="rId5"/>
            </p:custDataLst>
          </p:nvPr>
        </p:nvSpPr>
        <p:spPr>
          <a:xfrm>
            <a:off x="9316268" y="1916677"/>
            <a:ext cx="1920966" cy="1920966"/>
          </a:xfrm>
          <a:prstGeom prst="ellipse">
            <a:avLst/>
          </a:prstGeom>
          <a:solidFill>
            <a:srgbClr val="1F74AD"/>
          </a:solidFill>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11" name="图片 10" descr="/Users/mengxin/Desktop/图片1.png图片1"/>
          <p:cNvPicPr>
            <a:picLocks noChangeAspect="1"/>
          </p:cNvPicPr>
          <p:nvPr>
            <p:custDataLst>
              <p:tags r:id="rId6"/>
            </p:custDataLst>
          </p:nvPr>
        </p:nvPicPr>
        <p:blipFill rotWithShape="1">
          <a:blip r:embed="rId16"/>
          <a:srcRect/>
          <a:stretch>
            <a:fillRect/>
          </a:stretch>
        </p:blipFill>
        <p:spPr>
          <a:xfrm>
            <a:off x="9298145" y="1940241"/>
            <a:ext cx="1986630" cy="1874719"/>
          </a:xfrm>
          <a:custGeom>
            <a:avLst/>
            <a:gdLst>
              <a:gd name="connsiteX0" fmla="*/ 730800 w 1461600"/>
              <a:gd name="connsiteY0" fmla="*/ 0 h 1461600"/>
              <a:gd name="connsiteX1" fmla="*/ 1461600 w 1461600"/>
              <a:gd name="connsiteY1" fmla="*/ 730800 h 1461600"/>
              <a:gd name="connsiteX2" fmla="*/ 730800 w 1461600"/>
              <a:gd name="connsiteY2" fmla="*/ 1461600 h 1461600"/>
              <a:gd name="connsiteX3" fmla="*/ 0 w 1461600"/>
              <a:gd name="connsiteY3" fmla="*/ 730800 h 1461600"/>
              <a:gd name="connsiteX4" fmla="*/ 730800 w 1461600"/>
              <a:gd name="connsiteY4" fmla="*/ 0 h 146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600" h="1461600">
                <a:moveTo>
                  <a:pt x="730800" y="0"/>
                </a:moveTo>
                <a:cubicBezTo>
                  <a:pt x="1134410" y="0"/>
                  <a:pt x="1461600" y="327190"/>
                  <a:pt x="1461600" y="730800"/>
                </a:cubicBezTo>
                <a:cubicBezTo>
                  <a:pt x="1461600" y="1134410"/>
                  <a:pt x="1134410" y="1461600"/>
                  <a:pt x="730800" y="1461600"/>
                </a:cubicBezTo>
                <a:cubicBezTo>
                  <a:pt x="327190" y="1461600"/>
                  <a:pt x="0" y="1134410"/>
                  <a:pt x="0" y="730800"/>
                </a:cubicBezTo>
                <a:cubicBezTo>
                  <a:pt x="0" y="327190"/>
                  <a:pt x="327190" y="0"/>
                  <a:pt x="730800" y="0"/>
                </a:cubicBezTo>
                <a:close/>
              </a:path>
            </a:pathLst>
          </a:custGeom>
        </p:spPr>
      </p:pic>
      <p:sp>
        <p:nvSpPr>
          <p:cNvPr id="41" name="Rounded Rectangle 4"/>
          <p:cNvSpPr/>
          <p:nvPr>
            <p:custDataLst>
              <p:tags r:id="rId7"/>
            </p:custDataLst>
          </p:nvPr>
        </p:nvSpPr>
        <p:spPr>
          <a:xfrm>
            <a:off x="9194145" y="3606140"/>
            <a:ext cx="2165213" cy="571464"/>
          </a:xfrm>
          <a:prstGeom prst="roundRect">
            <a:avLst/>
          </a:prstGeom>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42" name="TextBox 6"/>
          <p:cNvSpPr txBox="1"/>
          <p:nvPr>
            <p:custDataLst>
              <p:tags r:id="rId8"/>
            </p:custDataLst>
          </p:nvPr>
        </p:nvSpPr>
        <p:spPr>
          <a:xfrm>
            <a:off x="9296425" y="3610256"/>
            <a:ext cx="1961875" cy="563233"/>
          </a:xfrm>
          <a:prstGeom prst="rect">
            <a:avLst/>
          </a:prstGeom>
          <a:noFill/>
        </p:spPr>
        <p:txBody>
          <a:bodyPr wrap="square" rtlCol="0" anchor="ctr" anchorCtr="0">
            <a:normAutofit/>
          </a:bodyPr>
          <a:lstStyle>
            <a:defPPr>
              <a:defRPr lang="zh-CN"/>
            </a:defPPr>
            <a:lvl1pPr algn="ctr">
              <a:lnSpc>
                <a:spcPct val="120000"/>
              </a:lnSpc>
              <a:defRPr b="1" spc="300">
                <a:solidFill>
                  <a:sysClr val="window" lastClr="CCE8CF"/>
                </a:solidFill>
                <a:latin typeface="微软雅黑" panose="020B0503020204020204" charset="-122"/>
                <a:ea typeface="微软雅黑" panose="020B0503020204020204" charset="-122"/>
              </a:defRPr>
            </a:lvl1pPr>
          </a:lstStyle>
          <a:p>
            <a:r>
              <a:rPr lang="zh-CN" altLang="en-US">
                <a:latin typeface="Arial" panose="020B0604020202020204" pitchFamily="34" charset="0"/>
                <a:ea typeface="微软雅黑" panose="020B0503020204020204" charset="-122"/>
                <a:sym typeface="Arial" panose="020B0604020202020204" pitchFamily="34" charset="0"/>
              </a:rPr>
              <a:t>供应链</a:t>
            </a:r>
            <a:r>
              <a:rPr lang="en-US" altLang="zh-CN">
                <a:latin typeface="Arial" panose="020B0604020202020204" pitchFamily="34" charset="0"/>
                <a:ea typeface="微软雅黑" panose="020B0503020204020204" charset="-122"/>
                <a:sym typeface="Arial" panose="020B0604020202020204" pitchFamily="34" charset="0"/>
              </a:rPr>
              <a:t>/</a:t>
            </a:r>
            <a:r>
              <a:rPr lang="zh-CN" altLang="en-US">
                <a:latin typeface="Arial" panose="020B0604020202020204" pitchFamily="34" charset="0"/>
                <a:ea typeface="微软雅黑" panose="020B0503020204020204" charset="-122"/>
                <a:sym typeface="Arial" panose="020B0604020202020204" pitchFamily="34" charset="0"/>
              </a:rPr>
              <a:t>电商</a:t>
            </a:r>
          </a:p>
        </p:txBody>
      </p:sp>
      <p:sp>
        <p:nvSpPr>
          <p:cNvPr id="12" name="Rounded Rectangle 14"/>
          <p:cNvSpPr/>
          <p:nvPr>
            <p:custDataLst>
              <p:tags r:id="rId9"/>
            </p:custDataLst>
          </p:nvPr>
        </p:nvSpPr>
        <p:spPr>
          <a:xfrm>
            <a:off x="5216663" y="3606140"/>
            <a:ext cx="2165213" cy="571464"/>
          </a:xfrm>
          <a:prstGeom prst="roundRect">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51" name="TextBox 15"/>
          <p:cNvSpPr txBox="1"/>
          <p:nvPr>
            <p:custDataLst>
              <p:tags r:id="rId10"/>
            </p:custDataLst>
          </p:nvPr>
        </p:nvSpPr>
        <p:spPr>
          <a:xfrm>
            <a:off x="5318884" y="3610256"/>
            <a:ext cx="1961875" cy="563233"/>
          </a:xfrm>
          <a:prstGeom prst="rect">
            <a:avLst/>
          </a:prstGeom>
          <a:noFill/>
        </p:spPr>
        <p:txBody>
          <a:bodyPr wrap="square" rtlCol="0" anchor="ctr" anchorCtr="0">
            <a:normAutofit/>
          </a:bodyPr>
          <a:lstStyle>
            <a:defPPr>
              <a:defRPr lang="zh-CN"/>
            </a:defPPr>
            <a:lvl1pPr algn="ctr">
              <a:lnSpc>
                <a:spcPct val="120000"/>
              </a:lnSpc>
              <a:defRPr b="1" spc="300">
                <a:solidFill>
                  <a:sysClr val="window" lastClr="CCE8CF"/>
                </a:solidFill>
                <a:latin typeface="微软雅黑" panose="020B0503020204020204" charset="-122"/>
                <a:ea typeface="微软雅黑" panose="020B0503020204020204" charset="-122"/>
              </a:defRPr>
            </a:lvl1pPr>
          </a:lstStyle>
          <a:p>
            <a:r>
              <a:rPr lang="zh-CN" altLang="en-US">
                <a:latin typeface="Arial" panose="020B0604020202020204" pitchFamily="34" charset="0"/>
                <a:ea typeface="微软雅黑" panose="020B0503020204020204" charset="-122"/>
                <a:sym typeface="Arial" panose="020B0604020202020204" pitchFamily="34" charset="0"/>
              </a:rPr>
              <a:t>商场百货</a:t>
            </a:r>
          </a:p>
        </p:txBody>
      </p:sp>
      <p:sp>
        <p:nvSpPr>
          <p:cNvPr id="56" name="Rounded Rectangle 22"/>
          <p:cNvSpPr/>
          <p:nvPr>
            <p:custDataLst>
              <p:tags r:id="rId11"/>
            </p:custDataLst>
          </p:nvPr>
        </p:nvSpPr>
        <p:spPr>
          <a:xfrm>
            <a:off x="1117260" y="3606140"/>
            <a:ext cx="2165213" cy="571464"/>
          </a:xfrm>
          <a:prstGeom prst="roundRect">
            <a:avLst/>
          </a:prstGeom>
          <a:solidFill>
            <a:srgbClr val="1AA3AA"/>
          </a:solidFill>
          <a:ln>
            <a:noFill/>
          </a:ln>
        </p:spPr>
        <p:style>
          <a:lnRef idx="2">
            <a:srgbClr val="1F74AD">
              <a:shade val="50000"/>
            </a:srgbClr>
          </a:lnRef>
          <a:fillRef idx="1">
            <a:srgbClr val="1F74AD"/>
          </a:fillRef>
          <a:effectRef idx="0">
            <a:srgbClr val="1F74AD"/>
          </a:effectRef>
          <a:fontRef idx="minor">
            <a:sysClr val="window" lastClr="CCE8CF"/>
          </a:fontRef>
        </p:style>
        <p:txBody>
          <a:bodyPr rtlCol="0" anchor="ctr"/>
          <a:lstStyle/>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57" name="TextBox 23"/>
          <p:cNvSpPr txBox="1"/>
          <p:nvPr>
            <p:custDataLst>
              <p:tags r:id="rId12"/>
            </p:custDataLst>
          </p:nvPr>
        </p:nvSpPr>
        <p:spPr>
          <a:xfrm>
            <a:off x="1219423" y="3610256"/>
            <a:ext cx="1961875" cy="563233"/>
          </a:xfrm>
          <a:prstGeom prst="rect">
            <a:avLst/>
          </a:prstGeom>
          <a:noFill/>
        </p:spPr>
        <p:txBody>
          <a:bodyPr wrap="square" rtlCol="0" anchor="ctr" anchorCtr="0">
            <a:normAutofit/>
          </a:bodyPr>
          <a:lstStyle>
            <a:defPPr>
              <a:defRPr lang="zh-CN"/>
            </a:defPPr>
            <a:lvl1pPr algn="ctr">
              <a:lnSpc>
                <a:spcPct val="120000"/>
              </a:lnSpc>
              <a:defRPr b="1" spc="300">
                <a:solidFill>
                  <a:sysClr val="window" lastClr="CCE8CF"/>
                </a:solidFill>
                <a:latin typeface="微软雅黑" panose="020B0503020204020204" charset="-122"/>
                <a:ea typeface="微软雅黑" panose="020B0503020204020204" charset="-122"/>
              </a:defRPr>
            </a:lvl1pPr>
          </a:lstStyle>
          <a:p>
            <a:r>
              <a:rPr lang="zh-CN" altLang="en-US">
                <a:latin typeface="Arial" panose="020B0604020202020204" pitchFamily="34" charset="0"/>
                <a:ea typeface="微软雅黑" panose="020B0503020204020204" charset="-122"/>
                <a:sym typeface="Arial" panose="020B0604020202020204" pitchFamily="34" charset="0"/>
              </a:rPr>
              <a:t>餐饮业</a:t>
            </a:r>
          </a:p>
        </p:txBody>
      </p:sp>
      <p:sp>
        <p:nvSpPr>
          <p:cNvPr id="16" name="日期占位符 1">
            <a:extLst>
              <a:ext uri="{FF2B5EF4-FFF2-40B4-BE49-F238E27FC236}">
                <a16:creationId xmlns:a16="http://schemas.microsoft.com/office/drawing/2014/main" id="{EFBE490D-9C33-43CF-ADB1-16E1F17DD528}"/>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17" name="页脚占位符 2">
            <a:extLst>
              <a:ext uri="{FF2B5EF4-FFF2-40B4-BE49-F238E27FC236}">
                <a16:creationId xmlns:a16="http://schemas.microsoft.com/office/drawing/2014/main" id="{A824E88C-53CA-4C92-B18B-501F4B431A1A}"/>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EA54DAA3-2F72-41D5-AD72-14983C80E471}"/>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9" name="日期占位符 1">
            <a:extLst>
              <a:ext uri="{FF2B5EF4-FFF2-40B4-BE49-F238E27FC236}">
                <a16:creationId xmlns:a16="http://schemas.microsoft.com/office/drawing/2014/main" id="{61A49E3B-2282-42E5-9065-B94CC390F815}"/>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20" name="页脚占位符 2">
            <a:extLst>
              <a:ext uri="{FF2B5EF4-FFF2-40B4-BE49-F238E27FC236}">
                <a16:creationId xmlns:a16="http://schemas.microsoft.com/office/drawing/2014/main" id="{D5A5E68D-B33B-431C-ACCE-9C0820FD637E}"/>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dirty="0">
                <a:latin typeface="微软雅黑" panose="020B0503020204020204" charset="-122"/>
                <a:ea typeface="微软雅黑" panose="020B0503020204020204" charset="-122"/>
              </a:rPr>
              <a:t>目录</a:t>
            </a:r>
          </a:p>
        </p:txBody>
      </p:sp>
      <p:sp>
        <p:nvSpPr>
          <p:cNvPr id="4" name="内容占位符 3"/>
          <p:cNvSpPr>
            <a:spLocks noGrp="1"/>
          </p:cNvSpPr>
          <p:nvPr>
            <p:ph sz="quarter" idx="12"/>
          </p:nvPr>
        </p:nvSpPr>
        <p:spPr/>
        <p:txBody>
          <a:bodyPr>
            <a:normAutofit fontScale="72500" lnSpcReduction="20000"/>
          </a:bodyPr>
          <a:lstStyle/>
          <a:p>
            <a:endParaRPr lang="zh-CN" altLang="en-US">
              <a:latin typeface="微软雅黑" panose="020B0503020204020204" charset="-122"/>
              <a:ea typeface="微软雅黑" panose="020B0503020204020204" charset="-122"/>
            </a:endParaRPr>
          </a:p>
        </p:txBody>
      </p:sp>
      <p:grpSp>
        <p:nvGrpSpPr>
          <p:cNvPr id="10" name="Group 66"/>
          <p:cNvGrpSpPr/>
          <p:nvPr/>
        </p:nvGrpSpPr>
        <p:grpSpPr bwMode="auto">
          <a:xfrm>
            <a:off x="3734027" y="2813480"/>
            <a:ext cx="4724400" cy="685800"/>
            <a:chOff x="1296" y="1824"/>
            <a:chExt cx="2976" cy="432"/>
          </a:xfrm>
        </p:grpSpPr>
        <p:sp>
          <p:nvSpPr>
            <p:cNvPr id="11" name="AutoShape 67"/>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charset="-122"/>
                <a:ea typeface="微软雅黑" panose="020B0503020204020204" charset="-122"/>
              </a:endParaRPr>
            </a:p>
          </p:txBody>
        </p:sp>
        <p:sp>
          <p:nvSpPr>
            <p:cNvPr id="12" name="AutoShape 6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charset="-122"/>
                <a:ea typeface="微软雅黑" panose="020B0503020204020204" charset="-122"/>
              </a:endParaRPr>
            </a:p>
          </p:txBody>
        </p:sp>
        <p:sp>
          <p:nvSpPr>
            <p:cNvPr id="13" name="Text Box 69"/>
            <p:cNvSpPr txBox="1">
              <a:spLocks noChangeArrowheads="1"/>
            </p:cNvSpPr>
            <p:nvPr/>
          </p:nvSpPr>
          <p:spPr bwMode="gray">
            <a:xfrm>
              <a:off x="1680" y="1934"/>
              <a:ext cx="21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b="1" dirty="0">
                  <a:solidFill>
                    <a:srgbClr val="000000"/>
                  </a:solidFill>
                  <a:latin typeface="微软雅黑" panose="020B0503020204020204" charset="-122"/>
                  <a:ea typeface="微软雅黑" panose="020B0503020204020204" charset="-122"/>
                </a:rPr>
                <a:t>电子发票多场景解决方案</a:t>
              </a:r>
              <a:endParaRPr lang="en-US" altLang="zh-CN" b="1" dirty="0">
                <a:solidFill>
                  <a:srgbClr val="000000"/>
                </a:solidFill>
                <a:latin typeface="微软雅黑" panose="020B0503020204020204" charset="-122"/>
                <a:ea typeface="微软雅黑" panose="020B0503020204020204" charset="-122"/>
              </a:endParaRPr>
            </a:p>
          </p:txBody>
        </p:sp>
        <p:sp>
          <p:nvSpPr>
            <p:cNvPr id="14" name="Text Box 70"/>
            <p:cNvSpPr txBox="1">
              <a:spLocks noChangeArrowheads="1"/>
            </p:cNvSpPr>
            <p:nvPr/>
          </p:nvSpPr>
          <p:spPr bwMode="gray">
            <a:xfrm>
              <a:off x="1390" y="1886"/>
              <a:ext cx="228"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2400">
                  <a:solidFill>
                    <a:schemeClr val="bg1"/>
                  </a:solidFill>
                  <a:latin typeface="微软雅黑" panose="020B0503020204020204" charset="-122"/>
                  <a:ea typeface="微软雅黑" panose="020B0503020204020204" charset="-122"/>
                </a:rPr>
                <a:t>2</a:t>
              </a:r>
            </a:p>
          </p:txBody>
        </p:sp>
      </p:grpSp>
      <p:sp>
        <p:nvSpPr>
          <p:cNvPr id="9" name="日期占位符 1">
            <a:extLst>
              <a:ext uri="{FF2B5EF4-FFF2-40B4-BE49-F238E27FC236}">
                <a16:creationId xmlns:a16="http://schemas.microsoft.com/office/drawing/2014/main" id="{B9DAA252-D16D-4781-AC23-B2EB4BA0172A}"/>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15" name="页脚占位符 2">
            <a:extLst>
              <a:ext uri="{FF2B5EF4-FFF2-40B4-BE49-F238E27FC236}">
                <a16:creationId xmlns:a16="http://schemas.microsoft.com/office/drawing/2014/main" id="{AF3D3162-3D8F-44F8-9829-52C9CA086495}"/>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16" name="矩形 15">
            <a:extLst>
              <a:ext uri="{FF2B5EF4-FFF2-40B4-BE49-F238E27FC236}">
                <a16:creationId xmlns:a16="http://schemas.microsoft.com/office/drawing/2014/main" id="{6FABDF19-98FF-4515-962D-6A766BD89D84}"/>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7" name="日期占位符 1">
            <a:extLst>
              <a:ext uri="{FF2B5EF4-FFF2-40B4-BE49-F238E27FC236}">
                <a16:creationId xmlns:a16="http://schemas.microsoft.com/office/drawing/2014/main" id="{DF245808-6EF4-4655-85C6-6331935E54D4}"/>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18" name="页脚占位符 2">
            <a:extLst>
              <a:ext uri="{FF2B5EF4-FFF2-40B4-BE49-F238E27FC236}">
                <a16:creationId xmlns:a16="http://schemas.microsoft.com/office/drawing/2014/main" id="{6D171BE5-E229-4970-8964-5DC50A5CEE97}"/>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自助扫码开票</a:t>
            </a:r>
          </a:p>
        </p:txBody>
      </p:sp>
      <p:sp>
        <p:nvSpPr>
          <p:cNvPr id="3" name="文本框 2"/>
          <p:cNvSpPr txBox="1"/>
          <p:nvPr/>
        </p:nvSpPr>
        <p:spPr>
          <a:xfrm>
            <a:off x="1175375" y="1159157"/>
            <a:ext cx="5955476" cy="874407"/>
          </a:xfrm>
          <a:prstGeom prst="rect">
            <a:avLst/>
          </a:prstGeom>
          <a:noFill/>
        </p:spPr>
        <p:txBody>
          <a:bodyPr wrap="none" rtlCol="0">
            <a:spAutoFit/>
          </a:bodyPr>
          <a:lstStyle/>
          <a:p>
            <a:pPr>
              <a:lnSpc>
                <a:spcPct val="150000"/>
              </a:lnSpc>
            </a:pPr>
            <a:r>
              <a:rPr lang="zh-CN" altLang="en-US" dirty="0">
                <a:latin typeface="微软雅黑" panose="020B0503020204020204" charset="-122"/>
                <a:ea typeface="微软雅黑" panose="020B0503020204020204" charset="-122"/>
              </a:rPr>
              <a:t>某连锁餐饮企业，北京有数十家门店。</a:t>
            </a:r>
            <a:endParaRPr lang="en-US" altLang="zh-CN" dirty="0">
              <a:latin typeface="微软雅黑" panose="020B0503020204020204" charset="-122"/>
              <a:ea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rPr>
              <a:t>用餐高峰时期服务台结账、开票事情多，忙得不可开交。</a:t>
            </a:r>
            <a:endParaRPr lang="en-US" altLang="zh-CN" dirty="0">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425" y="2635958"/>
            <a:ext cx="3025444" cy="1738761"/>
          </a:xfrm>
          <a:prstGeom prst="rect">
            <a:avLst/>
          </a:prstGeom>
        </p:spPr>
      </p:pic>
      <p:pic>
        <p:nvPicPr>
          <p:cNvPr id="1026" name="Picture 2" descr="https://timgsa.baidu.com/timg?image&amp;quality=80&amp;size=b9999_10000&amp;sec=1597117071597&amp;di=902556496da661071458f8d976ba9744&amp;imgtype=0&amp;src=http%3A%2F%2Fpaper.mm111.net%2Fpaperdata%2Fmmwb%2F20160216%2Fce63b380aae89febd905a5e51555ed6c.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431"/>
          <a:stretch>
            <a:fillRect/>
          </a:stretch>
        </p:blipFill>
        <p:spPr bwMode="auto">
          <a:xfrm>
            <a:off x="3942032" y="2328441"/>
            <a:ext cx="1165270" cy="2189408"/>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375" y="2842808"/>
            <a:ext cx="1338011" cy="1325063"/>
          </a:xfrm>
          <a:prstGeom prst="rect">
            <a:avLst/>
          </a:prstGeom>
        </p:spPr>
      </p:pic>
      <p:sp>
        <p:nvSpPr>
          <p:cNvPr id="11" name="右箭头 10"/>
          <p:cNvSpPr/>
          <p:nvPr/>
        </p:nvSpPr>
        <p:spPr>
          <a:xfrm>
            <a:off x="2756080" y="3298490"/>
            <a:ext cx="837126" cy="20684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2" name="矩形 11"/>
          <p:cNvSpPr/>
          <p:nvPr/>
        </p:nvSpPr>
        <p:spPr>
          <a:xfrm>
            <a:off x="894032" y="4652173"/>
            <a:ext cx="6096000" cy="646331"/>
          </a:xfrm>
          <a:prstGeom prst="rect">
            <a:avLst/>
          </a:prstGeom>
        </p:spPr>
        <p:txBody>
          <a:bodyPr>
            <a:spAutoFit/>
          </a:bodyPr>
          <a:lstStyle/>
          <a:p>
            <a:endParaRPr lang="en-US" altLang="zh-CN"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前台</a:t>
            </a:r>
            <a:r>
              <a:rPr lang="en-US" altLang="zh-CN" dirty="0">
                <a:latin typeface="微软雅黑" panose="020B0503020204020204" charset="-122"/>
                <a:ea typeface="微软雅黑" panose="020B0503020204020204" charset="-122"/>
              </a:rPr>
              <a:t>A</a:t>
            </a:r>
            <a:r>
              <a:rPr lang="zh-CN" altLang="en-US" dirty="0">
                <a:latin typeface="微软雅黑" panose="020B0503020204020204" charset="-122"/>
                <a:ea typeface="微软雅黑" panose="020B0503020204020204" charset="-122"/>
              </a:rPr>
              <a:t>：收银系统中结账，打印流水单，收费。</a:t>
            </a:r>
            <a:endParaRPr lang="en-US" altLang="zh-CN" dirty="0">
              <a:latin typeface="微软雅黑" panose="020B0503020204020204" charset="-122"/>
              <a:ea typeface="微软雅黑" panose="020B0503020204020204" charset="-122"/>
            </a:endParaRPr>
          </a:p>
        </p:txBody>
      </p:sp>
      <p:sp>
        <p:nvSpPr>
          <p:cNvPr id="13" name="矩形 12"/>
          <p:cNvSpPr/>
          <p:nvPr/>
        </p:nvSpPr>
        <p:spPr>
          <a:xfrm>
            <a:off x="7007852" y="4941150"/>
            <a:ext cx="3560590" cy="369332"/>
          </a:xfrm>
          <a:prstGeom prst="rect">
            <a:avLst/>
          </a:prstGeom>
        </p:spPr>
        <p:txBody>
          <a:bodyPr wrap="none">
            <a:spAutoFit/>
          </a:bodyPr>
          <a:lstStyle/>
          <a:p>
            <a:r>
              <a:rPr lang="zh-CN" altLang="en-US" dirty="0">
                <a:latin typeface="微软雅黑" panose="020B0503020204020204" charset="-122"/>
                <a:ea typeface="微软雅黑" panose="020B0503020204020204" charset="-122"/>
              </a:rPr>
              <a:t>前台</a:t>
            </a:r>
            <a:r>
              <a:rPr lang="en-US" altLang="zh-CN" dirty="0">
                <a:latin typeface="微软雅黑" panose="020B0503020204020204" charset="-122"/>
                <a:ea typeface="微软雅黑" panose="020B0503020204020204" charset="-122"/>
              </a:rPr>
              <a:t>B</a:t>
            </a:r>
            <a:r>
              <a:rPr lang="zh-CN" altLang="en-US" dirty="0">
                <a:latin typeface="微软雅黑" panose="020B0503020204020204" charset="-122"/>
                <a:ea typeface="微软雅黑" panose="020B0503020204020204" charset="-122"/>
              </a:rPr>
              <a:t>：增值税开票专用电脑开票</a:t>
            </a:r>
            <a:endParaRPr lang="en-US" altLang="zh-CN" dirty="0">
              <a:latin typeface="微软雅黑" panose="020B0503020204020204" charset="-122"/>
              <a:ea typeface="微软雅黑" panose="020B0503020204020204" charset="-122"/>
            </a:endParaRPr>
          </a:p>
        </p:txBody>
      </p:sp>
      <p:sp>
        <p:nvSpPr>
          <p:cNvPr id="15" name="右箭头 14"/>
          <p:cNvSpPr/>
          <p:nvPr/>
        </p:nvSpPr>
        <p:spPr>
          <a:xfrm>
            <a:off x="5772800" y="3279888"/>
            <a:ext cx="837126" cy="20684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4" name="日期占位符 1">
            <a:extLst>
              <a:ext uri="{FF2B5EF4-FFF2-40B4-BE49-F238E27FC236}">
                <a16:creationId xmlns:a16="http://schemas.microsoft.com/office/drawing/2014/main" id="{C010B8CD-6A5E-4F93-AB4E-F04AD43D9E62}"/>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16" name="页脚占位符 2">
            <a:extLst>
              <a:ext uri="{FF2B5EF4-FFF2-40B4-BE49-F238E27FC236}">
                <a16:creationId xmlns:a16="http://schemas.microsoft.com/office/drawing/2014/main" id="{68E2676A-17BD-436B-A019-81B057D11A9C}"/>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17" name="矩形 16">
            <a:extLst>
              <a:ext uri="{FF2B5EF4-FFF2-40B4-BE49-F238E27FC236}">
                <a16:creationId xmlns:a16="http://schemas.microsoft.com/office/drawing/2014/main" id="{44D7EA3A-3C2F-4C84-BC0F-C692A1A7A231}"/>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8" name="日期占位符 1">
            <a:extLst>
              <a:ext uri="{FF2B5EF4-FFF2-40B4-BE49-F238E27FC236}">
                <a16:creationId xmlns:a16="http://schemas.microsoft.com/office/drawing/2014/main" id="{D67FE24C-29EF-42CF-A32C-89F25B5DC2E6}"/>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19" name="页脚占位符 2">
            <a:extLst>
              <a:ext uri="{FF2B5EF4-FFF2-40B4-BE49-F238E27FC236}">
                <a16:creationId xmlns:a16="http://schemas.microsoft.com/office/drawing/2014/main" id="{501E69F7-9A79-42EC-817E-B1E266B93569}"/>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自助扫码开票</a:t>
            </a:r>
          </a:p>
        </p:txBody>
      </p:sp>
      <p:grpSp>
        <p:nvGrpSpPr>
          <p:cNvPr id="18" name="组合 17"/>
          <p:cNvGrpSpPr/>
          <p:nvPr/>
        </p:nvGrpSpPr>
        <p:grpSpPr>
          <a:xfrm>
            <a:off x="243649" y="1279726"/>
            <a:ext cx="11708936" cy="4032385"/>
            <a:chOff x="363070" y="2088430"/>
            <a:chExt cx="11708936" cy="4032385"/>
          </a:xfrm>
        </p:grpSpPr>
        <p:sp>
          <p:nvSpPr>
            <p:cNvPr id="17" name="圆角矩形 16"/>
            <p:cNvSpPr/>
            <p:nvPr/>
          </p:nvSpPr>
          <p:spPr>
            <a:xfrm>
              <a:off x="363070" y="2088430"/>
              <a:ext cx="11708936" cy="4032385"/>
            </a:xfrm>
            <a:prstGeom prst="roundRect">
              <a:avLst/>
            </a:prstGeom>
            <a:solidFill>
              <a:schemeClr val="bg1">
                <a:lumMod val="95000"/>
                <a:alpha val="88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4" name="矩形 13"/>
            <p:cNvSpPr/>
            <p:nvPr/>
          </p:nvSpPr>
          <p:spPr>
            <a:xfrm>
              <a:off x="3243370" y="4648924"/>
              <a:ext cx="6096000" cy="830997"/>
            </a:xfrm>
            <a:prstGeom prst="rect">
              <a:avLst/>
            </a:prstGeom>
          </p:spPr>
          <p:txBody>
            <a:bodyPr>
              <a:spAutoFit/>
              <a:scene3d>
                <a:camera prst="orthographicFront"/>
                <a:lightRig rig="soft" dir="t">
                  <a:rot lat="0" lon="0" rev="15600000"/>
                </a:lightRig>
              </a:scene3d>
              <a:sp3d extrusionH="57150" prstMaterial="softEdge">
                <a:bevelT w="25400" h="38100"/>
              </a:sp3d>
            </a:bodyPr>
            <a:lstStyle/>
            <a:p>
              <a:r>
                <a:rPr lang="zh-CN" altLang="en-US" sz="2400" b="1" dirty="0">
                  <a:solidFill>
                    <a:srgbClr val="FF0000"/>
                  </a:solidFill>
                  <a:latin typeface="楷体" panose="02010609060101010101" pitchFamily="49" charset="-122"/>
                  <a:ea typeface="楷体" panose="02010609060101010101" pitchFamily="49" charset="-122"/>
                </a:rPr>
                <a:t>用餐消费者，排队结账、排队开票；</a:t>
              </a:r>
              <a:endParaRPr lang="en-US" altLang="zh-CN" sz="2400" b="1" dirty="0">
                <a:solidFill>
                  <a:srgbClr val="FF0000"/>
                </a:solidFill>
                <a:latin typeface="楷体" panose="02010609060101010101" pitchFamily="49" charset="-122"/>
                <a:ea typeface="楷体" panose="02010609060101010101" pitchFamily="49" charset="-122"/>
              </a:endParaRPr>
            </a:p>
            <a:p>
              <a:r>
                <a:rPr lang="zh-CN" altLang="en-US" sz="2400" b="1" dirty="0">
                  <a:solidFill>
                    <a:srgbClr val="FF0000"/>
                  </a:solidFill>
                  <a:latin typeface="楷体" panose="02010609060101010101" pitchFamily="49" charset="-122"/>
                  <a:ea typeface="楷体" panose="02010609060101010101" pitchFamily="49" charset="-122"/>
                </a:rPr>
                <a:t>等待时间长，用餐时的美好分分钟烟消云散。</a:t>
              </a:r>
              <a:endParaRPr lang="en-US" altLang="zh-CN" sz="2400" b="1" dirty="0">
                <a:solidFill>
                  <a:srgbClr val="FF0000"/>
                </a:solidFill>
                <a:latin typeface="楷体" panose="02010609060101010101" pitchFamily="49" charset="-122"/>
                <a:ea typeface="楷体" panose="02010609060101010101" pitchFamily="49" charset="-122"/>
              </a:endParaRPr>
            </a:p>
          </p:txBody>
        </p:sp>
        <p:sp>
          <p:nvSpPr>
            <p:cNvPr id="16" name="禁止符 15"/>
            <p:cNvSpPr/>
            <p:nvPr/>
          </p:nvSpPr>
          <p:spPr>
            <a:xfrm>
              <a:off x="5030391" y="2616015"/>
              <a:ext cx="1674254" cy="1614260"/>
            </a:xfrm>
            <a:prstGeom prst="noSmoking">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chemeClr val="tx1"/>
                </a:solidFill>
              </a:endParaRPr>
            </a:p>
          </p:txBody>
        </p:sp>
      </p:grpSp>
      <p:sp>
        <p:nvSpPr>
          <p:cNvPr id="7" name="日期占位符 1">
            <a:extLst>
              <a:ext uri="{FF2B5EF4-FFF2-40B4-BE49-F238E27FC236}">
                <a16:creationId xmlns:a16="http://schemas.microsoft.com/office/drawing/2014/main" id="{DC813794-1E90-4B80-94CB-A6431D14B959}"/>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8" name="页脚占位符 2">
            <a:extLst>
              <a:ext uri="{FF2B5EF4-FFF2-40B4-BE49-F238E27FC236}">
                <a16:creationId xmlns:a16="http://schemas.microsoft.com/office/drawing/2014/main" id="{018C81F8-45F2-4DD0-B4FD-BF3ACB3B1BED}"/>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B7FD2DB0-3F91-447E-935B-CD7883484E28}"/>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0" name="日期占位符 1">
            <a:extLst>
              <a:ext uri="{FF2B5EF4-FFF2-40B4-BE49-F238E27FC236}">
                <a16:creationId xmlns:a16="http://schemas.microsoft.com/office/drawing/2014/main" id="{7391FC46-E31F-48F6-93CE-BC535D8D1012}"/>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11" name="页脚占位符 2">
            <a:extLst>
              <a:ext uri="{FF2B5EF4-FFF2-40B4-BE49-F238E27FC236}">
                <a16:creationId xmlns:a16="http://schemas.microsoft.com/office/drawing/2014/main" id="{E86F0E5B-47B8-4FEE-B5D6-D750C8ACDA3C}"/>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2"/>
          </p:nvPr>
        </p:nvSpPr>
        <p:spPr/>
        <p:txBody>
          <a:bodyPr>
            <a:normAutofit fontScale="77500" lnSpcReduction="20000"/>
          </a:bodyPr>
          <a:lstStyle/>
          <a:p>
            <a:endParaRPr lang="zh-CN" altLang="en-US" dirty="0"/>
          </a:p>
        </p:txBody>
      </p:sp>
      <p:sp>
        <p:nvSpPr>
          <p:cNvPr id="2" name="标题 1"/>
          <p:cNvSpPr>
            <a:spLocks noGrp="1"/>
          </p:cNvSpPr>
          <p:nvPr>
            <p:ph type="title"/>
          </p:nvPr>
        </p:nvSpPr>
        <p:spPr/>
        <p:txBody>
          <a:bodyPr>
            <a:normAutofit fontScale="90000"/>
          </a:bodyPr>
          <a:lstStyle/>
          <a:p>
            <a:r>
              <a:rPr lang="zh-CN" altLang="en-US" dirty="0"/>
              <a:t>自动扫码开票</a:t>
            </a:r>
          </a:p>
        </p:txBody>
      </p:sp>
      <p:grpSp>
        <p:nvGrpSpPr>
          <p:cNvPr id="43" name="组合 42"/>
          <p:cNvGrpSpPr/>
          <p:nvPr/>
        </p:nvGrpSpPr>
        <p:grpSpPr>
          <a:xfrm>
            <a:off x="1943640" y="1147694"/>
            <a:ext cx="9380851" cy="4687796"/>
            <a:chOff x="618118" y="1755372"/>
            <a:chExt cx="7993623" cy="4105077"/>
          </a:xfrm>
        </p:grpSpPr>
        <p:sp>
          <p:nvSpPr>
            <p:cNvPr id="24" name="燕尾形 23"/>
            <p:cNvSpPr/>
            <p:nvPr/>
          </p:nvSpPr>
          <p:spPr>
            <a:xfrm>
              <a:off x="618118" y="1755372"/>
              <a:ext cx="2117913" cy="758651"/>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5" name="燕尾形 24"/>
            <p:cNvSpPr/>
            <p:nvPr/>
          </p:nvSpPr>
          <p:spPr>
            <a:xfrm>
              <a:off x="2561806" y="1755372"/>
              <a:ext cx="2117913" cy="758651"/>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6" name="燕尾形 25"/>
            <p:cNvSpPr/>
            <p:nvPr/>
          </p:nvSpPr>
          <p:spPr>
            <a:xfrm>
              <a:off x="4505495" y="1755372"/>
              <a:ext cx="2117913" cy="758651"/>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7" name="燕尾形 26"/>
            <p:cNvSpPr/>
            <p:nvPr/>
          </p:nvSpPr>
          <p:spPr>
            <a:xfrm>
              <a:off x="6493828" y="1755372"/>
              <a:ext cx="2117913" cy="758651"/>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8" name="TextBox 6"/>
            <p:cNvSpPr txBox="1"/>
            <p:nvPr/>
          </p:nvSpPr>
          <p:spPr>
            <a:xfrm>
              <a:off x="1167468" y="1919711"/>
              <a:ext cx="1714475" cy="400110"/>
            </a:xfrm>
            <a:prstGeom prst="rect">
              <a:avLst/>
            </a:prstGeom>
            <a:noFill/>
          </p:spPr>
          <p:txBody>
            <a:bodyPr wrap="square" rtlCol="0">
              <a:spAutoFit/>
            </a:bodyPr>
            <a:lstStyle/>
            <a:p>
              <a:r>
                <a:rPr lang="zh-CN" altLang="en-US" sz="2000" dirty="0">
                  <a:solidFill>
                    <a:schemeClr val="bg1"/>
                  </a:solidFill>
                  <a:latin typeface="微软雅黑" panose="020B0503020204020204" charset="-122"/>
                  <a:ea typeface="微软雅黑" panose="020B0503020204020204" charset="-122"/>
                </a:rPr>
                <a:t>收银结账</a:t>
              </a:r>
            </a:p>
          </p:txBody>
        </p:sp>
        <p:sp>
          <p:nvSpPr>
            <p:cNvPr id="29" name="TextBox 36"/>
            <p:cNvSpPr txBox="1"/>
            <p:nvPr/>
          </p:nvSpPr>
          <p:spPr>
            <a:xfrm>
              <a:off x="3102446" y="1938569"/>
              <a:ext cx="1633352" cy="400110"/>
            </a:xfrm>
            <a:prstGeom prst="rect">
              <a:avLst/>
            </a:prstGeom>
            <a:noFill/>
          </p:spPr>
          <p:txBody>
            <a:bodyPr wrap="square" rtlCol="0">
              <a:spAutoFit/>
            </a:bodyPr>
            <a:lstStyle/>
            <a:p>
              <a:r>
                <a:rPr lang="zh-CN" altLang="en-US" sz="2000" dirty="0">
                  <a:solidFill>
                    <a:schemeClr val="bg1"/>
                  </a:solidFill>
                  <a:latin typeface="微软雅黑" panose="020B0503020204020204" charset="-122"/>
                  <a:ea typeface="微软雅黑" panose="020B0503020204020204" charset="-122"/>
                </a:rPr>
                <a:t>打印流水单</a:t>
              </a:r>
            </a:p>
          </p:txBody>
        </p:sp>
        <p:sp>
          <p:nvSpPr>
            <p:cNvPr id="30" name="TextBox 38"/>
            <p:cNvSpPr txBox="1"/>
            <p:nvPr/>
          </p:nvSpPr>
          <p:spPr>
            <a:xfrm>
              <a:off x="4975356" y="1938569"/>
              <a:ext cx="1497784" cy="400110"/>
            </a:xfrm>
            <a:prstGeom prst="rect">
              <a:avLst/>
            </a:prstGeom>
            <a:noFill/>
          </p:spPr>
          <p:txBody>
            <a:bodyPr wrap="square" rtlCol="0">
              <a:spAutoFit/>
            </a:bodyPr>
            <a:lstStyle/>
            <a:p>
              <a:r>
                <a:rPr lang="zh-CN" altLang="en-US" sz="2000" dirty="0">
                  <a:solidFill>
                    <a:schemeClr val="bg1"/>
                  </a:solidFill>
                  <a:latin typeface="微软雅黑" panose="020B0503020204020204" charset="-122"/>
                  <a:ea typeface="微软雅黑" panose="020B0503020204020204" charset="-122"/>
                </a:rPr>
                <a:t>缴费离店</a:t>
              </a:r>
            </a:p>
          </p:txBody>
        </p:sp>
        <p:sp>
          <p:nvSpPr>
            <p:cNvPr id="31" name="TextBox 40"/>
            <p:cNvSpPr txBox="1"/>
            <p:nvPr/>
          </p:nvSpPr>
          <p:spPr>
            <a:xfrm>
              <a:off x="6862967" y="1932104"/>
              <a:ext cx="1728630" cy="400110"/>
            </a:xfrm>
            <a:prstGeom prst="rect">
              <a:avLst/>
            </a:prstGeom>
            <a:noFill/>
          </p:spPr>
          <p:txBody>
            <a:bodyPr wrap="square" rtlCol="0">
              <a:spAutoFit/>
            </a:bodyPr>
            <a:lstStyle/>
            <a:p>
              <a:r>
                <a:rPr lang="zh-CN" altLang="en-US" sz="2000" dirty="0">
                  <a:solidFill>
                    <a:schemeClr val="bg1"/>
                  </a:solidFill>
                  <a:latin typeface="微软雅黑" panose="020B0503020204020204" charset="-122"/>
                  <a:ea typeface="微软雅黑" panose="020B0503020204020204" charset="-122"/>
                </a:rPr>
                <a:t>自助扫码开票</a:t>
              </a:r>
            </a:p>
          </p:txBody>
        </p:sp>
        <p:sp>
          <p:nvSpPr>
            <p:cNvPr id="32" name="矩形 31"/>
            <p:cNvSpPr/>
            <p:nvPr/>
          </p:nvSpPr>
          <p:spPr>
            <a:xfrm>
              <a:off x="6735831" y="2809832"/>
              <a:ext cx="1679557" cy="369332"/>
            </a:xfrm>
            <a:prstGeom prst="rect">
              <a:avLst/>
            </a:prstGeom>
          </p:spPr>
          <p:txBody>
            <a:bodyPr wrap="square">
              <a:spAutoFit/>
            </a:bodyPr>
            <a:lstStyle/>
            <a:p>
              <a:r>
                <a:rPr lang="zh-CN" altLang="en-US" dirty="0">
                  <a:solidFill>
                    <a:srgbClr val="00B050"/>
                  </a:solidFill>
                  <a:latin typeface="微软雅黑" panose="020B0503020204020204" charset="-122"/>
                  <a:ea typeface="微软雅黑" panose="020B0503020204020204" charset="-122"/>
                </a:rPr>
                <a:t>随时随地开</a:t>
              </a:r>
            </a:p>
          </p:txBody>
        </p:sp>
        <p:sp>
          <p:nvSpPr>
            <p:cNvPr id="33" name="TextBox 3073"/>
            <p:cNvSpPr txBox="1"/>
            <p:nvPr/>
          </p:nvSpPr>
          <p:spPr>
            <a:xfrm>
              <a:off x="6767950" y="3160954"/>
              <a:ext cx="1267481" cy="1559228"/>
            </a:xfrm>
            <a:prstGeom prst="rect">
              <a:avLst/>
            </a:prstGeom>
            <a:noFill/>
          </p:spPr>
          <p:txBody>
            <a:bodyPr wrap="square" rtlCol="0">
              <a:spAutoFit/>
            </a:bodyPr>
            <a:lstStyle/>
            <a:p>
              <a:pPr marL="144145" indent="-144145" algn="just">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扫一扫随时开票</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a:p>
              <a:pPr marL="144145" indent="-144145" algn="just">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开票商品智能匹配编码</a:t>
              </a:r>
            </a:p>
            <a:p>
              <a:pPr marL="144145" indent="-144145" algn="just">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二维码过期时长可控</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p:txBody>
        </p:sp>
        <p:sp>
          <p:nvSpPr>
            <p:cNvPr id="34" name="矩形 33"/>
            <p:cNvSpPr/>
            <p:nvPr/>
          </p:nvSpPr>
          <p:spPr>
            <a:xfrm>
              <a:off x="4818519" y="2801211"/>
              <a:ext cx="1719077" cy="369332"/>
            </a:xfrm>
            <a:prstGeom prst="rect">
              <a:avLst/>
            </a:prstGeom>
          </p:spPr>
          <p:txBody>
            <a:bodyPr wrap="square">
              <a:spAutoFit/>
            </a:bodyPr>
            <a:lstStyle/>
            <a:p>
              <a:r>
                <a:rPr lang="zh-CN" altLang="en-US" dirty="0">
                  <a:solidFill>
                    <a:srgbClr val="FFC000"/>
                  </a:solidFill>
                  <a:latin typeface="微软雅黑" panose="020B0503020204020204" charset="-122"/>
                  <a:ea typeface="微软雅黑" panose="020B0503020204020204" charset="-122"/>
                </a:rPr>
                <a:t>零等待</a:t>
              </a:r>
            </a:p>
          </p:txBody>
        </p:sp>
        <p:sp>
          <p:nvSpPr>
            <p:cNvPr id="35" name="TextBox 3073"/>
            <p:cNvSpPr txBox="1"/>
            <p:nvPr/>
          </p:nvSpPr>
          <p:spPr>
            <a:xfrm>
              <a:off x="4822628" y="3152333"/>
              <a:ext cx="1253325" cy="823743"/>
            </a:xfrm>
            <a:prstGeom prst="rect">
              <a:avLst/>
            </a:prstGeom>
            <a:noFill/>
          </p:spPr>
          <p:txBody>
            <a:bodyPr wrap="square" rtlCol="0">
              <a:spAutoFit/>
            </a:bodyPr>
            <a:lstStyle/>
            <a:p>
              <a:pPr marL="144145" indent="-144145" algn="just">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缴费后即可离店，无需等待</a:t>
              </a:r>
            </a:p>
          </p:txBody>
        </p:sp>
        <p:sp>
          <p:nvSpPr>
            <p:cNvPr id="36" name="矩形 35"/>
            <p:cNvSpPr/>
            <p:nvPr/>
          </p:nvSpPr>
          <p:spPr>
            <a:xfrm>
              <a:off x="2723869" y="2801211"/>
              <a:ext cx="1754403" cy="369332"/>
            </a:xfrm>
            <a:prstGeom prst="rect">
              <a:avLst/>
            </a:prstGeom>
          </p:spPr>
          <p:txBody>
            <a:bodyPr wrap="square">
              <a:spAutoFit/>
            </a:bodyPr>
            <a:lstStyle/>
            <a:p>
              <a:r>
                <a:rPr lang="zh-CN" altLang="en-US" dirty="0">
                  <a:solidFill>
                    <a:srgbClr val="92D050"/>
                  </a:solidFill>
                  <a:latin typeface="微软雅黑" panose="020B0503020204020204" charset="-122"/>
                  <a:ea typeface="微软雅黑" panose="020B0503020204020204" charset="-122"/>
                </a:rPr>
                <a:t>开票二维码</a:t>
              </a:r>
            </a:p>
          </p:txBody>
        </p:sp>
        <p:sp>
          <p:nvSpPr>
            <p:cNvPr id="37" name="TextBox 3073"/>
            <p:cNvSpPr txBox="1"/>
            <p:nvPr/>
          </p:nvSpPr>
          <p:spPr>
            <a:xfrm>
              <a:off x="2801628" y="3152333"/>
              <a:ext cx="1252781" cy="1293595"/>
            </a:xfrm>
            <a:prstGeom prst="rect">
              <a:avLst/>
            </a:prstGeom>
            <a:noFill/>
          </p:spPr>
          <p:txBody>
            <a:bodyPr wrap="square" rtlCol="0">
              <a:spAutoFit/>
            </a:bodyPr>
            <a:lstStyle/>
            <a:p>
              <a:pPr marL="144145" indent="-144145" algn="just">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流水单加印开票二维码</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a:p>
              <a:pPr marL="144145" indent="-144145" algn="just">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一单一码</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a:p>
              <a:pPr marL="144145" indent="-144145" algn="just">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一码一票</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a:p>
              <a:pPr marL="144145" indent="-144145" algn="just">
                <a:lnSpc>
                  <a:spcPts val="2000"/>
                </a:lnSpc>
                <a:buFont typeface="Arial" panose="020B0604020202020204" pitchFamily="34" charset="0"/>
                <a:buChar char="•"/>
              </a:pPr>
              <a:endParaRPr lang="en-US" altLang="zh-CN" sz="1400" dirty="0">
                <a:solidFill>
                  <a:schemeClr val="tx1">
                    <a:lumMod val="50000"/>
                    <a:lumOff val="50000"/>
                  </a:schemeClr>
                </a:solidFill>
                <a:latin typeface="微软雅黑" panose="020B0503020204020204" charset="-122"/>
                <a:ea typeface="微软雅黑" panose="020B0503020204020204" charset="-122"/>
              </a:endParaRPr>
            </a:p>
          </p:txBody>
        </p:sp>
        <p:sp>
          <p:nvSpPr>
            <p:cNvPr id="38" name="矩形 37"/>
            <p:cNvSpPr/>
            <p:nvPr/>
          </p:nvSpPr>
          <p:spPr>
            <a:xfrm>
              <a:off x="815926" y="2801211"/>
              <a:ext cx="1636445" cy="369332"/>
            </a:xfrm>
            <a:prstGeom prst="rect">
              <a:avLst/>
            </a:prstGeom>
          </p:spPr>
          <p:txBody>
            <a:bodyPr wrap="square">
              <a:spAutoFit/>
            </a:bodyPr>
            <a:lstStyle/>
            <a:p>
              <a:r>
                <a:rPr lang="zh-CN" altLang="en-US" dirty="0">
                  <a:solidFill>
                    <a:srgbClr val="F15B0B"/>
                  </a:solidFill>
                  <a:latin typeface="微软雅黑" panose="020B0503020204020204" charset="-122"/>
                  <a:ea typeface="微软雅黑" panose="020B0503020204020204" charset="-122"/>
                </a:rPr>
                <a:t>撤销开票前台</a:t>
              </a:r>
            </a:p>
          </p:txBody>
        </p:sp>
        <p:sp>
          <p:nvSpPr>
            <p:cNvPr id="39" name="TextBox 3073"/>
            <p:cNvSpPr txBox="1"/>
            <p:nvPr/>
          </p:nvSpPr>
          <p:spPr>
            <a:xfrm>
              <a:off x="921640" y="3152333"/>
              <a:ext cx="1478544" cy="1559228"/>
            </a:xfrm>
            <a:prstGeom prst="rect">
              <a:avLst/>
            </a:prstGeom>
            <a:noFill/>
          </p:spPr>
          <p:txBody>
            <a:bodyPr wrap="square" rtlCol="0">
              <a:spAutoFit/>
            </a:bodyPr>
            <a:lstStyle/>
            <a:p>
              <a:pPr marL="144145" indent="-144145">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沿用原有结账系统与流程； </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a:p>
              <a:pPr marL="144145" indent="-144145">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开票电脑、打印机及发票章撤离</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a:p>
              <a:pPr marL="144145" indent="-144145">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前台人力需求减半</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p:txBody>
        </p:sp>
        <p:sp>
          <p:nvSpPr>
            <p:cNvPr id="40" name="L 形 39"/>
            <p:cNvSpPr/>
            <p:nvPr/>
          </p:nvSpPr>
          <p:spPr>
            <a:xfrm rot="5400000">
              <a:off x="1357262" y="4856660"/>
              <a:ext cx="374476" cy="378393"/>
            </a:xfrm>
            <a:prstGeom prst="corner">
              <a:avLst>
                <a:gd name="adj1" fmla="val 17932"/>
                <a:gd name="adj2" fmla="val 1917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1" name="TextBox 3073"/>
            <p:cNvSpPr txBox="1"/>
            <p:nvPr/>
          </p:nvSpPr>
          <p:spPr>
            <a:xfrm>
              <a:off x="1620451" y="5036706"/>
              <a:ext cx="6153925" cy="823743"/>
            </a:xfrm>
            <a:prstGeom prst="rect">
              <a:avLst/>
            </a:prstGeom>
            <a:noFill/>
          </p:spPr>
          <p:txBody>
            <a:bodyPr wrap="square" rtlCol="0">
              <a:spAutoFit/>
            </a:bodyPr>
            <a:lstStyle/>
            <a:p>
              <a:pPr algn="just">
                <a:lnSpc>
                  <a:spcPts val="2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各门店减少开票的繁杂设备，降低发票专用章、纸质发票的管理成本；</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a:p>
              <a:pPr algn="just">
                <a:lnSpc>
                  <a:spcPts val="2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同时财务管理部，实时统计发票开具情况，发票余量报警通知，自动化领票、抄报税，一键导出发票汇总表。</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42" name="L 形 41"/>
            <p:cNvSpPr/>
            <p:nvPr/>
          </p:nvSpPr>
          <p:spPr>
            <a:xfrm rot="10800000" flipV="1">
              <a:off x="7534273" y="5445601"/>
              <a:ext cx="378393" cy="404111"/>
            </a:xfrm>
            <a:prstGeom prst="corner">
              <a:avLst>
                <a:gd name="adj1" fmla="val 17932"/>
                <a:gd name="adj2" fmla="val 191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44" name="文本框 43"/>
          <p:cNvSpPr txBox="1"/>
          <p:nvPr/>
        </p:nvSpPr>
        <p:spPr>
          <a:xfrm>
            <a:off x="220092" y="3009926"/>
            <a:ext cx="1210588" cy="707886"/>
          </a:xfrm>
          <a:prstGeom prst="rect">
            <a:avLst/>
          </a:prstGeom>
          <a:noFill/>
        </p:spPr>
        <p:txBody>
          <a:bodyPr wrap="none" rtlCol="0">
            <a:spAutoFit/>
          </a:bodyPr>
          <a:lstStyle/>
          <a:p>
            <a:pPr algn="ctr"/>
            <a:r>
              <a:rPr lang="zh-CN" altLang="en-US" sz="20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charset="-122"/>
                <a:ea typeface="微软雅黑" panose="020B0503020204020204" charset="-122"/>
              </a:rPr>
              <a:t>流程</a:t>
            </a:r>
            <a:endParaRPr lang="en-US" altLang="zh-CN" sz="20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charset="-122"/>
              <a:ea typeface="微软雅黑" panose="020B0503020204020204" charset="-122"/>
            </a:endParaRPr>
          </a:p>
          <a:p>
            <a:pPr algn="ctr"/>
            <a:r>
              <a:rPr lang="zh-CN" altLang="en-US" sz="20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charset="-122"/>
                <a:ea typeface="微软雅黑" panose="020B0503020204020204" charset="-122"/>
              </a:rPr>
              <a:t>改造后：</a:t>
            </a:r>
          </a:p>
        </p:txBody>
      </p:sp>
      <p:sp>
        <p:nvSpPr>
          <p:cNvPr id="45" name="日期占位符 1">
            <a:extLst>
              <a:ext uri="{FF2B5EF4-FFF2-40B4-BE49-F238E27FC236}">
                <a16:creationId xmlns:a16="http://schemas.microsoft.com/office/drawing/2014/main" id="{3FE13629-9C85-4789-837B-67FEEC5CEDA1}"/>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46" name="页脚占位符 2">
            <a:extLst>
              <a:ext uri="{FF2B5EF4-FFF2-40B4-BE49-F238E27FC236}">
                <a16:creationId xmlns:a16="http://schemas.microsoft.com/office/drawing/2014/main" id="{EB273E41-4FD7-4C7E-B612-D0C4C0116660}"/>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47" name="矩形 46">
            <a:extLst>
              <a:ext uri="{FF2B5EF4-FFF2-40B4-BE49-F238E27FC236}">
                <a16:creationId xmlns:a16="http://schemas.microsoft.com/office/drawing/2014/main" id="{1712AC48-A261-4ABE-AD6A-3003B8BFF155}"/>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48" name="日期占位符 1">
            <a:extLst>
              <a:ext uri="{FF2B5EF4-FFF2-40B4-BE49-F238E27FC236}">
                <a16:creationId xmlns:a16="http://schemas.microsoft.com/office/drawing/2014/main" id="{9CADC4C5-8105-4B77-9BE2-88C8CE8C4D52}"/>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49" name="页脚占位符 2">
            <a:extLst>
              <a:ext uri="{FF2B5EF4-FFF2-40B4-BE49-F238E27FC236}">
                <a16:creationId xmlns:a16="http://schemas.microsoft.com/office/drawing/2014/main" id="{A14D1C87-5735-48FE-9CC4-C61C18B04E52}"/>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移动设备极速开</a:t>
            </a:r>
          </a:p>
        </p:txBody>
      </p:sp>
      <p:sp>
        <p:nvSpPr>
          <p:cNvPr id="3" name="文本框 2"/>
          <p:cNvSpPr txBox="1"/>
          <p:nvPr/>
        </p:nvSpPr>
        <p:spPr>
          <a:xfrm>
            <a:off x="791845" y="1092162"/>
            <a:ext cx="9991838" cy="923330"/>
          </a:xfrm>
          <a:prstGeom prst="rect">
            <a:avLst/>
          </a:prstGeom>
          <a:noFill/>
        </p:spPr>
        <p:txBody>
          <a:bodyPr wrap="none" rtlCol="0">
            <a:spAutoFit/>
          </a:bodyPr>
          <a:lstStyle/>
          <a:p>
            <a:pPr>
              <a:lnSpc>
                <a:spcPct val="150000"/>
              </a:lnSpc>
            </a:pPr>
            <a:r>
              <a:rPr lang="zh-CN" altLang="en-US" dirty="0">
                <a:latin typeface="微软雅黑" panose="020B0503020204020204" charset="-122"/>
                <a:ea typeface="微软雅黑" panose="020B0503020204020204" charset="-122"/>
              </a:rPr>
              <a:t>某国货化妆品品牌，随着直播带货迅速在网络走红，企业决定走线下、线上的双轨道发展路线。</a:t>
            </a:r>
            <a:endParaRPr lang="en-US" altLang="zh-CN" dirty="0">
              <a:latin typeface="微软雅黑" panose="020B0503020204020204" charset="-122"/>
              <a:ea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rPr>
              <a:t>企业迅速在目标商场寻址建立起了专营柜台，柜台的业务开展顺利，开票问题让柜姐们很头痛</a:t>
            </a:r>
            <a:r>
              <a:rPr lang="en-US" altLang="zh-CN" dirty="0">
                <a:latin typeface="微软雅黑" panose="020B0503020204020204" charset="-122"/>
                <a:ea typeface="微软雅黑" panose="020B0503020204020204" charset="-122"/>
              </a:rPr>
              <a:t>~~</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537" y="2263617"/>
            <a:ext cx="947224" cy="947224"/>
          </a:xfrm>
          <a:prstGeom prst="rect">
            <a:avLst/>
          </a:prstGeom>
        </p:spPr>
      </p:pic>
      <p:sp>
        <p:nvSpPr>
          <p:cNvPr id="8" name="矩形 7"/>
          <p:cNvSpPr/>
          <p:nvPr/>
        </p:nvSpPr>
        <p:spPr>
          <a:xfrm>
            <a:off x="1036941" y="3324315"/>
            <a:ext cx="1338828" cy="369332"/>
          </a:xfrm>
          <a:prstGeom prst="rect">
            <a:avLst/>
          </a:prstGeom>
        </p:spPr>
        <p:txBody>
          <a:bodyPr wrap="none">
            <a:spAutoFit/>
          </a:bodyPr>
          <a:lstStyle/>
          <a:p>
            <a:r>
              <a:rPr lang="zh-CN" altLang="en-US" dirty="0">
                <a:latin typeface="微软雅黑" panose="020B0503020204020204" charset="-122"/>
                <a:ea typeface="微软雅黑" panose="020B0503020204020204" charset="-122"/>
              </a:rPr>
              <a:t>消费者购买</a:t>
            </a:r>
          </a:p>
        </p:txBody>
      </p:sp>
      <p:sp>
        <p:nvSpPr>
          <p:cNvPr id="9" name="右箭头 8"/>
          <p:cNvSpPr/>
          <p:nvPr/>
        </p:nvSpPr>
        <p:spPr>
          <a:xfrm>
            <a:off x="3073588" y="2822260"/>
            <a:ext cx="801858" cy="220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1179" y="2421237"/>
            <a:ext cx="647700" cy="609600"/>
          </a:xfrm>
          <a:prstGeom prst="rect">
            <a:avLst/>
          </a:prstGeom>
        </p:spPr>
      </p:pic>
      <p:sp>
        <p:nvSpPr>
          <p:cNvPr id="20" name="矩形 19"/>
          <p:cNvSpPr/>
          <p:nvPr/>
        </p:nvSpPr>
        <p:spPr>
          <a:xfrm>
            <a:off x="5150983" y="3306245"/>
            <a:ext cx="646331" cy="369332"/>
          </a:xfrm>
          <a:prstGeom prst="rect">
            <a:avLst/>
          </a:prstGeom>
        </p:spPr>
        <p:txBody>
          <a:bodyPr wrap="none">
            <a:spAutoFit/>
          </a:bodyPr>
          <a:lstStyle/>
          <a:p>
            <a:r>
              <a:rPr lang="zh-CN" altLang="en-US" dirty="0">
                <a:latin typeface="微软雅黑" panose="020B0503020204020204" charset="-122"/>
                <a:ea typeface="微软雅黑" panose="020B0503020204020204" charset="-122"/>
              </a:rPr>
              <a:t>结账</a:t>
            </a:r>
          </a:p>
        </p:txBody>
      </p:sp>
      <p:sp>
        <p:nvSpPr>
          <p:cNvPr id="22" name="右箭头 21"/>
          <p:cNvSpPr/>
          <p:nvPr/>
        </p:nvSpPr>
        <p:spPr>
          <a:xfrm rot="10800000">
            <a:off x="3320441" y="4858206"/>
            <a:ext cx="801858" cy="220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8908" y="2508970"/>
            <a:ext cx="609600" cy="609600"/>
          </a:xfrm>
          <a:prstGeom prst="rect">
            <a:avLst/>
          </a:prstGeom>
        </p:spPr>
      </p:pic>
      <p:sp>
        <p:nvSpPr>
          <p:cNvPr id="23" name="矩形 22"/>
          <p:cNvSpPr/>
          <p:nvPr/>
        </p:nvSpPr>
        <p:spPr>
          <a:xfrm>
            <a:off x="8368954" y="3315650"/>
            <a:ext cx="2262158" cy="369332"/>
          </a:xfrm>
          <a:prstGeom prst="rect">
            <a:avLst/>
          </a:prstGeom>
        </p:spPr>
        <p:txBody>
          <a:bodyPr wrap="none">
            <a:spAutoFit/>
          </a:bodyPr>
          <a:lstStyle/>
          <a:p>
            <a:r>
              <a:rPr lang="zh-CN" altLang="en-US" dirty="0">
                <a:latin typeface="微软雅黑" panose="020B0503020204020204" charset="-122"/>
                <a:ea typeface="微软雅黑" panose="020B0503020204020204" charset="-122"/>
              </a:rPr>
              <a:t>留下地址和联系电话</a:t>
            </a:r>
          </a:p>
        </p:txBody>
      </p:sp>
      <p:pic>
        <p:nvPicPr>
          <p:cNvPr id="24" name="图片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4759" y="4635457"/>
            <a:ext cx="735387" cy="735387"/>
          </a:xfrm>
          <a:prstGeom prst="rect">
            <a:avLst/>
          </a:prstGeom>
        </p:spPr>
      </p:pic>
      <p:sp>
        <p:nvSpPr>
          <p:cNvPr id="25" name="矩形 24"/>
          <p:cNvSpPr/>
          <p:nvPr/>
        </p:nvSpPr>
        <p:spPr>
          <a:xfrm>
            <a:off x="8734483" y="5450428"/>
            <a:ext cx="2031325" cy="646331"/>
          </a:xfrm>
          <a:prstGeom prst="rect">
            <a:avLst/>
          </a:prstGeom>
        </p:spPr>
        <p:txBody>
          <a:bodyPr wrap="none">
            <a:spAutoFit/>
          </a:bodyPr>
          <a:lstStyle/>
          <a:p>
            <a:r>
              <a:rPr lang="zh-CN" altLang="en-US" dirty="0">
                <a:latin typeface="微软雅黑" panose="020B0503020204020204" charset="-122"/>
                <a:ea typeface="微软雅黑" panose="020B0503020204020204" charset="-122"/>
              </a:rPr>
              <a:t>财务中心</a:t>
            </a:r>
            <a:endParaRPr lang="en-US" altLang="zh-CN"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每周统一开具发票</a:t>
            </a:r>
          </a:p>
        </p:txBody>
      </p:sp>
      <p:pic>
        <p:nvPicPr>
          <p:cNvPr id="26" name="图片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0537" y="4668097"/>
            <a:ext cx="981075" cy="609600"/>
          </a:xfrm>
          <a:prstGeom prst="rect">
            <a:avLst/>
          </a:prstGeom>
        </p:spPr>
      </p:pic>
      <p:sp>
        <p:nvSpPr>
          <p:cNvPr id="28" name="右箭头 27"/>
          <p:cNvSpPr/>
          <p:nvPr/>
        </p:nvSpPr>
        <p:spPr>
          <a:xfrm>
            <a:off x="6791412" y="2760129"/>
            <a:ext cx="801858" cy="220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9" name="右箭头 28"/>
          <p:cNvSpPr/>
          <p:nvPr/>
        </p:nvSpPr>
        <p:spPr>
          <a:xfrm rot="5400000">
            <a:off x="9061782" y="4026158"/>
            <a:ext cx="641340" cy="273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7" name="矩形 26"/>
          <p:cNvSpPr/>
          <p:nvPr/>
        </p:nvSpPr>
        <p:spPr>
          <a:xfrm>
            <a:off x="4902437" y="5527743"/>
            <a:ext cx="1338828" cy="369332"/>
          </a:xfrm>
          <a:prstGeom prst="rect">
            <a:avLst/>
          </a:prstGeom>
        </p:spPr>
        <p:txBody>
          <a:bodyPr wrap="none">
            <a:spAutoFit/>
          </a:bodyPr>
          <a:lstStyle/>
          <a:p>
            <a:r>
              <a:rPr lang="zh-CN" altLang="en-US" dirty="0">
                <a:latin typeface="微软雅黑" panose="020B0503020204020204" charset="-122"/>
                <a:ea typeface="微软雅黑" panose="020B0503020204020204" charset="-122"/>
              </a:rPr>
              <a:t>按地址邮寄</a:t>
            </a:r>
          </a:p>
        </p:txBody>
      </p:sp>
      <p:sp>
        <p:nvSpPr>
          <p:cNvPr id="30" name="矩形 29"/>
          <p:cNvSpPr/>
          <p:nvPr/>
        </p:nvSpPr>
        <p:spPr>
          <a:xfrm>
            <a:off x="984544" y="5627147"/>
            <a:ext cx="2400016" cy="369332"/>
          </a:xfrm>
          <a:prstGeom prst="rect">
            <a:avLst/>
          </a:prstGeom>
        </p:spPr>
        <p:txBody>
          <a:bodyPr wrap="none">
            <a:spAutoFit/>
          </a:bodyPr>
          <a:lstStyle/>
          <a:p>
            <a:r>
              <a:rPr lang="en-US" altLang="zh-CN" dirty="0">
                <a:latin typeface="微软雅黑" panose="020B0503020204020204" charset="-122"/>
                <a:ea typeface="微软雅黑" panose="020B0503020204020204" charset="-122"/>
              </a:rPr>
              <a:t>3-5</a:t>
            </a:r>
            <a:r>
              <a:rPr lang="zh-CN" altLang="en-US" dirty="0">
                <a:latin typeface="微软雅黑" panose="020B0503020204020204" charset="-122"/>
                <a:ea typeface="微软雅黑" panose="020B0503020204020204" charset="-122"/>
              </a:rPr>
              <a:t>天消费者收到发票</a:t>
            </a:r>
          </a:p>
        </p:txBody>
      </p:sp>
      <p:sp>
        <p:nvSpPr>
          <p:cNvPr id="32" name="右箭头 31"/>
          <p:cNvSpPr/>
          <p:nvPr/>
        </p:nvSpPr>
        <p:spPr>
          <a:xfrm rot="10800000">
            <a:off x="7011807" y="4883913"/>
            <a:ext cx="801858" cy="220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31" name="图片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7989" y="4555683"/>
            <a:ext cx="837780" cy="837780"/>
          </a:xfrm>
          <a:prstGeom prst="rect">
            <a:avLst/>
          </a:prstGeom>
        </p:spPr>
      </p:pic>
      <p:sp>
        <p:nvSpPr>
          <p:cNvPr id="33" name="日期占位符 1">
            <a:extLst>
              <a:ext uri="{FF2B5EF4-FFF2-40B4-BE49-F238E27FC236}">
                <a16:creationId xmlns:a16="http://schemas.microsoft.com/office/drawing/2014/main" id="{4387A667-2893-4544-9EDF-EE3258698922}"/>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34" name="页脚占位符 2">
            <a:extLst>
              <a:ext uri="{FF2B5EF4-FFF2-40B4-BE49-F238E27FC236}">
                <a16:creationId xmlns:a16="http://schemas.microsoft.com/office/drawing/2014/main" id="{22479657-BAD4-4075-AF7A-2F83CE741B63}"/>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35" name="矩形 34">
            <a:extLst>
              <a:ext uri="{FF2B5EF4-FFF2-40B4-BE49-F238E27FC236}">
                <a16:creationId xmlns:a16="http://schemas.microsoft.com/office/drawing/2014/main" id="{F4C155C5-8FA8-4822-9722-20861D159AB8}"/>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36" name="日期占位符 1">
            <a:extLst>
              <a:ext uri="{FF2B5EF4-FFF2-40B4-BE49-F238E27FC236}">
                <a16:creationId xmlns:a16="http://schemas.microsoft.com/office/drawing/2014/main" id="{EA772F31-3BB7-41D7-8594-8214DD2CC122}"/>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37" name="页脚占位符 2">
            <a:extLst>
              <a:ext uri="{FF2B5EF4-FFF2-40B4-BE49-F238E27FC236}">
                <a16:creationId xmlns:a16="http://schemas.microsoft.com/office/drawing/2014/main" id="{E9C7DD20-2751-4063-AE82-40767A9883D4}"/>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移动设备极速开</a:t>
            </a:r>
          </a:p>
        </p:txBody>
      </p:sp>
      <p:grpSp>
        <p:nvGrpSpPr>
          <p:cNvPr id="38" name="组合 37"/>
          <p:cNvGrpSpPr/>
          <p:nvPr/>
        </p:nvGrpSpPr>
        <p:grpSpPr>
          <a:xfrm>
            <a:off x="109662" y="1501313"/>
            <a:ext cx="11708936" cy="4032385"/>
            <a:chOff x="363070" y="2088430"/>
            <a:chExt cx="11708936" cy="4032385"/>
          </a:xfrm>
        </p:grpSpPr>
        <p:sp>
          <p:nvSpPr>
            <p:cNvPr id="39" name="圆角矩形 38"/>
            <p:cNvSpPr/>
            <p:nvPr/>
          </p:nvSpPr>
          <p:spPr>
            <a:xfrm>
              <a:off x="363070" y="2088430"/>
              <a:ext cx="11708936" cy="4032385"/>
            </a:xfrm>
            <a:prstGeom prst="roundRect">
              <a:avLst/>
            </a:prstGeom>
            <a:solidFill>
              <a:schemeClr val="bg1">
                <a:lumMod val="95000"/>
                <a:alpha val="88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40" name="矩形 39"/>
            <p:cNvSpPr/>
            <p:nvPr/>
          </p:nvSpPr>
          <p:spPr>
            <a:xfrm>
              <a:off x="3243370" y="4648924"/>
              <a:ext cx="7456358" cy="1200329"/>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r>
                <a:rPr lang="zh-CN" altLang="en-US" sz="2400" b="1" dirty="0">
                  <a:solidFill>
                    <a:srgbClr val="FF0000"/>
                  </a:solidFill>
                  <a:latin typeface="楷体" panose="02010609060101010101" pitchFamily="49" charset="-122"/>
                  <a:ea typeface="楷体" panose="02010609060101010101" pitchFamily="49" charset="-122"/>
                </a:rPr>
                <a:t>开票、邮寄时间太久</a:t>
              </a:r>
              <a:endParaRPr lang="en-US" altLang="zh-CN" sz="2400" b="1" dirty="0">
                <a:solidFill>
                  <a:srgbClr val="FF0000"/>
                </a:solidFill>
                <a:latin typeface="楷体" panose="02010609060101010101" pitchFamily="49" charset="-122"/>
                <a:ea typeface="楷体" panose="02010609060101010101" pitchFamily="49" charset="-122"/>
              </a:endParaRPr>
            </a:p>
            <a:p>
              <a:r>
                <a:rPr lang="zh-CN" altLang="en-US" sz="2400" b="1" dirty="0">
                  <a:solidFill>
                    <a:srgbClr val="FF0000"/>
                  </a:solidFill>
                  <a:latin typeface="楷体" panose="02010609060101010101" pitchFamily="49" charset="-122"/>
                  <a:ea typeface="楷体" panose="02010609060101010101" pitchFamily="49" charset="-122"/>
                </a:rPr>
                <a:t>消费者一遍遍追问进度</a:t>
              </a:r>
              <a:endParaRPr lang="en-US" altLang="zh-CN" sz="2400" b="1" dirty="0">
                <a:solidFill>
                  <a:srgbClr val="FF0000"/>
                </a:solidFill>
                <a:latin typeface="楷体" panose="02010609060101010101" pitchFamily="49" charset="-122"/>
                <a:ea typeface="楷体" panose="02010609060101010101" pitchFamily="49" charset="-122"/>
              </a:endParaRPr>
            </a:p>
            <a:p>
              <a:r>
                <a:rPr lang="zh-CN" altLang="en-US" sz="2400" b="1" dirty="0">
                  <a:solidFill>
                    <a:srgbClr val="FF0000"/>
                  </a:solidFill>
                  <a:latin typeface="楷体" panose="02010609060101010101" pitchFamily="49" charset="-122"/>
                  <a:ea typeface="楷体" panose="02010609060101010101" pitchFamily="49" charset="-122"/>
                </a:rPr>
                <a:t>财务集中开票，打完发票还要邮寄，工作量太大！</a:t>
              </a:r>
              <a:endParaRPr lang="en-US" altLang="zh-CN" sz="2400" b="1" dirty="0">
                <a:solidFill>
                  <a:srgbClr val="FF0000"/>
                </a:solidFill>
                <a:latin typeface="楷体" panose="02010609060101010101" pitchFamily="49" charset="-122"/>
                <a:ea typeface="楷体" panose="02010609060101010101" pitchFamily="49" charset="-122"/>
              </a:endParaRPr>
            </a:p>
          </p:txBody>
        </p:sp>
        <p:sp>
          <p:nvSpPr>
            <p:cNvPr id="41" name="禁止符 40"/>
            <p:cNvSpPr/>
            <p:nvPr/>
          </p:nvSpPr>
          <p:spPr>
            <a:xfrm>
              <a:off x="5030391" y="2616015"/>
              <a:ext cx="1674254" cy="1614260"/>
            </a:xfrm>
            <a:prstGeom prst="noSmoking">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chemeClr val="tx1"/>
                </a:solidFill>
              </a:endParaRPr>
            </a:p>
          </p:txBody>
        </p:sp>
      </p:grpSp>
      <p:sp>
        <p:nvSpPr>
          <p:cNvPr id="7" name="日期占位符 1">
            <a:extLst>
              <a:ext uri="{FF2B5EF4-FFF2-40B4-BE49-F238E27FC236}">
                <a16:creationId xmlns:a16="http://schemas.microsoft.com/office/drawing/2014/main" id="{FEFA53B8-FF42-497D-B611-BF02AFD1EA21}"/>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8" name="页脚占位符 2">
            <a:extLst>
              <a:ext uri="{FF2B5EF4-FFF2-40B4-BE49-F238E27FC236}">
                <a16:creationId xmlns:a16="http://schemas.microsoft.com/office/drawing/2014/main" id="{2C85DC38-8721-4ADE-BB6D-BBEDE9301ED3}"/>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9251B716-0C5A-47A1-BC00-2B85DB4F20FB}"/>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0" name="日期占位符 1">
            <a:extLst>
              <a:ext uri="{FF2B5EF4-FFF2-40B4-BE49-F238E27FC236}">
                <a16:creationId xmlns:a16="http://schemas.microsoft.com/office/drawing/2014/main" id="{B9BA9061-B03D-4A91-9B42-2A452614B129}"/>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11" name="页脚占位符 2">
            <a:extLst>
              <a:ext uri="{FF2B5EF4-FFF2-40B4-BE49-F238E27FC236}">
                <a16:creationId xmlns:a16="http://schemas.microsoft.com/office/drawing/2014/main" id="{6D5A0D7D-12F1-484B-A1B9-D45067C30B43}"/>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2"/>
          </p:nvPr>
        </p:nvSpPr>
        <p:spPr/>
        <p:txBody>
          <a:bodyPr>
            <a:normAutofit fontScale="77500" lnSpcReduction="20000"/>
          </a:bodyPr>
          <a:lstStyle/>
          <a:p>
            <a:endParaRPr lang="zh-CN" altLang="en-US" dirty="0"/>
          </a:p>
        </p:txBody>
      </p:sp>
      <p:sp>
        <p:nvSpPr>
          <p:cNvPr id="2" name="标题 1"/>
          <p:cNvSpPr>
            <a:spLocks noGrp="1"/>
          </p:cNvSpPr>
          <p:nvPr>
            <p:ph type="title"/>
          </p:nvPr>
        </p:nvSpPr>
        <p:spPr/>
        <p:txBody>
          <a:bodyPr>
            <a:normAutofit fontScale="90000"/>
          </a:bodyPr>
          <a:lstStyle/>
          <a:p>
            <a:r>
              <a:rPr lang="zh-CN" altLang="en-US" dirty="0"/>
              <a:t>移动设备极速开</a:t>
            </a:r>
          </a:p>
        </p:txBody>
      </p:sp>
      <p:grpSp>
        <p:nvGrpSpPr>
          <p:cNvPr id="43" name="组合 42"/>
          <p:cNvGrpSpPr/>
          <p:nvPr/>
        </p:nvGrpSpPr>
        <p:grpSpPr>
          <a:xfrm>
            <a:off x="1943640" y="1147694"/>
            <a:ext cx="9380851" cy="4971752"/>
            <a:chOff x="618118" y="1755372"/>
            <a:chExt cx="7993623" cy="4353734"/>
          </a:xfrm>
        </p:grpSpPr>
        <p:sp>
          <p:nvSpPr>
            <p:cNvPr id="24" name="燕尾形 23"/>
            <p:cNvSpPr/>
            <p:nvPr/>
          </p:nvSpPr>
          <p:spPr>
            <a:xfrm>
              <a:off x="618118" y="1755372"/>
              <a:ext cx="2117913" cy="758651"/>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5" name="燕尾形 24"/>
            <p:cNvSpPr/>
            <p:nvPr/>
          </p:nvSpPr>
          <p:spPr>
            <a:xfrm>
              <a:off x="2561806" y="1755372"/>
              <a:ext cx="2117913" cy="758651"/>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6" name="燕尾形 25"/>
            <p:cNvSpPr/>
            <p:nvPr/>
          </p:nvSpPr>
          <p:spPr>
            <a:xfrm>
              <a:off x="4505495" y="1755372"/>
              <a:ext cx="2117913" cy="758651"/>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7" name="燕尾形 26"/>
            <p:cNvSpPr/>
            <p:nvPr/>
          </p:nvSpPr>
          <p:spPr>
            <a:xfrm>
              <a:off x="6493828" y="1755372"/>
              <a:ext cx="2117913" cy="758651"/>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8" name="TextBox 6"/>
            <p:cNvSpPr txBox="1"/>
            <p:nvPr/>
          </p:nvSpPr>
          <p:spPr>
            <a:xfrm>
              <a:off x="1167468" y="1919711"/>
              <a:ext cx="1714475" cy="400110"/>
            </a:xfrm>
            <a:prstGeom prst="rect">
              <a:avLst/>
            </a:prstGeom>
            <a:noFill/>
          </p:spPr>
          <p:txBody>
            <a:bodyPr wrap="square" rtlCol="0">
              <a:spAutoFit/>
            </a:bodyPr>
            <a:lstStyle/>
            <a:p>
              <a:r>
                <a:rPr lang="zh-CN" altLang="en-US" sz="2000" dirty="0">
                  <a:solidFill>
                    <a:schemeClr val="bg1"/>
                  </a:solidFill>
                  <a:latin typeface="微软雅黑" panose="020B0503020204020204" charset="-122"/>
                  <a:ea typeface="微软雅黑" panose="020B0503020204020204" charset="-122"/>
                </a:rPr>
                <a:t>收银结账</a:t>
              </a:r>
            </a:p>
          </p:txBody>
        </p:sp>
        <p:sp>
          <p:nvSpPr>
            <p:cNvPr id="29" name="TextBox 36"/>
            <p:cNvSpPr txBox="1"/>
            <p:nvPr/>
          </p:nvSpPr>
          <p:spPr>
            <a:xfrm>
              <a:off x="2881943" y="1938569"/>
              <a:ext cx="1853856" cy="350374"/>
            </a:xfrm>
            <a:prstGeom prst="rect">
              <a:avLst/>
            </a:prstGeom>
            <a:noFill/>
          </p:spPr>
          <p:txBody>
            <a:bodyPr wrap="square" rtlCol="0">
              <a:spAutoFit/>
            </a:bodyPr>
            <a:lstStyle/>
            <a:p>
              <a:r>
                <a:rPr lang="zh-CN" altLang="en-US" sz="2000" dirty="0">
                  <a:solidFill>
                    <a:schemeClr val="bg1"/>
                  </a:solidFill>
                  <a:latin typeface="微软雅黑" panose="020B0503020204020204" charset="-122"/>
                  <a:ea typeface="微软雅黑" panose="020B0503020204020204" charset="-122"/>
                </a:rPr>
                <a:t>小程序极速开票</a:t>
              </a:r>
            </a:p>
          </p:txBody>
        </p:sp>
        <p:sp>
          <p:nvSpPr>
            <p:cNvPr id="30" name="TextBox 38"/>
            <p:cNvSpPr txBox="1"/>
            <p:nvPr/>
          </p:nvSpPr>
          <p:spPr>
            <a:xfrm>
              <a:off x="4975356" y="1938569"/>
              <a:ext cx="1497784" cy="350374"/>
            </a:xfrm>
            <a:prstGeom prst="rect">
              <a:avLst/>
            </a:prstGeom>
            <a:noFill/>
          </p:spPr>
          <p:txBody>
            <a:bodyPr wrap="square" rtlCol="0">
              <a:spAutoFit/>
            </a:bodyPr>
            <a:lstStyle/>
            <a:p>
              <a:r>
                <a:rPr lang="zh-CN" altLang="en-US" sz="2000" dirty="0">
                  <a:solidFill>
                    <a:schemeClr val="bg1"/>
                  </a:solidFill>
                  <a:latin typeface="微软雅黑" panose="020B0503020204020204" charset="-122"/>
                  <a:ea typeface="微软雅黑" panose="020B0503020204020204" charset="-122"/>
                </a:rPr>
                <a:t>发票短信提醒</a:t>
              </a:r>
            </a:p>
          </p:txBody>
        </p:sp>
        <p:sp>
          <p:nvSpPr>
            <p:cNvPr id="31" name="TextBox 40"/>
            <p:cNvSpPr txBox="1"/>
            <p:nvPr/>
          </p:nvSpPr>
          <p:spPr>
            <a:xfrm>
              <a:off x="6862967" y="1932104"/>
              <a:ext cx="1728630" cy="350374"/>
            </a:xfrm>
            <a:prstGeom prst="rect">
              <a:avLst/>
            </a:prstGeom>
            <a:noFill/>
          </p:spPr>
          <p:txBody>
            <a:bodyPr wrap="square" rtlCol="0">
              <a:spAutoFit/>
            </a:bodyPr>
            <a:lstStyle/>
            <a:p>
              <a:r>
                <a:rPr lang="zh-CN" altLang="en-US" sz="2000" dirty="0">
                  <a:solidFill>
                    <a:schemeClr val="bg1"/>
                  </a:solidFill>
                  <a:latin typeface="微软雅黑" panose="020B0503020204020204" charset="-122"/>
                  <a:ea typeface="微软雅黑" panose="020B0503020204020204" charset="-122"/>
                </a:rPr>
                <a:t>总部实时监管</a:t>
              </a:r>
            </a:p>
          </p:txBody>
        </p:sp>
        <p:sp>
          <p:nvSpPr>
            <p:cNvPr id="32" name="矩形 31"/>
            <p:cNvSpPr/>
            <p:nvPr/>
          </p:nvSpPr>
          <p:spPr>
            <a:xfrm>
              <a:off x="6735831" y="2809832"/>
              <a:ext cx="1855767" cy="323422"/>
            </a:xfrm>
            <a:prstGeom prst="rect">
              <a:avLst/>
            </a:prstGeom>
          </p:spPr>
          <p:txBody>
            <a:bodyPr wrap="square">
              <a:spAutoFit/>
            </a:bodyPr>
            <a:lstStyle/>
            <a:p>
              <a:r>
                <a:rPr lang="zh-CN" altLang="en-US" dirty="0">
                  <a:solidFill>
                    <a:srgbClr val="00B050"/>
                  </a:solidFill>
                  <a:latin typeface="微软雅黑" panose="020B0503020204020204" charset="-122"/>
                  <a:ea typeface="微软雅黑" panose="020B0503020204020204" charset="-122"/>
                </a:rPr>
                <a:t>开票数据实时统计</a:t>
              </a:r>
            </a:p>
          </p:txBody>
        </p:sp>
        <p:sp>
          <p:nvSpPr>
            <p:cNvPr id="33" name="TextBox 3073"/>
            <p:cNvSpPr txBox="1"/>
            <p:nvPr/>
          </p:nvSpPr>
          <p:spPr>
            <a:xfrm>
              <a:off x="6767686" y="3161106"/>
              <a:ext cx="1446893" cy="978120"/>
            </a:xfrm>
            <a:prstGeom prst="rect">
              <a:avLst/>
            </a:prstGeom>
            <a:noFill/>
          </p:spPr>
          <p:txBody>
            <a:bodyPr wrap="square" rtlCol="0">
              <a:spAutoFit/>
            </a:bodyPr>
            <a:lstStyle/>
            <a:p>
              <a:pPr marL="144145" indent="-144145" algn="just">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多门店动态分票</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a:p>
              <a:pPr marL="144145" indent="-144145" algn="just">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开票数据实时展示</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a:p>
              <a:pPr marL="144145" indent="-144145" algn="just">
                <a:lnSpc>
                  <a:spcPts val="2000"/>
                </a:lnSpc>
                <a:buFont typeface="Arial" panose="020B0604020202020204" pitchFamily="34" charset="0"/>
                <a:buChar char="•"/>
              </a:pPr>
              <a:endParaRPr lang="en-US" altLang="zh-CN" sz="1400" dirty="0">
                <a:solidFill>
                  <a:schemeClr val="tx1">
                    <a:lumMod val="50000"/>
                    <a:lumOff val="50000"/>
                  </a:schemeClr>
                </a:solidFill>
                <a:latin typeface="微软雅黑" panose="020B0503020204020204" charset="-122"/>
                <a:ea typeface="微软雅黑" panose="020B0503020204020204" charset="-122"/>
              </a:endParaRPr>
            </a:p>
          </p:txBody>
        </p:sp>
        <p:sp>
          <p:nvSpPr>
            <p:cNvPr id="34" name="矩形 33"/>
            <p:cNvSpPr/>
            <p:nvPr/>
          </p:nvSpPr>
          <p:spPr>
            <a:xfrm>
              <a:off x="4818519" y="2801211"/>
              <a:ext cx="1719077" cy="323422"/>
            </a:xfrm>
            <a:prstGeom prst="rect">
              <a:avLst/>
            </a:prstGeom>
          </p:spPr>
          <p:txBody>
            <a:bodyPr wrap="square">
              <a:spAutoFit/>
            </a:bodyPr>
            <a:lstStyle/>
            <a:p>
              <a:r>
                <a:rPr lang="zh-CN" altLang="en-US" dirty="0">
                  <a:solidFill>
                    <a:srgbClr val="FFC000"/>
                  </a:solidFill>
                  <a:latin typeface="微软雅黑" panose="020B0503020204020204" charset="-122"/>
                  <a:ea typeface="微软雅黑" panose="020B0503020204020204" charset="-122"/>
                </a:rPr>
                <a:t>发票短信实时到</a:t>
              </a:r>
            </a:p>
          </p:txBody>
        </p:sp>
        <p:sp>
          <p:nvSpPr>
            <p:cNvPr id="35" name="TextBox 3073"/>
            <p:cNvSpPr txBox="1"/>
            <p:nvPr/>
          </p:nvSpPr>
          <p:spPr>
            <a:xfrm>
              <a:off x="4822628" y="3152333"/>
              <a:ext cx="1253325" cy="979249"/>
            </a:xfrm>
            <a:prstGeom prst="rect">
              <a:avLst/>
            </a:prstGeom>
            <a:noFill/>
          </p:spPr>
          <p:txBody>
            <a:bodyPr wrap="square" rtlCol="0">
              <a:spAutoFit/>
            </a:bodyPr>
            <a:lstStyle/>
            <a:p>
              <a:pPr marL="144145" indent="-144145" algn="just">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邮件、短信实时提醒</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a:p>
              <a:pPr marL="144145" indent="-144145" algn="just">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随时下载</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a:p>
              <a:pPr marL="144145" indent="-144145" algn="just">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发票卡包归集</a:t>
              </a:r>
            </a:p>
          </p:txBody>
        </p:sp>
        <p:sp>
          <p:nvSpPr>
            <p:cNvPr id="36" name="矩形 35"/>
            <p:cNvSpPr/>
            <p:nvPr/>
          </p:nvSpPr>
          <p:spPr>
            <a:xfrm>
              <a:off x="2723869" y="2801211"/>
              <a:ext cx="1754403" cy="323422"/>
            </a:xfrm>
            <a:prstGeom prst="rect">
              <a:avLst/>
            </a:prstGeom>
          </p:spPr>
          <p:txBody>
            <a:bodyPr wrap="square">
              <a:spAutoFit/>
            </a:bodyPr>
            <a:lstStyle/>
            <a:p>
              <a:r>
                <a:rPr lang="zh-CN" altLang="en-US" dirty="0">
                  <a:solidFill>
                    <a:srgbClr val="92D050"/>
                  </a:solidFill>
                  <a:latin typeface="微软雅黑" panose="020B0503020204020204" charset="-122"/>
                  <a:ea typeface="微软雅黑" panose="020B0503020204020204" charset="-122"/>
                </a:rPr>
                <a:t>极速，最快</a:t>
              </a:r>
              <a:r>
                <a:rPr lang="en-US" altLang="zh-CN" dirty="0">
                  <a:solidFill>
                    <a:srgbClr val="92D050"/>
                  </a:solidFill>
                  <a:latin typeface="微软雅黑" panose="020B0503020204020204" charset="-122"/>
                  <a:ea typeface="微软雅黑" panose="020B0503020204020204" charset="-122"/>
                </a:rPr>
                <a:t>2</a:t>
              </a:r>
              <a:r>
                <a:rPr lang="zh-CN" altLang="en-US" dirty="0">
                  <a:solidFill>
                    <a:srgbClr val="92D050"/>
                  </a:solidFill>
                  <a:latin typeface="微软雅黑" panose="020B0503020204020204" charset="-122"/>
                  <a:ea typeface="微软雅黑" panose="020B0503020204020204" charset="-122"/>
                </a:rPr>
                <a:t>秒</a:t>
              </a:r>
            </a:p>
          </p:txBody>
        </p:sp>
        <p:sp>
          <p:nvSpPr>
            <p:cNvPr id="37" name="TextBox 3073"/>
            <p:cNvSpPr txBox="1"/>
            <p:nvPr/>
          </p:nvSpPr>
          <p:spPr>
            <a:xfrm>
              <a:off x="2801628" y="3152333"/>
              <a:ext cx="1252781" cy="1653044"/>
            </a:xfrm>
            <a:prstGeom prst="rect">
              <a:avLst/>
            </a:prstGeom>
            <a:noFill/>
          </p:spPr>
          <p:txBody>
            <a:bodyPr wrap="square" rtlCol="0">
              <a:spAutoFit/>
            </a:bodyPr>
            <a:lstStyle/>
            <a:p>
              <a:pPr marL="144145" indent="-144145" algn="just">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打开小程序</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a:p>
              <a:pPr marL="144145" indent="-144145" algn="just">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扫描顾客抬头码</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a:p>
              <a:pPr marL="144145" indent="-144145" algn="just">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关联订单编号，方便对账</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a:p>
              <a:pPr marL="144145" indent="-144145" algn="just">
                <a:lnSpc>
                  <a:spcPts val="2000"/>
                </a:lnSpc>
                <a:buFont typeface="Arial" panose="020B0604020202020204" pitchFamily="34" charset="0"/>
                <a:buChar char="•"/>
              </a:pPr>
              <a:endParaRPr lang="en-US" altLang="zh-CN" sz="1400" dirty="0">
                <a:solidFill>
                  <a:schemeClr val="tx1">
                    <a:lumMod val="50000"/>
                    <a:lumOff val="50000"/>
                  </a:schemeClr>
                </a:solidFill>
                <a:latin typeface="微软雅黑" panose="020B0503020204020204" charset="-122"/>
                <a:ea typeface="微软雅黑" panose="020B0503020204020204" charset="-122"/>
              </a:endParaRPr>
            </a:p>
            <a:p>
              <a:pPr marL="144145" indent="-144145" algn="just">
                <a:lnSpc>
                  <a:spcPts val="2000"/>
                </a:lnSpc>
                <a:buFont typeface="Arial" panose="020B0604020202020204" pitchFamily="34" charset="0"/>
                <a:buChar char="•"/>
              </a:pPr>
              <a:endParaRPr lang="en-US" altLang="zh-CN" sz="1400" dirty="0">
                <a:solidFill>
                  <a:schemeClr val="tx1">
                    <a:lumMod val="50000"/>
                    <a:lumOff val="50000"/>
                  </a:schemeClr>
                </a:solidFill>
                <a:latin typeface="微软雅黑" panose="020B0503020204020204" charset="-122"/>
                <a:ea typeface="微软雅黑" panose="020B0503020204020204" charset="-122"/>
              </a:endParaRPr>
            </a:p>
          </p:txBody>
        </p:sp>
        <p:sp>
          <p:nvSpPr>
            <p:cNvPr id="38" name="矩形 37"/>
            <p:cNvSpPr/>
            <p:nvPr/>
          </p:nvSpPr>
          <p:spPr>
            <a:xfrm>
              <a:off x="815926" y="2801211"/>
              <a:ext cx="1636445" cy="323422"/>
            </a:xfrm>
            <a:prstGeom prst="rect">
              <a:avLst/>
            </a:prstGeom>
          </p:spPr>
          <p:txBody>
            <a:bodyPr wrap="square">
              <a:spAutoFit/>
            </a:bodyPr>
            <a:lstStyle/>
            <a:p>
              <a:r>
                <a:rPr lang="zh-CN" altLang="en-US" dirty="0">
                  <a:solidFill>
                    <a:srgbClr val="F15B0B"/>
                  </a:solidFill>
                  <a:latin typeface="微软雅黑" panose="020B0503020204020204" charset="-122"/>
                  <a:ea typeface="微软雅黑" panose="020B0503020204020204" charset="-122"/>
                </a:rPr>
                <a:t>收银流程不变</a:t>
              </a:r>
            </a:p>
          </p:txBody>
        </p:sp>
        <p:sp>
          <p:nvSpPr>
            <p:cNvPr id="39" name="TextBox 3073"/>
            <p:cNvSpPr txBox="1"/>
            <p:nvPr/>
          </p:nvSpPr>
          <p:spPr>
            <a:xfrm>
              <a:off x="921640" y="3152333"/>
              <a:ext cx="1478544" cy="979249"/>
            </a:xfrm>
            <a:prstGeom prst="rect">
              <a:avLst/>
            </a:prstGeom>
            <a:noFill/>
          </p:spPr>
          <p:txBody>
            <a:bodyPr wrap="square" rtlCol="0">
              <a:spAutoFit/>
            </a:bodyPr>
            <a:lstStyle/>
            <a:p>
              <a:pPr marL="144145" indent="-144145">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沿用原有移动设备； </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a:p>
              <a:pPr marL="144145" indent="-144145">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无需单独采购开票设备</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p:txBody>
        </p:sp>
        <p:sp>
          <p:nvSpPr>
            <p:cNvPr id="40" name="L 形 39"/>
            <p:cNvSpPr/>
            <p:nvPr/>
          </p:nvSpPr>
          <p:spPr>
            <a:xfrm rot="5400000">
              <a:off x="1357262" y="4935606"/>
              <a:ext cx="374476" cy="378393"/>
            </a:xfrm>
            <a:prstGeom prst="corner">
              <a:avLst>
                <a:gd name="adj1" fmla="val 17932"/>
                <a:gd name="adj2" fmla="val 1917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1" name="TextBox 3073"/>
            <p:cNvSpPr txBox="1"/>
            <p:nvPr/>
          </p:nvSpPr>
          <p:spPr>
            <a:xfrm>
              <a:off x="1620451" y="5036706"/>
              <a:ext cx="6153925" cy="979249"/>
            </a:xfrm>
            <a:prstGeom prst="rect">
              <a:avLst/>
            </a:prstGeom>
            <a:noFill/>
          </p:spPr>
          <p:txBody>
            <a:bodyPr wrap="square" rtlCol="0">
              <a:spAutoFit/>
            </a:bodyPr>
            <a:lstStyle/>
            <a:p>
              <a:pPr algn="just">
                <a:lnSpc>
                  <a:spcPts val="2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原有移动设备沿用，减少门店与总部日常对账、对票工作；节省一大笔发票邮寄支出；新增门店，开票工作不延误；</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a:p>
              <a:pPr algn="just">
                <a:lnSpc>
                  <a:spcPts val="2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总部财务管理实时统计发票开具情况，发票余量报警通知，自动化领票、抄报税，一键导出发票汇总表。</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42" name="L 形 41"/>
            <p:cNvSpPr/>
            <p:nvPr/>
          </p:nvSpPr>
          <p:spPr>
            <a:xfrm rot="10800000" flipV="1">
              <a:off x="7534273" y="5704995"/>
              <a:ext cx="378393" cy="404111"/>
            </a:xfrm>
            <a:prstGeom prst="corner">
              <a:avLst>
                <a:gd name="adj1" fmla="val 17932"/>
                <a:gd name="adj2" fmla="val 191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44" name="文本框 43"/>
          <p:cNvSpPr txBox="1"/>
          <p:nvPr/>
        </p:nvSpPr>
        <p:spPr>
          <a:xfrm>
            <a:off x="220092" y="3009926"/>
            <a:ext cx="1210588" cy="707886"/>
          </a:xfrm>
          <a:prstGeom prst="rect">
            <a:avLst/>
          </a:prstGeom>
          <a:noFill/>
        </p:spPr>
        <p:txBody>
          <a:bodyPr wrap="none" rtlCol="0">
            <a:spAutoFit/>
          </a:bodyPr>
          <a:lstStyle/>
          <a:p>
            <a:pPr algn="ctr"/>
            <a:r>
              <a:rPr lang="zh-CN" altLang="en-US" sz="20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charset="-122"/>
                <a:ea typeface="微软雅黑" panose="020B0503020204020204" charset="-122"/>
              </a:rPr>
              <a:t>流程</a:t>
            </a:r>
            <a:endParaRPr lang="en-US" altLang="zh-CN" sz="20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charset="-122"/>
              <a:ea typeface="微软雅黑" panose="020B0503020204020204" charset="-122"/>
            </a:endParaRPr>
          </a:p>
          <a:p>
            <a:pPr algn="ctr"/>
            <a:r>
              <a:rPr lang="zh-CN" altLang="en-US" sz="20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charset="-122"/>
                <a:ea typeface="微软雅黑" panose="020B0503020204020204" charset="-122"/>
              </a:rPr>
              <a:t>改造后：</a:t>
            </a:r>
          </a:p>
        </p:txBody>
      </p:sp>
      <p:sp>
        <p:nvSpPr>
          <p:cNvPr id="45" name="日期占位符 1">
            <a:extLst>
              <a:ext uri="{FF2B5EF4-FFF2-40B4-BE49-F238E27FC236}">
                <a16:creationId xmlns:a16="http://schemas.microsoft.com/office/drawing/2014/main" id="{A51D6E6B-DBED-43D9-9B2D-B67543A81F95}"/>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46" name="页脚占位符 2">
            <a:extLst>
              <a:ext uri="{FF2B5EF4-FFF2-40B4-BE49-F238E27FC236}">
                <a16:creationId xmlns:a16="http://schemas.microsoft.com/office/drawing/2014/main" id="{091287AC-14D7-4779-871F-1EF7F43FF87D}"/>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47" name="矩形 46">
            <a:extLst>
              <a:ext uri="{FF2B5EF4-FFF2-40B4-BE49-F238E27FC236}">
                <a16:creationId xmlns:a16="http://schemas.microsoft.com/office/drawing/2014/main" id="{A47DE34A-0E60-495D-B645-5780CB4F8D2E}"/>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48" name="日期占位符 1">
            <a:extLst>
              <a:ext uri="{FF2B5EF4-FFF2-40B4-BE49-F238E27FC236}">
                <a16:creationId xmlns:a16="http://schemas.microsoft.com/office/drawing/2014/main" id="{B425B6DA-1FF1-47F7-9C0C-700566574AB8}"/>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49" name="页脚占位符 2">
            <a:extLst>
              <a:ext uri="{FF2B5EF4-FFF2-40B4-BE49-F238E27FC236}">
                <a16:creationId xmlns:a16="http://schemas.microsoft.com/office/drawing/2014/main" id="{28C3F4BE-6A2E-4038-8514-7C078478BB5D}"/>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ERP</a:t>
            </a:r>
            <a:r>
              <a:rPr lang="zh-CN" altLang="en-US" dirty="0"/>
              <a:t>自动开票</a:t>
            </a:r>
          </a:p>
        </p:txBody>
      </p:sp>
      <p:sp>
        <p:nvSpPr>
          <p:cNvPr id="3" name="文本框 2"/>
          <p:cNvSpPr txBox="1"/>
          <p:nvPr/>
        </p:nvSpPr>
        <p:spPr>
          <a:xfrm>
            <a:off x="791845" y="1092162"/>
            <a:ext cx="10982813" cy="1338828"/>
          </a:xfrm>
          <a:prstGeom prst="rect">
            <a:avLst/>
          </a:prstGeom>
          <a:noFill/>
        </p:spPr>
        <p:txBody>
          <a:bodyPr wrap="square" rtlCol="0">
            <a:spAutoFit/>
          </a:bodyPr>
          <a:lstStyle/>
          <a:p>
            <a:pPr>
              <a:lnSpc>
                <a:spcPct val="150000"/>
              </a:lnSpc>
            </a:pPr>
            <a:r>
              <a:rPr lang="zh-CN" altLang="en-US" dirty="0">
                <a:latin typeface="微软雅黑" panose="020B0503020204020204" charset="-122"/>
                <a:ea typeface="微软雅黑" panose="020B0503020204020204" charset="-122"/>
              </a:rPr>
              <a:t>某电商企业，订单数量多且商品种类庞大，多位财务人员同时开具、打印发票，还会开具大量的清单发票，</a:t>
            </a:r>
            <a:endParaRPr lang="en-US" altLang="zh-CN" dirty="0">
              <a:latin typeface="微软雅黑" panose="020B0503020204020204" charset="-122"/>
              <a:ea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rPr>
              <a:t>打印机不堪重负，经常罢工。</a:t>
            </a:r>
            <a:endParaRPr lang="en-US" altLang="zh-CN" dirty="0">
              <a:latin typeface="微软雅黑" panose="020B0503020204020204" charset="-122"/>
              <a:ea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rPr>
              <a:t>维护订单与发票数据的关联关系，也是一项细致且枯燥的工作，经常出现匹配错误的问题。</a:t>
            </a:r>
            <a:endParaRPr lang="en-US" altLang="zh-CN" dirty="0">
              <a:latin typeface="微软雅黑" panose="020B0503020204020204" charset="-122"/>
              <a:ea typeface="微软雅黑" panose="020B0503020204020204" charset="-122"/>
            </a:endParaRPr>
          </a:p>
        </p:txBody>
      </p:sp>
      <p:sp>
        <p:nvSpPr>
          <p:cNvPr id="9" name="右箭头 8"/>
          <p:cNvSpPr/>
          <p:nvPr/>
        </p:nvSpPr>
        <p:spPr>
          <a:xfrm>
            <a:off x="3073588" y="2822260"/>
            <a:ext cx="801858" cy="220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161" y="2504801"/>
            <a:ext cx="905608" cy="905608"/>
          </a:xfrm>
          <a:prstGeom prst="rect">
            <a:avLst/>
          </a:prstGeom>
        </p:spPr>
      </p:pic>
      <p:sp>
        <p:nvSpPr>
          <p:cNvPr id="33" name="矩形 32"/>
          <p:cNvSpPr/>
          <p:nvPr/>
        </p:nvSpPr>
        <p:spPr>
          <a:xfrm>
            <a:off x="1172049" y="3465585"/>
            <a:ext cx="1569660" cy="369332"/>
          </a:xfrm>
          <a:prstGeom prst="rect">
            <a:avLst/>
          </a:prstGeom>
        </p:spPr>
        <p:txBody>
          <a:bodyPr wrap="none">
            <a:spAutoFit/>
          </a:bodyPr>
          <a:lstStyle/>
          <a:p>
            <a:r>
              <a:rPr lang="zh-CN" altLang="en-US" dirty="0">
                <a:latin typeface="微软雅黑" panose="020B0503020204020204" charset="-122"/>
                <a:ea typeface="微软雅黑" panose="020B0503020204020204" charset="-122"/>
              </a:rPr>
              <a:t>客户在线下单</a:t>
            </a: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1669" y="2530394"/>
            <a:ext cx="730768" cy="730768"/>
          </a:xfrm>
          <a:prstGeom prst="rect">
            <a:avLst/>
          </a:prstGeom>
        </p:spPr>
      </p:pic>
      <p:sp>
        <p:nvSpPr>
          <p:cNvPr id="34" name="矩形 33"/>
          <p:cNvSpPr/>
          <p:nvPr/>
        </p:nvSpPr>
        <p:spPr>
          <a:xfrm>
            <a:off x="4002191" y="3446934"/>
            <a:ext cx="1107996" cy="369332"/>
          </a:xfrm>
          <a:prstGeom prst="rect">
            <a:avLst/>
          </a:prstGeom>
        </p:spPr>
        <p:txBody>
          <a:bodyPr wrap="none">
            <a:spAutoFit/>
          </a:bodyPr>
          <a:lstStyle/>
          <a:p>
            <a:r>
              <a:rPr lang="zh-CN" altLang="en-US" dirty="0">
                <a:latin typeface="微软雅黑" panose="020B0503020204020204" charset="-122"/>
                <a:ea typeface="微软雅黑" panose="020B0503020204020204" charset="-122"/>
              </a:rPr>
              <a:t>申请开票</a:t>
            </a: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5003" y="2546556"/>
            <a:ext cx="822098" cy="822098"/>
          </a:xfrm>
          <a:prstGeom prst="rect">
            <a:avLst/>
          </a:prstGeom>
        </p:spPr>
      </p:pic>
      <p:sp>
        <p:nvSpPr>
          <p:cNvPr id="35" name="右箭头 34"/>
          <p:cNvSpPr/>
          <p:nvPr/>
        </p:nvSpPr>
        <p:spPr>
          <a:xfrm>
            <a:off x="5439407" y="2862296"/>
            <a:ext cx="801858" cy="220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6" name="矩形 35"/>
          <p:cNvSpPr/>
          <p:nvPr/>
        </p:nvSpPr>
        <p:spPr>
          <a:xfrm>
            <a:off x="6432054" y="3484220"/>
            <a:ext cx="1107996" cy="646331"/>
          </a:xfrm>
          <a:prstGeom prst="rect">
            <a:avLst/>
          </a:prstGeom>
        </p:spPr>
        <p:txBody>
          <a:bodyPr wrap="none">
            <a:spAutoFit/>
          </a:bodyPr>
          <a:lstStyle/>
          <a:p>
            <a:r>
              <a:rPr lang="zh-CN" altLang="en-US" dirty="0">
                <a:latin typeface="微软雅黑" panose="020B0503020204020204" charset="-122"/>
                <a:ea typeface="微软雅黑" panose="020B0503020204020204" charset="-122"/>
              </a:rPr>
              <a:t>导出订单</a:t>
            </a:r>
            <a:endParaRPr lang="en-US" altLang="zh-CN"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手工开票</a:t>
            </a:r>
          </a:p>
        </p:txBody>
      </p:sp>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9167" y="2695887"/>
            <a:ext cx="981075" cy="609600"/>
          </a:xfrm>
          <a:prstGeom prst="rect">
            <a:avLst/>
          </a:prstGeom>
        </p:spPr>
      </p:pic>
      <p:sp>
        <p:nvSpPr>
          <p:cNvPr id="37" name="右箭头 36"/>
          <p:cNvSpPr/>
          <p:nvPr/>
        </p:nvSpPr>
        <p:spPr>
          <a:xfrm>
            <a:off x="7730839" y="2885100"/>
            <a:ext cx="801858" cy="220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2" name="矩形 41"/>
          <p:cNvSpPr/>
          <p:nvPr/>
        </p:nvSpPr>
        <p:spPr>
          <a:xfrm>
            <a:off x="8869167" y="3458253"/>
            <a:ext cx="1107996" cy="369332"/>
          </a:xfrm>
          <a:prstGeom prst="rect">
            <a:avLst/>
          </a:prstGeom>
        </p:spPr>
        <p:txBody>
          <a:bodyPr wrap="none">
            <a:spAutoFit/>
          </a:bodyPr>
          <a:lstStyle/>
          <a:p>
            <a:r>
              <a:rPr lang="zh-CN" altLang="en-US" dirty="0">
                <a:latin typeface="微软雅黑" panose="020B0503020204020204" charset="-122"/>
                <a:ea typeface="微软雅黑" panose="020B0503020204020204" charset="-122"/>
              </a:rPr>
              <a:t>邮寄发票</a:t>
            </a:r>
          </a:p>
        </p:txBody>
      </p:sp>
      <p:pic>
        <p:nvPicPr>
          <p:cNvPr id="43" name="图片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2379" y="4555683"/>
            <a:ext cx="837780" cy="837780"/>
          </a:xfrm>
          <a:prstGeom prst="rect">
            <a:avLst/>
          </a:prstGeom>
        </p:spPr>
      </p:pic>
      <p:sp>
        <p:nvSpPr>
          <p:cNvPr id="44" name="矩形 43"/>
          <p:cNvSpPr/>
          <p:nvPr/>
        </p:nvSpPr>
        <p:spPr>
          <a:xfrm>
            <a:off x="8303464" y="5577445"/>
            <a:ext cx="2680542" cy="369332"/>
          </a:xfrm>
          <a:prstGeom prst="rect">
            <a:avLst/>
          </a:prstGeom>
        </p:spPr>
        <p:txBody>
          <a:bodyPr wrap="none">
            <a:spAutoFit/>
          </a:bodyPr>
          <a:lstStyle/>
          <a:p>
            <a:r>
              <a:rPr lang="en-US" altLang="zh-CN" dirty="0">
                <a:latin typeface="微软雅黑" panose="020B0503020204020204" charset="-122"/>
                <a:ea typeface="微软雅黑" panose="020B0503020204020204" charset="-122"/>
              </a:rPr>
              <a:t>ERP</a:t>
            </a:r>
            <a:r>
              <a:rPr lang="zh-CN" altLang="en-US" dirty="0">
                <a:latin typeface="微软雅黑" panose="020B0503020204020204" charset="-122"/>
                <a:ea typeface="微软雅黑" panose="020B0503020204020204" charset="-122"/>
              </a:rPr>
              <a:t>维护发票与订单关系</a:t>
            </a:r>
          </a:p>
        </p:txBody>
      </p:sp>
      <p:sp>
        <p:nvSpPr>
          <p:cNvPr id="45" name="右箭头 44"/>
          <p:cNvSpPr/>
          <p:nvPr/>
        </p:nvSpPr>
        <p:spPr>
          <a:xfrm rot="5400000">
            <a:off x="9124049" y="4047208"/>
            <a:ext cx="471309" cy="230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8" name="日期占位符 1">
            <a:extLst>
              <a:ext uri="{FF2B5EF4-FFF2-40B4-BE49-F238E27FC236}">
                <a16:creationId xmlns:a16="http://schemas.microsoft.com/office/drawing/2014/main" id="{A5ACEB76-4822-42FE-A49B-F8586888231D}"/>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19" name="页脚占位符 2">
            <a:extLst>
              <a:ext uri="{FF2B5EF4-FFF2-40B4-BE49-F238E27FC236}">
                <a16:creationId xmlns:a16="http://schemas.microsoft.com/office/drawing/2014/main" id="{C88AE0B8-0C64-44CA-8397-630D035DC579}"/>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196E5EA3-38AB-4C82-AB50-64F5029623E7}"/>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21" name="日期占位符 1">
            <a:extLst>
              <a:ext uri="{FF2B5EF4-FFF2-40B4-BE49-F238E27FC236}">
                <a16:creationId xmlns:a16="http://schemas.microsoft.com/office/drawing/2014/main" id="{7AC9CE6B-80E0-4401-86CE-1B150F31001B}"/>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22" name="页脚占位符 2">
            <a:extLst>
              <a:ext uri="{FF2B5EF4-FFF2-40B4-BE49-F238E27FC236}">
                <a16:creationId xmlns:a16="http://schemas.microsoft.com/office/drawing/2014/main" id="{6C1A6542-65DA-4C56-8F81-EF60AE64F5AD}"/>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orient="vert" idx="4294967295"/>
          </p:nvPr>
        </p:nvSpPr>
        <p:spPr>
          <a:xfrm>
            <a:off x="0" y="1349829"/>
            <a:ext cx="12192000" cy="5508171"/>
          </a:xfrm>
          <a:prstGeom prst="rect">
            <a:avLst/>
          </a:prstGeom>
        </p:spPr>
        <p:txBody>
          <a:bodyPr>
            <a:normAutofit/>
          </a:bodyPr>
          <a:lstStyle/>
          <a:p>
            <a:pPr marL="0" indent="0" algn="just">
              <a:lnSpc>
                <a:spcPct val="120000"/>
              </a:lnSpc>
              <a:buNone/>
            </a:pPr>
            <a:br>
              <a:rPr lang="zh-CN" altLang="en-US" sz="1400" b="0" i="0" dirty="0">
                <a:solidFill>
                  <a:srgbClr val="333333"/>
                </a:solidFill>
                <a:effectLst/>
                <a:latin typeface="+mn-ea"/>
              </a:rPr>
            </a:br>
            <a:r>
              <a:rPr lang="zh-CN" altLang="en-US" sz="1600" b="1" i="0" dirty="0">
                <a:solidFill>
                  <a:srgbClr val="333333"/>
                </a:solidFill>
                <a:effectLst/>
                <a:latin typeface="+mn-ea"/>
              </a:rPr>
              <a:t>中兴通简税以“人文税务</a:t>
            </a:r>
            <a:r>
              <a:rPr lang="en-US" altLang="zh-CN" sz="1600" b="1" i="0" dirty="0">
                <a:solidFill>
                  <a:srgbClr val="333333"/>
                </a:solidFill>
                <a:effectLst/>
                <a:latin typeface="+mn-ea"/>
              </a:rPr>
              <a:t>·</a:t>
            </a:r>
            <a:r>
              <a:rPr lang="zh-CN" altLang="en-US" sz="1600" b="1" i="0" dirty="0">
                <a:solidFill>
                  <a:srgbClr val="333333"/>
                </a:solidFill>
                <a:effectLst/>
                <a:latin typeface="+mn-ea"/>
              </a:rPr>
              <a:t>陪伴成长”为愿景，时刻倾听于客户，帮助客户，陪伴客户共同成长。</a:t>
            </a:r>
          </a:p>
          <a:p>
            <a:pPr marL="0" indent="0" algn="just">
              <a:lnSpc>
                <a:spcPct val="120000"/>
              </a:lnSpc>
              <a:buNone/>
            </a:pPr>
            <a:r>
              <a:rPr lang="zh-CN" altLang="en-US" sz="1600" b="1" i="0" dirty="0">
                <a:solidFill>
                  <a:srgbClr val="333333"/>
                </a:solidFill>
                <a:effectLst/>
                <a:latin typeface="+mn-ea"/>
              </a:rPr>
              <a:t>♦ 发票销项互联产品</a:t>
            </a:r>
          </a:p>
          <a:p>
            <a:pPr marL="0" indent="0" algn="just">
              <a:lnSpc>
                <a:spcPct val="120000"/>
              </a:lnSpc>
              <a:buNone/>
            </a:pPr>
            <a:r>
              <a:rPr lang="zh-CN" altLang="en-US" sz="1200" b="0" i="0" dirty="0">
                <a:solidFill>
                  <a:srgbClr val="333333"/>
                </a:solidFill>
                <a:effectLst/>
                <a:latin typeface="+mn-ea"/>
              </a:rPr>
              <a:t>服务于企业业务，支持与业务端、核算端、收款端对接，满足多柜台开具、客户扫码开具、批量导入开具、系统对接开具、纸票电票混合开具等情景，覆盖开票申请、审批、制单、合并拆分、发票开具、发票交付等全业务过程。</a:t>
            </a:r>
            <a:endParaRPr lang="zh-CN" altLang="en-US" sz="1200" b="1" i="0" dirty="0">
              <a:solidFill>
                <a:srgbClr val="333333"/>
              </a:solidFill>
              <a:effectLst/>
              <a:latin typeface="+mn-ea"/>
            </a:endParaRPr>
          </a:p>
          <a:p>
            <a:pPr marL="0" indent="0" algn="just">
              <a:lnSpc>
                <a:spcPct val="120000"/>
              </a:lnSpc>
              <a:buNone/>
            </a:pPr>
            <a:r>
              <a:rPr lang="zh-CN" altLang="en-US" sz="1600" b="1" i="0" dirty="0">
                <a:solidFill>
                  <a:srgbClr val="333333"/>
                </a:solidFill>
                <a:effectLst/>
                <a:latin typeface="+mn-ea"/>
              </a:rPr>
              <a:t>♦ 发票进项互联产品</a:t>
            </a:r>
          </a:p>
          <a:p>
            <a:pPr marL="0" indent="0" algn="just">
              <a:lnSpc>
                <a:spcPct val="120000"/>
              </a:lnSpc>
              <a:buNone/>
            </a:pPr>
            <a:r>
              <a:rPr lang="zh-CN" altLang="en-US" sz="1200" b="0" i="0" dirty="0">
                <a:solidFill>
                  <a:srgbClr val="333333"/>
                </a:solidFill>
                <a:effectLst/>
                <a:latin typeface="+mn-ea"/>
              </a:rPr>
              <a:t>为企业提供进项发票全生命周期管理，覆盖发票签收归集、发票验真、发票合规检查、上游风险监测、发票抵扣认证、发票电子化归档等环节。发票签收支持电子邮箱、短信、扫描、扫码、导入等多种便捷归集方式。</a:t>
            </a:r>
          </a:p>
          <a:p>
            <a:pPr marL="0" indent="0" algn="just">
              <a:lnSpc>
                <a:spcPct val="120000"/>
              </a:lnSpc>
              <a:buNone/>
            </a:pPr>
            <a:r>
              <a:rPr lang="zh-CN" altLang="en-US" sz="1600" b="1" i="0" dirty="0">
                <a:solidFill>
                  <a:srgbClr val="333333"/>
                </a:solidFill>
                <a:effectLst/>
                <a:latin typeface="+mn-ea"/>
              </a:rPr>
              <a:t>♦ 知识服务</a:t>
            </a:r>
          </a:p>
          <a:p>
            <a:pPr marL="0" indent="0" algn="just">
              <a:lnSpc>
                <a:spcPct val="120000"/>
              </a:lnSpc>
              <a:buNone/>
            </a:pPr>
            <a:r>
              <a:rPr lang="zh-CN" altLang="en-US" sz="1200" b="0" i="0" dirty="0">
                <a:solidFill>
                  <a:srgbClr val="333333"/>
                </a:solidFill>
                <a:effectLst/>
                <a:latin typeface="+mn-ea"/>
              </a:rPr>
              <a:t>中兴通简税通过客户端（</a:t>
            </a:r>
            <a:r>
              <a:rPr lang="en-US" altLang="zh-CN" sz="1200" b="0" i="0" dirty="0">
                <a:solidFill>
                  <a:srgbClr val="333333"/>
                </a:solidFill>
                <a:effectLst/>
                <a:latin typeface="+mn-ea"/>
              </a:rPr>
              <a:t>e</a:t>
            </a:r>
            <a:r>
              <a:rPr lang="zh-CN" altLang="en-US" sz="1200" b="0" i="0" dirty="0">
                <a:solidFill>
                  <a:srgbClr val="333333"/>
                </a:solidFill>
                <a:effectLst/>
                <a:latin typeface="+mn-ea"/>
              </a:rPr>
              <a:t>企简税）、网站（办税行）、手机</a:t>
            </a:r>
            <a:r>
              <a:rPr lang="en-US" altLang="zh-CN" sz="1200" b="0" i="0" dirty="0">
                <a:solidFill>
                  <a:srgbClr val="333333"/>
                </a:solidFill>
                <a:effectLst/>
                <a:latin typeface="+mn-ea"/>
              </a:rPr>
              <a:t>APP</a:t>
            </a:r>
            <a:r>
              <a:rPr lang="zh-CN" altLang="en-US" sz="1200" b="0" i="0" dirty="0">
                <a:solidFill>
                  <a:srgbClr val="333333"/>
                </a:solidFill>
                <a:effectLst/>
                <a:latin typeface="+mn-ea"/>
              </a:rPr>
              <a:t>（在</a:t>
            </a:r>
            <a:r>
              <a:rPr lang="en-US" altLang="zh-CN" sz="1200" b="0" i="0" dirty="0">
                <a:solidFill>
                  <a:srgbClr val="333333"/>
                </a:solidFill>
                <a:effectLst/>
                <a:latin typeface="+mn-ea"/>
              </a:rPr>
              <a:t>e</a:t>
            </a:r>
            <a:r>
              <a:rPr lang="zh-CN" altLang="en-US" sz="1200" b="0" i="0" dirty="0">
                <a:solidFill>
                  <a:srgbClr val="333333"/>
                </a:solidFill>
                <a:effectLst/>
                <a:latin typeface="+mn-ea"/>
              </a:rPr>
              <a:t>企）、公众号（办税行）、短信等方式，向客户持续提供新政动态、电子税务局更新、税政解读、涉税应用操作指导、财税实务培训等服务。</a:t>
            </a:r>
          </a:p>
          <a:p>
            <a:pPr marL="0" indent="0" algn="just">
              <a:lnSpc>
                <a:spcPct val="120000"/>
              </a:lnSpc>
              <a:buNone/>
            </a:pPr>
            <a:r>
              <a:rPr lang="zh-CN" altLang="en-US" sz="1600" b="1" i="0" dirty="0">
                <a:solidFill>
                  <a:srgbClr val="333333"/>
                </a:solidFill>
                <a:effectLst/>
                <a:latin typeface="+mn-ea"/>
              </a:rPr>
              <a:t>♦ 咨询服务</a:t>
            </a:r>
          </a:p>
          <a:p>
            <a:pPr marL="0" indent="0" algn="just">
              <a:lnSpc>
                <a:spcPct val="120000"/>
              </a:lnSpc>
              <a:buNone/>
            </a:pPr>
            <a:r>
              <a:rPr lang="zh-CN" altLang="en-US" sz="1200" b="0" i="0" dirty="0">
                <a:solidFill>
                  <a:srgbClr val="333333"/>
                </a:solidFill>
                <a:effectLst/>
                <a:latin typeface="+mn-ea"/>
              </a:rPr>
              <a:t>中兴通简税通过</a:t>
            </a:r>
            <a:r>
              <a:rPr lang="en-US" altLang="zh-CN" sz="1200" b="0" i="0" dirty="0">
                <a:solidFill>
                  <a:srgbClr val="333333"/>
                </a:solidFill>
                <a:effectLst/>
                <a:latin typeface="+mn-ea"/>
              </a:rPr>
              <a:t>7×12</a:t>
            </a:r>
            <a:r>
              <a:rPr lang="zh-CN" altLang="en-US" sz="1200" b="0" i="0" dirty="0">
                <a:solidFill>
                  <a:srgbClr val="333333"/>
                </a:solidFill>
                <a:effectLst/>
                <a:latin typeface="+mn-ea"/>
              </a:rPr>
              <a:t>小时热线（</a:t>
            </a:r>
            <a:r>
              <a:rPr lang="en-US" altLang="zh-CN" sz="1200" b="0" i="0" dirty="0">
                <a:solidFill>
                  <a:srgbClr val="333333"/>
                </a:solidFill>
                <a:effectLst/>
                <a:latin typeface="+mn-ea"/>
              </a:rPr>
              <a:t>010-62965988/4006005066</a:t>
            </a:r>
            <a:r>
              <a:rPr lang="zh-CN" altLang="en-US" sz="1200" b="0" i="0" dirty="0">
                <a:solidFill>
                  <a:srgbClr val="333333"/>
                </a:solidFill>
                <a:effectLst/>
                <a:latin typeface="+mn-ea"/>
              </a:rPr>
              <a:t>）、在线客服和企业微信等方式，为客户提供权威的税政答疑、涉税办事指导、电子税务局操作辅导和远程协办服务。</a:t>
            </a:r>
          </a:p>
          <a:p>
            <a:pPr marL="0" indent="0" algn="just">
              <a:lnSpc>
                <a:spcPct val="120000"/>
              </a:lnSpc>
              <a:buNone/>
            </a:pPr>
            <a:r>
              <a:rPr lang="zh-CN" altLang="en-US" sz="1600" b="1" i="0" dirty="0">
                <a:solidFill>
                  <a:srgbClr val="333333"/>
                </a:solidFill>
                <a:effectLst/>
                <a:latin typeface="+mn-ea"/>
              </a:rPr>
              <a:t>♦ 顾问服务</a:t>
            </a:r>
          </a:p>
          <a:p>
            <a:pPr marL="0" indent="0" algn="just">
              <a:lnSpc>
                <a:spcPct val="120000"/>
              </a:lnSpc>
              <a:buNone/>
            </a:pPr>
            <a:r>
              <a:rPr lang="zh-CN" altLang="en-US" sz="1200" b="0" i="0" dirty="0">
                <a:solidFill>
                  <a:srgbClr val="333333"/>
                </a:solidFill>
                <a:effectLst/>
                <a:latin typeface="+mn-ea"/>
              </a:rPr>
              <a:t>中兴通简税倾听于客户，帮助客户理解税收优惠政策、梳理内部业务流程和岗位结构，针对性的为客户提供优化方案或建议。</a:t>
            </a:r>
          </a:p>
        </p:txBody>
      </p:sp>
      <p:sp>
        <p:nvSpPr>
          <p:cNvPr id="4" name="标题 1"/>
          <p:cNvSpPr txBox="1"/>
          <p:nvPr/>
        </p:nvSpPr>
        <p:spPr>
          <a:xfrm>
            <a:off x="-5080" y="798739"/>
            <a:ext cx="12197080" cy="725261"/>
          </a:xfrm>
          <a:prstGeom prst="rect">
            <a:avLst/>
          </a:prstGeom>
          <a:solidFill>
            <a:srgbClr val="0070C0"/>
          </a:solidFill>
          <a:ln>
            <a:solidFill>
              <a:schemeClr val="tx2"/>
            </a:solidFill>
          </a:ln>
        </p:spPr>
        <p:txBody>
          <a:bodyPr vert="horz" lIns="121920" tIns="60960" rIns="121920" bIns="60960" rtlCol="0" anchor="ctr">
            <a:normAutofit fontScale="92500" lnSpcReduction="20000"/>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CN" altLang="en-US" sz="4800" b="0" i="0" u="none" strike="noStrike" kern="1200" cap="none" spc="0" normalizeH="0" baseline="0" noProof="0">
                <a:ln>
                  <a:noFill/>
                </a:ln>
                <a:solidFill>
                  <a:prstClr val="white"/>
                </a:solidFill>
                <a:effectLst/>
                <a:uLnTx/>
                <a:uFillTx/>
                <a:latin typeface="+mj-ea"/>
                <a:cs typeface="微软雅黑" panose="020B0503020204020204" pitchFamily="34" charset="-122"/>
              </a:rPr>
              <a:t>关于中兴通简税</a:t>
            </a:r>
            <a:endParaRPr kumimoji="0" lang="en-US" altLang="zh-CN" sz="4800" b="0" i="0" u="none" strike="noStrike" kern="1200" cap="none" spc="0" normalizeH="0" baseline="0" noProof="0">
              <a:ln>
                <a:noFill/>
              </a:ln>
              <a:solidFill>
                <a:prstClr val="white"/>
              </a:solidFill>
              <a:effectLst/>
              <a:uLnTx/>
              <a:uFillTx/>
              <a:latin typeface="+mj-ea"/>
              <a:cs typeface="微软雅黑" panose="020B0503020204020204" pitchFamily="34" charset="-122"/>
            </a:endParaRPr>
          </a:p>
        </p:txBody>
      </p:sp>
      <p:sp>
        <p:nvSpPr>
          <p:cNvPr id="6" name="TextBox 11">
            <a:extLst>
              <a:ext uri="{FF2B5EF4-FFF2-40B4-BE49-F238E27FC236}">
                <a16:creationId xmlns:a16="http://schemas.microsoft.com/office/drawing/2014/main" id="{883F4A18-0FD3-4D25-82E0-95F11308A2B9}"/>
              </a:ext>
            </a:extLst>
          </p:cNvPr>
          <p:cNvSpPr txBox="1"/>
          <p:nvPr/>
        </p:nvSpPr>
        <p:spPr>
          <a:xfrm>
            <a:off x="9673423" y="73356"/>
            <a:ext cx="2360278" cy="584771"/>
          </a:xfrm>
          <a:prstGeom prst="rect">
            <a:avLst/>
          </a:prstGeom>
          <a:noFill/>
        </p:spPr>
        <p:txBody>
          <a:bodyPr wrap="square" lIns="121917" tIns="60958" rIns="121917" bIns="60958" rtlCol="0">
            <a:spAutoFit/>
          </a:bodyPr>
          <a:lstStyle/>
          <a:p>
            <a:pPr algn="r" defTabSz="1218565"/>
            <a:r>
              <a:rPr lang="zh-CN" altLang="en-US" sz="1600">
                <a:solidFill>
                  <a:srgbClr val="0070C0"/>
                </a:solidFill>
                <a:latin typeface="微软雅黑" panose="020B0503020204020204" pitchFamily="34" charset="-122"/>
                <a:ea typeface="微软雅黑" panose="020B0503020204020204" pitchFamily="34" charset="-122"/>
              </a:rPr>
              <a:t>人文税务</a:t>
            </a:r>
            <a:r>
              <a:rPr lang="en-US" altLang="zh-CN" sz="1600">
                <a:solidFill>
                  <a:srgbClr val="0070C0"/>
                </a:solidFill>
                <a:latin typeface="微软雅黑" panose="020B0503020204020204" pitchFamily="34" charset="-122"/>
                <a:ea typeface="微软雅黑" panose="020B0503020204020204" pitchFamily="34" charset="-122"/>
              </a:rPr>
              <a:t>-</a:t>
            </a:r>
            <a:r>
              <a:rPr lang="zh-CN" altLang="en-US" sz="1600">
                <a:solidFill>
                  <a:srgbClr val="0070C0"/>
                </a:solidFill>
                <a:latin typeface="微软雅黑" panose="020B0503020204020204" pitchFamily="34" charset="-122"/>
                <a:ea typeface="微软雅黑" panose="020B0503020204020204" pitchFamily="34" charset="-122"/>
              </a:rPr>
              <a:t>陪伴成长</a:t>
            </a:r>
            <a:endParaRPr lang="en-US" altLang="zh-CN" sz="1600">
              <a:solidFill>
                <a:srgbClr val="0070C0"/>
              </a:solidFill>
              <a:latin typeface="微软雅黑" panose="020B0503020204020204" pitchFamily="34" charset="-122"/>
              <a:ea typeface="微软雅黑" panose="020B0503020204020204" pitchFamily="34" charset="-122"/>
            </a:endParaRPr>
          </a:p>
          <a:p>
            <a:pPr algn="r" defTabSz="1218565"/>
            <a:r>
              <a:rPr lang="en-US" altLang="zh-CN" sz="1400">
                <a:solidFill>
                  <a:srgbClr val="0070C0"/>
                </a:solidFill>
                <a:latin typeface="微软雅黑" panose="020B0503020204020204" pitchFamily="34" charset="-122"/>
                <a:ea typeface="微软雅黑" panose="020B0503020204020204" pitchFamily="34" charset="-122"/>
              </a:rPr>
              <a:t>www.62212366.com</a:t>
            </a:r>
            <a:endParaRPr lang="zh-CN" altLang="en-US" sz="1400" dirty="0">
              <a:solidFill>
                <a:srgbClr val="0070C0"/>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64A4D76F-4FCF-4CB8-AA14-228166E6F82B}"/>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5E7BF2BE-2830-4003-B6B1-816159670F8C}"/>
              </a:ext>
            </a:extLst>
          </p:cNvPr>
          <p:cNvPicPr>
            <a:picLocks noChangeAspect="1"/>
          </p:cNvPicPr>
          <p:nvPr/>
        </p:nvPicPr>
        <p:blipFill rotWithShape="1">
          <a:blip r:embed="rId3" cstate="print"/>
          <a:srcRect r="73262"/>
          <a:stretch/>
        </p:blipFill>
        <p:spPr>
          <a:xfrm>
            <a:off x="158299" y="134908"/>
            <a:ext cx="611701" cy="594293"/>
          </a:xfrm>
          <a:prstGeom prst="rect">
            <a:avLst/>
          </a:prstGeom>
        </p:spPr>
      </p:pic>
      <p:sp>
        <p:nvSpPr>
          <p:cNvPr id="9" name="文本框 8">
            <a:extLst>
              <a:ext uri="{FF2B5EF4-FFF2-40B4-BE49-F238E27FC236}">
                <a16:creationId xmlns:a16="http://schemas.microsoft.com/office/drawing/2014/main" id="{598622CA-A5AC-4455-A9C2-76A4F836EA44}"/>
              </a:ext>
            </a:extLst>
          </p:cNvPr>
          <p:cNvSpPr txBox="1"/>
          <p:nvPr/>
        </p:nvSpPr>
        <p:spPr>
          <a:xfrm>
            <a:off x="770000" y="134908"/>
            <a:ext cx="2596698" cy="523220"/>
          </a:xfrm>
          <a:prstGeom prst="rect">
            <a:avLst/>
          </a:prstGeom>
          <a:noFill/>
        </p:spPr>
        <p:txBody>
          <a:bodyPr wrap="square" rtlCol="0">
            <a:spAutoFit/>
          </a:bodyPr>
          <a:lstStyle/>
          <a:p>
            <a:r>
              <a:rPr lang="zh-CN" altLang="en-US" sz="2800" b="1">
                <a:solidFill>
                  <a:srgbClr val="1A62A9"/>
                </a:solidFill>
                <a:latin typeface="微软雅黑" panose="020B0503020204020204" pitchFamily="34" charset="-122"/>
                <a:ea typeface="微软雅黑" panose="020B0503020204020204" pitchFamily="34" charset="-122"/>
              </a:rPr>
              <a:t>中兴通简税</a:t>
            </a:r>
          </a:p>
        </p:txBody>
      </p:sp>
      <p:sp>
        <p:nvSpPr>
          <p:cNvPr id="10" name="日期占位符 1">
            <a:extLst>
              <a:ext uri="{FF2B5EF4-FFF2-40B4-BE49-F238E27FC236}">
                <a16:creationId xmlns:a16="http://schemas.microsoft.com/office/drawing/2014/main" id="{011DD7BD-875E-4C55-BD3F-B2CB6CE371E9}"/>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11" name="页脚占位符 2">
            <a:extLst>
              <a:ext uri="{FF2B5EF4-FFF2-40B4-BE49-F238E27FC236}">
                <a16:creationId xmlns:a16="http://schemas.microsoft.com/office/drawing/2014/main" id="{CE04293E-CDF4-4162-9C25-A0B663B59086}"/>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cxnSp>
        <p:nvCxnSpPr>
          <p:cNvPr id="12" name="直接连接符 11">
            <a:extLst>
              <a:ext uri="{FF2B5EF4-FFF2-40B4-BE49-F238E27FC236}">
                <a16:creationId xmlns:a16="http://schemas.microsoft.com/office/drawing/2014/main" id="{8AB2F2CE-67F4-4D01-8591-3D2A72F9A963}"/>
              </a:ext>
            </a:extLst>
          </p:cNvPr>
          <p:cNvCxnSpPr/>
          <p:nvPr/>
        </p:nvCxnSpPr>
        <p:spPr>
          <a:xfrm>
            <a:off x="0" y="750450"/>
            <a:ext cx="12185400"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999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ERP</a:t>
            </a:r>
            <a:r>
              <a:rPr lang="zh-CN" altLang="en-US" dirty="0"/>
              <a:t>自动开票</a:t>
            </a:r>
          </a:p>
        </p:txBody>
      </p:sp>
      <p:grpSp>
        <p:nvGrpSpPr>
          <p:cNvPr id="46" name="组合 45"/>
          <p:cNvGrpSpPr/>
          <p:nvPr/>
        </p:nvGrpSpPr>
        <p:grpSpPr>
          <a:xfrm>
            <a:off x="309968" y="1578192"/>
            <a:ext cx="11708936" cy="4032385"/>
            <a:chOff x="363070" y="2088430"/>
            <a:chExt cx="11708936" cy="4032385"/>
          </a:xfrm>
        </p:grpSpPr>
        <p:sp>
          <p:nvSpPr>
            <p:cNvPr id="47" name="圆角矩形 46"/>
            <p:cNvSpPr/>
            <p:nvPr/>
          </p:nvSpPr>
          <p:spPr>
            <a:xfrm>
              <a:off x="363070" y="2088430"/>
              <a:ext cx="11708936" cy="4032385"/>
            </a:xfrm>
            <a:prstGeom prst="roundRect">
              <a:avLst/>
            </a:prstGeom>
            <a:solidFill>
              <a:schemeClr val="bg1">
                <a:lumMod val="95000"/>
                <a:alpha val="88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48" name="矩形 47"/>
            <p:cNvSpPr/>
            <p:nvPr/>
          </p:nvSpPr>
          <p:spPr>
            <a:xfrm>
              <a:off x="3243370" y="4648924"/>
              <a:ext cx="7456358" cy="1200329"/>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r>
                <a:rPr lang="zh-CN" altLang="en-US" sz="2400" b="1" dirty="0">
                  <a:solidFill>
                    <a:srgbClr val="FF0000"/>
                  </a:solidFill>
                  <a:latin typeface="楷体" panose="02010609060101010101" pitchFamily="49" charset="-122"/>
                  <a:ea typeface="楷体" panose="02010609060101010101" pitchFamily="49" charset="-122"/>
                </a:rPr>
                <a:t>订单商品数量多、导来导去数据不兼容</a:t>
              </a:r>
              <a:endParaRPr lang="en-US" altLang="zh-CN" sz="2400" b="1" dirty="0">
                <a:solidFill>
                  <a:srgbClr val="FF0000"/>
                </a:solidFill>
                <a:latin typeface="楷体" panose="02010609060101010101" pitchFamily="49" charset="-122"/>
                <a:ea typeface="楷体" panose="02010609060101010101" pitchFamily="49" charset="-122"/>
              </a:endParaRPr>
            </a:p>
            <a:p>
              <a:r>
                <a:rPr lang="zh-CN" altLang="en-US" sz="2400" b="1" dirty="0">
                  <a:solidFill>
                    <a:srgbClr val="FF0000"/>
                  </a:solidFill>
                  <a:latin typeface="楷体" panose="02010609060101010101" pitchFamily="49" charset="-122"/>
                  <a:ea typeface="楷体" panose="02010609060101010101" pitchFamily="49" charset="-122"/>
                </a:rPr>
                <a:t>清单开票还需单独处理，盖章邮寄太费时！</a:t>
              </a:r>
              <a:endParaRPr lang="en-US" altLang="zh-CN" sz="2400" b="1" dirty="0">
                <a:solidFill>
                  <a:srgbClr val="FF0000"/>
                </a:solidFill>
                <a:latin typeface="楷体" panose="02010609060101010101" pitchFamily="49" charset="-122"/>
                <a:ea typeface="楷体" panose="02010609060101010101" pitchFamily="49" charset="-122"/>
              </a:endParaRPr>
            </a:p>
            <a:p>
              <a:r>
                <a:rPr lang="en-US" altLang="zh-CN" sz="2400" b="1" dirty="0">
                  <a:solidFill>
                    <a:srgbClr val="FF0000"/>
                  </a:solidFill>
                  <a:latin typeface="楷体" panose="02010609060101010101" pitchFamily="49" charset="-122"/>
                  <a:ea typeface="楷体" panose="02010609060101010101" pitchFamily="49" charset="-122"/>
                </a:rPr>
                <a:t>ERP</a:t>
              </a:r>
              <a:r>
                <a:rPr lang="zh-CN" altLang="en-US" sz="2400" b="1" dirty="0">
                  <a:solidFill>
                    <a:srgbClr val="FF0000"/>
                  </a:solidFill>
                  <a:latin typeface="楷体" panose="02010609060101010101" pitchFamily="49" charset="-122"/>
                  <a:ea typeface="楷体" panose="02010609060101010101" pitchFamily="49" charset="-122"/>
                </a:rPr>
                <a:t>系统中，没有体现业务流与发票流的统一！</a:t>
              </a:r>
              <a:endParaRPr lang="en-US" altLang="zh-CN" sz="2400" b="1" dirty="0">
                <a:solidFill>
                  <a:srgbClr val="FF0000"/>
                </a:solidFill>
                <a:latin typeface="楷体" panose="02010609060101010101" pitchFamily="49" charset="-122"/>
                <a:ea typeface="楷体" panose="02010609060101010101" pitchFamily="49" charset="-122"/>
              </a:endParaRPr>
            </a:p>
          </p:txBody>
        </p:sp>
        <p:sp>
          <p:nvSpPr>
            <p:cNvPr id="49" name="禁止符 48"/>
            <p:cNvSpPr/>
            <p:nvPr/>
          </p:nvSpPr>
          <p:spPr>
            <a:xfrm>
              <a:off x="5030391" y="2616015"/>
              <a:ext cx="1674254" cy="1614260"/>
            </a:xfrm>
            <a:prstGeom prst="noSmoking">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chemeClr val="tx1"/>
                </a:solidFill>
              </a:endParaRPr>
            </a:p>
          </p:txBody>
        </p:sp>
      </p:grpSp>
      <p:sp>
        <p:nvSpPr>
          <p:cNvPr id="7" name="日期占位符 1">
            <a:extLst>
              <a:ext uri="{FF2B5EF4-FFF2-40B4-BE49-F238E27FC236}">
                <a16:creationId xmlns:a16="http://schemas.microsoft.com/office/drawing/2014/main" id="{4A8ABB27-20AB-4105-A385-EC9E3C8D8B21}"/>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8" name="页脚占位符 2">
            <a:extLst>
              <a:ext uri="{FF2B5EF4-FFF2-40B4-BE49-F238E27FC236}">
                <a16:creationId xmlns:a16="http://schemas.microsoft.com/office/drawing/2014/main" id="{A290C8C0-56C8-45AF-A4F6-288ABF534B14}"/>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2E689BA2-06F7-4529-B1EB-B4F81D81B2BB}"/>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0" name="日期占位符 1">
            <a:extLst>
              <a:ext uri="{FF2B5EF4-FFF2-40B4-BE49-F238E27FC236}">
                <a16:creationId xmlns:a16="http://schemas.microsoft.com/office/drawing/2014/main" id="{ABFCF2B8-47CA-4F77-BFFC-C2A106D8F2F0}"/>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11" name="页脚占位符 2">
            <a:extLst>
              <a:ext uri="{FF2B5EF4-FFF2-40B4-BE49-F238E27FC236}">
                <a16:creationId xmlns:a16="http://schemas.microsoft.com/office/drawing/2014/main" id="{0401946D-A287-4A20-AA11-645877DD74E8}"/>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2"/>
          </p:nvPr>
        </p:nvSpPr>
        <p:spPr/>
        <p:txBody>
          <a:bodyPr>
            <a:normAutofit fontScale="77500" lnSpcReduction="20000"/>
          </a:bodyPr>
          <a:lstStyle/>
          <a:p>
            <a:endParaRPr lang="zh-CN" altLang="en-US" dirty="0"/>
          </a:p>
        </p:txBody>
      </p:sp>
      <p:sp>
        <p:nvSpPr>
          <p:cNvPr id="2" name="标题 1"/>
          <p:cNvSpPr>
            <a:spLocks noGrp="1"/>
          </p:cNvSpPr>
          <p:nvPr>
            <p:ph type="title"/>
          </p:nvPr>
        </p:nvSpPr>
        <p:spPr/>
        <p:txBody>
          <a:bodyPr>
            <a:normAutofit fontScale="90000"/>
          </a:bodyPr>
          <a:lstStyle/>
          <a:p>
            <a:r>
              <a:rPr lang="en-US" altLang="zh-CN" dirty="0"/>
              <a:t>ERP</a:t>
            </a:r>
            <a:r>
              <a:rPr lang="zh-CN" altLang="en-US" dirty="0"/>
              <a:t>自动开票</a:t>
            </a:r>
          </a:p>
        </p:txBody>
      </p:sp>
      <p:grpSp>
        <p:nvGrpSpPr>
          <p:cNvPr id="43" name="组合 42"/>
          <p:cNvGrpSpPr/>
          <p:nvPr/>
        </p:nvGrpSpPr>
        <p:grpSpPr>
          <a:xfrm>
            <a:off x="1943640" y="1147694"/>
            <a:ext cx="9380851" cy="4765688"/>
            <a:chOff x="618118" y="1755372"/>
            <a:chExt cx="7993623" cy="4173286"/>
          </a:xfrm>
        </p:grpSpPr>
        <p:sp>
          <p:nvSpPr>
            <p:cNvPr id="24" name="燕尾形 23"/>
            <p:cNvSpPr/>
            <p:nvPr/>
          </p:nvSpPr>
          <p:spPr>
            <a:xfrm>
              <a:off x="618118" y="1755372"/>
              <a:ext cx="2117913" cy="758651"/>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5" name="燕尾形 24"/>
            <p:cNvSpPr/>
            <p:nvPr/>
          </p:nvSpPr>
          <p:spPr>
            <a:xfrm>
              <a:off x="2561806" y="1755372"/>
              <a:ext cx="2117913" cy="758651"/>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6" name="燕尾形 25"/>
            <p:cNvSpPr/>
            <p:nvPr/>
          </p:nvSpPr>
          <p:spPr>
            <a:xfrm>
              <a:off x="4505495" y="1755372"/>
              <a:ext cx="2117913" cy="758651"/>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7" name="燕尾形 26"/>
            <p:cNvSpPr/>
            <p:nvPr/>
          </p:nvSpPr>
          <p:spPr>
            <a:xfrm>
              <a:off x="6493828" y="1755372"/>
              <a:ext cx="2117913" cy="758651"/>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8" name="TextBox 6"/>
            <p:cNvSpPr txBox="1"/>
            <p:nvPr/>
          </p:nvSpPr>
          <p:spPr>
            <a:xfrm>
              <a:off x="1155480" y="1845795"/>
              <a:ext cx="1714475" cy="619892"/>
            </a:xfrm>
            <a:prstGeom prst="rect">
              <a:avLst/>
            </a:prstGeom>
            <a:noFill/>
          </p:spPr>
          <p:txBody>
            <a:bodyPr wrap="square" rtlCol="0">
              <a:spAutoFit/>
            </a:bodyPr>
            <a:lstStyle/>
            <a:p>
              <a:r>
                <a:rPr lang="zh-CN" altLang="en-US" sz="2000" dirty="0">
                  <a:solidFill>
                    <a:schemeClr val="bg1"/>
                  </a:solidFill>
                  <a:latin typeface="微软雅黑" panose="020B0503020204020204" charset="-122"/>
                  <a:ea typeface="微软雅黑" panose="020B0503020204020204" charset="-122"/>
                </a:rPr>
                <a:t>在线下单</a:t>
              </a:r>
              <a:endParaRPr lang="en-US" altLang="zh-CN" sz="2000" dirty="0">
                <a:solidFill>
                  <a:schemeClr val="bg1"/>
                </a:solidFill>
                <a:latin typeface="微软雅黑" panose="020B0503020204020204" charset="-122"/>
                <a:ea typeface="微软雅黑" panose="020B0503020204020204" charset="-122"/>
              </a:endParaRPr>
            </a:p>
            <a:p>
              <a:r>
                <a:rPr lang="zh-CN" altLang="en-US" sz="2000" dirty="0">
                  <a:solidFill>
                    <a:schemeClr val="bg1"/>
                  </a:solidFill>
                  <a:latin typeface="微软雅黑" panose="020B0503020204020204" charset="-122"/>
                  <a:ea typeface="微软雅黑" panose="020B0503020204020204" charset="-122"/>
                </a:rPr>
                <a:t>申请发票</a:t>
              </a:r>
            </a:p>
          </p:txBody>
        </p:sp>
        <p:sp>
          <p:nvSpPr>
            <p:cNvPr id="29" name="TextBox 36"/>
            <p:cNvSpPr txBox="1"/>
            <p:nvPr/>
          </p:nvSpPr>
          <p:spPr>
            <a:xfrm>
              <a:off x="2881943" y="1938569"/>
              <a:ext cx="1853856" cy="350374"/>
            </a:xfrm>
            <a:prstGeom prst="rect">
              <a:avLst/>
            </a:prstGeom>
            <a:noFill/>
          </p:spPr>
          <p:txBody>
            <a:bodyPr wrap="square" rtlCol="0">
              <a:spAutoFit/>
            </a:bodyPr>
            <a:lstStyle/>
            <a:p>
              <a:r>
                <a:rPr lang="en-US" altLang="zh-CN" sz="2000" dirty="0">
                  <a:solidFill>
                    <a:schemeClr val="bg1"/>
                  </a:solidFill>
                  <a:latin typeface="微软雅黑" panose="020B0503020204020204" charset="-122"/>
                  <a:ea typeface="微软雅黑" panose="020B0503020204020204" charset="-122"/>
                </a:rPr>
                <a:t>ERP</a:t>
              </a:r>
              <a:r>
                <a:rPr lang="zh-CN" altLang="en-US" sz="2000" dirty="0">
                  <a:solidFill>
                    <a:schemeClr val="bg1"/>
                  </a:solidFill>
                  <a:latin typeface="微软雅黑" panose="020B0503020204020204" charset="-122"/>
                  <a:ea typeface="微软雅黑" panose="020B0503020204020204" charset="-122"/>
                </a:rPr>
                <a:t>推送订单</a:t>
              </a:r>
              <a:endParaRPr lang="en-US" altLang="zh-CN" sz="2000" dirty="0">
                <a:solidFill>
                  <a:schemeClr val="bg1"/>
                </a:solidFill>
                <a:latin typeface="微软雅黑" panose="020B0503020204020204" charset="-122"/>
                <a:ea typeface="微软雅黑" panose="020B0503020204020204" charset="-122"/>
              </a:endParaRPr>
            </a:p>
          </p:txBody>
        </p:sp>
        <p:sp>
          <p:nvSpPr>
            <p:cNvPr id="30" name="TextBox 38"/>
            <p:cNvSpPr txBox="1"/>
            <p:nvPr/>
          </p:nvSpPr>
          <p:spPr>
            <a:xfrm>
              <a:off x="4975356" y="1938569"/>
              <a:ext cx="1497784" cy="350374"/>
            </a:xfrm>
            <a:prstGeom prst="rect">
              <a:avLst/>
            </a:prstGeom>
            <a:noFill/>
          </p:spPr>
          <p:txBody>
            <a:bodyPr wrap="square" rtlCol="0">
              <a:spAutoFit/>
            </a:bodyPr>
            <a:lstStyle/>
            <a:p>
              <a:r>
                <a:rPr lang="zh-CN" altLang="en-US" sz="2000" dirty="0">
                  <a:solidFill>
                    <a:schemeClr val="bg1"/>
                  </a:solidFill>
                  <a:latin typeface="微软雅黑" panose="020B0503020204020204" charset="-122"/>
                  <a:ea typeface="微软雅黑" panose="020B0503020204020204" charset="-122"/>
                </a:rPr>
                <a:t>实时开具发票</a:t>
              </a:r>
            </a:p>
          </p:txBody>
        </p:sp>
        <p:sp>
          <p:nvSpPr>
            <p:cNvPr id="31" name="TextBox 40"/>
            <p:cNvSpPr txBox="1"/>
            <p:nvPr/>
          </p:nvSpPr>
          <p:spPr>
            <a:xfrm>
              <a:off x="6862967" y="1808911"/>
              <a:ext cx="1728630" cy="619892"/>
            </a:xfrm>
            <a:prstGeom prst="rect">
              <a:avLst/>
            </a:prstGeom>
            <a:noFill/>
          </p:spPr>
          <p:txBody>
            <a:bodyPr wrap="square" rtlCol="0">
              <a:spAutoFit/>
            </a:bodyPr>
            <a:lstStyle/>
            <a:p>
              <a:r>
                <a:rPr lang="zh-CN" altLang="en-US" sz="2000" dirty="0">
                  <a:solidFill>
                    <a:schemeClr val="bg1"/>
                  </a:solidFill>
                  <a:latin typeface="微软雅黑" panose="020B0503020204020204" charset="-122"/>
                  <a:ea typeface="微软雅黑" panose="020B0503020204020204" charset="-122"/>
                </a:rPr>
                <a:t>发票与订单</a:t>
              </a:r>
              <a:endParaRPr lang="en-US" altLang="zh-CN" sz="2000" dirty="0">
                <a:solidFill>
                  <a:schemeClr val="bg1"/>
                </a:solidFill>
                <a:latin typeface="微软雅黑" panose="020B0503020204020204" charset="-122"/>
                <a:ea typeface="微软雅黑" panose="020B0503020204020204" charset="-122"/>
              </a:endParaRPr>
            </a:p>
            <a:p>
              <a:r>
                <a:rPr lang="zh-CN" altLang="en-US" sz="2000" dirty="0">
                  <a:solidFill>
                    <a:schemeClr val="bg1"/>
                  </a:solidFill>
                  <a:latin typeface="微软雅黑" panose="020B0503020204020204" charset="-122"/>
                  <a:ea typeface="微软雅黑" panose="020B0503020204020204" charset="-122"/>
                </a:rPr>
                <a:t>自动关联</a:t>
              </a:r>
            </a:p>
          </p:txBody>
        </p:sp>
        <p:sp>
          <p:nvSpPr>
            <p:cNvPr id="32" name="矩形 31"/>
            <p:cNvSpPr/>
            <p:nvPr/>
          </p:nvSpPr>
          <p:spPr>
            <a:xfrm>
              <a:off x="6735831" y="2809832"/>
              <a:ext cx="1855767" cy="323422"/>
            </a:xfrm>
            <a:prstGeom prst="rect">
              <a:avLst/>
            </a:prstGeom>
          </p:spPr>
          <p:txBody>
            <a:bodyPr wrap="square">
              <a:spAutoFit/>
            </a:bodyPr>
            <a:lstStyle/>
            <a:p>
              <a:r>
                <a:rPr lang="zh-CN" altLang="en-US" dirty="0">
                  <a:solidFill>
                    <a:srgbClr val="00B050"/>
                  </a:solidFill>
                  <a:latin typeface="微软雅黑" panose="020B0503020204020204" charset="-122"/>
                  <a:ea typeface="微软雅黑" panose="020B0503020204020204" charset="-122"/>
                </a:rPr>
                <a:t>开票数据实时统计</a:t>
              </a:r>
            </a:p>
          </p:txBody>
        </p:sp>
        <p:sp>
          <p:nvSpPr>
            <p:cNvPr id="33" name="TextBox 3073"/>
            <p:cNvSpPr txBox="1"/>
            <p:nvPr/>
          </p:nvSpPr>
          <p:spPr>
            <a:xfrm>
              <a:off x="6767950" y="3160954"/>
              <a:ext cx="1267481" cy="1428446"/>
            </a:xfrm>
            <a:prstGeom prst="rect">
              <a:avLst/>
            </a:prstGeom>
            <a:noFill/>
          </p:spPr>
          <p:txBody>
            <a:bodyPr wrap="square" rtlCol="0">
              <a:spAutoFit/>
            </a:bodyPr>
            <a:lstStyle/>
            <a:p>
              <a:pPr marL="144145" indent="-144145" algn="just">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发票数据与</a:t>
              </a:r>
              <a:r>
                <a:rPr lang="en-US" altLang="zh-CN" sz="1400" dirty="0">
                  <a:solidFill>
                    <a:schemeClr val="tx1">
                      <a:lumMod val="50000"/>
                      <a:lumOff val="50000"/>
                    </a:schemeClr>
                  </a:solidFill>
                  <a:latin typeface="微软雅黑" panose="020B0503020204020204" charset="-122"/>
                  <a:ea typeface="微软雅黑" panose="020B0503020204020204" charset="-122"/>
                </a:rPr>
                <a:t>ERP</a:t>
              </a:r>
              <a:r>
                <a:rPr lang="zh-CN" altLang="en-US" sz="1400" dirty="0">
                  <a:solidFill>
                    <a:schemeClr val="tx1">
                      <a:lumMod val="50000"/>
                      <a:lumOff val="50000"/>
                    </a:schemeClr>
                  </a:solidFill>
                  <a:latin typeface="微软雅黑" panose="020B0503020204020204" charset="-122"/>
                  <a:ea typeface="微软雅黑" panose="020B0503020204020204" charset="-122"/>
                </a:rPr>
                <a:t>共享</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a:p>
              <a:pPr marL="144145" indent="-144145" algn="just">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业务流、发票流统一管理</a:t>
              </a:r>
            </a:p>
            <a:p>
              <a:pPr marL="144145" indent="-144145" algn="just">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统计报表应有尽有</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p:txBody>
        </p:sp>
        <p:sp>
          <p:nvSpPr>
            <p:cNvPr id="34" name="矩形 33"/>
            <p:cNvSpPr/>
            <p:nvPr/>
          </p:nvSpPr>
          <p:spPr>
            <a:xfrm>
              <a:off x="4818519" y="2801211"/>
              <a:ext cx="1719077" cy="323422"/>
            </a:xfrm>
            <a:prstGeom prst="rect">
              <a:avLst/>
            </a:prstGeom>
          </p:spPr>
          <p:txBody>
            <a:bodyPr wrap="square">
              <a:spAutoFit/>
            </a:bodyPr>
            <a:lstStyle/>
            <a:p>
              <a:r>
                <a:rPr lang="zh-CN" altLang="en-US" dirty="0">
                  <a:solidFill>
                    <a:srgbClr val="FFC000"/>
                  </a:solidFill>
                  <a:latin typeface="微软雅黑" panose="020B0503020204020204" charset="-122"/>
                  <a:ea typeface="微软雅黑" panose="020B0503020204020204" charset="-122"/>
                </a:rPr>
                <a:t>开票服务高效运转</a:t>
              </a:r>
            </a:p>
          </p:txBody>
        </p:sp>
        <p:sp>
          <p:nvSpPr>
            <p:cNvPr id="35" name="TextBox 3073"/>
            <p:cNvSpPr txBox="1"/>
            <p:nvPr/>
          </p:nvSpPr>
          <p:spPr>
            <a:xfrm>
              <a:off x="4822628" y="3152333"/>
              <a:ext cx="1253325" cy="1428446"/>
            </a:xfrm>
            <a:prstGeom prst="rect">
              <a:avLst/>
            </a:prstGeom>
            <a:noFill/>
          </p:spPr>
          <p:txBody>
            <a:bodyPr wrap="square" rtlCol="0">
              <a:spAutoFit/>
            </a:bodyPr>
            <a:lstStyle/>
            <a:p>
              <a:pPr marL="144145" indent="-144145" algn="just">
                <a:lnSpc>
                  <a:spcPts val="2000"/>
                </a:lnSpc>
                <a:buFont typeface="Arial" panose="020B0604020202020204" pitchFamily="34" charset="0"/>
                <a:buChar char="•"/>
              </a:pPr>
              <a:r>
                <a:rPr lang="en-US" altLang="zh-CN" sz="1400" dirty="0">
                  <a:solidFill>
                    <a:schemeClr val="tx1">
                      <a:lumMod val="50000"/>
                      <a:lumOff val="50000"/>
                    </a:schemeClr>
                  </a:solidFill>
                  <a:latin typeface="微软雅黑" panose="020B0503020204020204" charset="-122"/>
                  <a:ea typeface="微软雅黑" panose="020B0503020204020204" charset="-122"/>
                </a:rPr>
                <a:t>24</a:t>
              </a:r>
              <a:r>
                <a:rPr lang="zh-CN" altLang="en-US" sz="1400" dirty="0">
                  <a:solidFill>
                    <a:schemeClr val="tx1">
                      <a:lumMod val="50000"/>
                      <a:lumOff val="50000"/>
                    </a:schemeClr>
                  </a:solidFill>
                  <a:latin typeface="微软雅黑" panose="020B0503020204020204" charset="-122"/>
                  <a:ea typeface="微软雅黑" panose="020B0503020204020204" charset="-122"/>
                </a:rPr>
                <a:t>小时不间断开票</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a:p>
              <a:pPr marL="144145" indent="-144145" algn="just">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清单无忧开票</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a:p>
              <a:pPr marL="144145" indent="-144145" algn="just">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开票服务不惧怕大票量</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a:p>
              <a:pPr marL="144145" indent="-144145" algn="just">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退货自动红冲</a:t>
              </a:r>
            </a:p>
          </p:txBody>
        </p:sp>
        <p:sp>
          <p:nvSpPr>
            <p:cNvPr id="36" name="矩形 35"/>
            <p:cNvSpPr/>
            <p:nvPr/>
          </p:nvSpPr>
          <p:spPr>
            <a:xfrm>
              <a:off x="2723869" y="2801211"/>
              <a:ext cx="1754403" cy="323422"/>
            </a:xfrm>
            <a:prstGeom prst="rect">
              <a:avLst/>
            </a:prstGeom>
          </p:spPr>
          <p:txBody>
            <a:bodyPr wrap="square">
              <a:spAutoFit/>
            </a:bodyPr>
            <a:lstStyle/>
            <a:p>
              <a:r>
                <a:rPr lang="zh-CN" altLang="en-US" dirty="0">
                  <a:solidFill>
                    <a:srgbClr val="92D050"/>
                  </a:solidFill>
                  <a:latin typeface="微软雅黑" panose="020B0503020204020204" charset="-122"/>
                  <a:ea typeface="微软雅黑" panose="020B0503020204020204" charset="-122"/>
                </a:rPr>
                <a:t>支付完成推送订单</a:t>
              </a:r>
            </a:p>
          </p:txBody>
        </p:sp>
        <p:sp>
          <p:nvSpPr>
            <p:cNvPr id="37" name="TextBox 3073"/>
            <p:cNvSpPr txBox="1"/>
            <p:nvPr/>
          </p:nvSpPr>
          <p:spPr>
            <a:xfrm>
              <a:off x="2801628" y="3152333"/>
              <a:ext cx="1252781" cy="1428446"/>
            </a:xfrm>
            <a:prstGeom prst="rect">
              <a:avLst/>
            </a:prstGeom>
            <a:noFill/>
          </p:spPr>
          <p:txBody>
            <a:bodyPr wrap="square" rtlCol="0">
              <a:spAutoFit/>
            </a:bodyPr>
            <a:lstStyle/>
            <a:p>
              <a:pPr marL="144145" indent="-144145" algn="just">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主流</a:t>
              </a:r>
              <a:r>
                <a:rPr lang="en-US" altLang="zh-CN" sz="1400" dirty="0">
                  <a:solidFill>
                    <a:schemeClr val="tx1">
                      <a:lumMod val="50000"/>
                      <a:lumOff val="50000"/>
                    </a:schemeClr>
                  </a:solidFill>
                  <a:latin typeface="微软雅黑" panose="020B0503020204020204" charset="-122"/>
                  <a:ea typeface="微软雅黑" panose="020B0503020204020204" charset="-122"/>
                </a:rPr>
                <a:t>ERP</a:t>
              </a:r>
              <a:r>
                <a:rPr lang="zh-CN" altLang="en-US" sz="1400" dirty="0">
                  <a:solidFill>
                    <a:schemeClr val="tx1">
                      <a:lumMod val="50000"/>
                      <a:lumOff val="50000"/>
                    </a:schemeClr>
                  </a:solidFill>
                  <a:latin typeface="微软雅黑" panose="020B0503020204020204" charset="-122"/>
                  <a:ea typeface="微软雅黑" panose="020B0503020204020204" charset="-122"/>
                </a:rPr>
                <a:t>无缝对接</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a:p>
              <a:pPr marL="144145" indent="-144145" algn="just">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订单拆分、合并开票</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a:p>
              <a:pPr marL="144145" indent="-144145" algn="just">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开票商品智能匹配编码</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p:txBody>
        </p:sp>
        <p:sp>
          <p:nvSpPr>
            <p:cNvPr id="38" name="矩形 37"/>
            <p:cNvSpPr/>
            <p:nvPr/>
          </p:nvSpPr>
          <p:spPr>
            <a:xfrm>
              <a:off x="815926" y="2801211"/>
              <a:ext cx="1636445" cy="323422"/>
            </a:xfrm>
            <a:prstGeom prst="rect">
              <a:avLst/>
            </a:prstGeom>
          </p:spPr>
          <p:txBody>
            <a:bodyPr wrap="square">
              <a:spAutoFit/>
            </a:bodyPr>
            <a:lstStyle/>
            <a:p>
              <a:r>
                <a:rPr lang="zh-CN" altLang="en-US" dirty="0">
                  <a:solidFill>
                    <a:srgbClr val="F15B0B"/>
                  </a:solidFill>
                  <a:latin typeface="微软雅黑" panose="020B0503020204020204" charset="-122"/>
                  <a:ea typeface="微软雅黑" panose="020B0503020204020204" charset="-122"/>
                </a:rPr>
                <a:t>在线申请发票</a:t>
              </a:r>
            </a:p>
          </p:txBody>
        </p:sp>
        <p:sp>
          <p:nvSpPr>
            <p:cNvPr id="39" name="TextBox 3073"/>
            <p:cNvSpPr txBox="1"/>
            <p:nvPr/>
          </p:nvSpPr>
          <p:spPr>
            <a:xfrm>
              <a:off x="921640" y="3152333"/>
              <a:ext cx="1478544" cy="979249"/>
            </a:xfrm>
            <a:prstGeom prst="rect">
              <a:avLst/>
            </a:prstGeom>
            <a:noFill/>
          </p:spPr>
          <p:txBody>
            <a:bodyPr wrap="square" rtlCol="0">
              <a:spAutoFit/>
            </a:bodyPr>
            <a:lstStyle/>
            <a:p>
              <a:pPr marL="144145" indent="-144145">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填写的发票抬头信息</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a:p>
              <a:pPr marL="144145" indent="-144145">
                <a:lnSpc>
                  <a:spcPts val="2000"/>
                </a:lnSpc>
                <a:buFont typeface="Arial" panose="020B0604020202020204" pitchFamily="34" charset="0"/>
                <a:buChar char="•"/>
              </a:pPr>
              <a:r>
                <a:rPr lang="zh-CN" altLang="en-US" sz="1400" dirty="0">
                  <a:solidFill>
                    <a:schemeClr val="tx1">
                      <a:lumMod val="50000"/>
                      <a:lumOff val="50000"/>
                    </a:schemeClr>
                  </a:solidFill>
                  <a:latin typeface="微软雅黑" panose="020B0503020204020204" charset="-122"/>
                  <a:ea typeface="微软雅黑" panose="020B0503020204020204" charset="-122"/>
                </a:rPr>
                <a:t>填写收票邮箱或手机号</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p:txBody>
        </p:sp>
        <p:sp>
          <p:nvSpPr>
            <p:cNvPr id="40" name="L 形 39"/>
            <p:cNvSpPr/>
            <p:nvPr/>
          </p:nvSpPr>
          <p:spPr>
            <a:xfrm rot="5400000">
              <a:off x="1357262" y="4935606"/>
              <a:ext cx="374476" cy="378393"/>
            </a:xfrm>
            <a:prstGeom prst="corner">
              <a:avLst>
                <a:gd name="adj1" fmla="val 17932"/>
                <a:gd name="adj2" fmla="val 1917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1" name="TextBox 3073"/>
            <p:cNvSpPr txBox="1"/>
            <p:nvPr/>
          </p:nvSpPr>
          <p:spPr>
            <a:xfrm>
              <a:off x="1620451" y="5036706"/>
              <a:ext cx="6153925" cy="530052"/>
            </a:xfrm>
            <a:prstGeom prst="rect">
              <a:avLst/>
            </a:prstGeom>
            <a:noFill/>
          </p:spPr>
          <p:txBody>
            <a:bodyPr wrap="square" rtlCol="0">
              <a:spAutoFit/>
            </a:bodyPr>
            <a:lstStyle/>
            <a:p>
              <a:pPr algn="just">
                <a:lnSpc>
                  <a:spcPts val="2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发票流、业务流统一数字化管理，发票与订单关联清晰；</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a:p>
              <a:pPr algn="just">
                <a:lnSpc>
                  <a:spcPts val="2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销售订单、退货订单自动处理，订单拆分合并自定义，轻松应对</a:t>
              </a:r>
              <a:r>
                <a:rPr lang="en-US" altLang="zh-CN" sz="1600" dirty="0">
                  <a:solidFill>
                    <a:schemeClr val="tx1">
                      <a:lumMod val="75000"/>
                      <a:lumOff val="25000"/>
                    </a:schemeClr>
                  </a:solidFill>
                  <a:latin typeface="微软雅黑" panose="020B0503020204020204" charset="-122"/>
                  <a:ea typeface="微软雅黑" panose="020B0503020204020204" charset="-122"/>
                </a:rPr>
                <a:t>ERP</a:t>
              </a:r>
              <a:r>
                <a:rPr lang="zh-CN" altLang="en-US" sz="1600" dirty="0">
                  <a:solidFill>
                    <a:schemeClr val="tx1">
                      <a:lumMod val="75000"/>
                      <a:lumOff val="25000"/>
                    </a:schemeClr>
                  </a:solidFill>
                  <a:latin typeface="微软雅黑" panose="020B0503020204020204" charset="-122"/>
                  <a:ea typeface="微软雅黑" panose="020B0503020204020204" charset="-122"/>
                </a:rPr>
                <a:t>订单开票。</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42" name="L 形 41"/>
            <p:cNvSpPr/>
            <p:nvPr/>
          </p:nvSpPr>
          <p:spPr>
            <a:xfrm rot="10800000" flipV="1">
              <a:off x="7534273" y="5524547"/>
              <a:ext cx="378393" cy="404111"/>
            </a:xfrm>
            <a:prstGeom prst="corner">
              <a:avLst>
                <a:gd name="adj1" fmla="val 17932"/>
                <a:gd name="adj2" fmla="val 191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44" name="文本框 43"/>
          <p:cNvSpPr txBox="1"/>
          <p:nvPr/>
        </p:nvSpPr>
        <p:spPr>
          <a:xfrm>
            <a:off x="220092" y="3009926"/>
            <a:ext cx="1210588" cy="707886"/>
          </a:xfrm>
          <a:prstGeom prst="rect">
            <a:avLst/>
          </a:prstGeom>
          <a:noFill/>
        </p:spPr>
        <p:txBody>
          <a:bodyPr wrap="none" rtlCol="0">
            <a:spAutoFit/>
          </a:bodyPr>
          <a:lstStyle/>
          <a:p>
            <a:pPr algn="ctr"/>
            <a:r>
              <a:rPr lang="zh-CN" altLang="en-US" sz="20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charset="-122"/>
                <a:ea typeface="微软雅黑" panose="020B0503020204020204" charset="-122"/>
              </a:rPr>
              <a:t>流程</a:t>
            </a:r>
            <a:endParaRPr lang="en-US" altLang="zh-CN" sz="20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charset="-122"/>
              <a:ea typeface="微软雅黑" panose="020B0503020204020204" charset="-122"/>
            </a:endParaRPr>
          </a:p>
          <a:p>
            <a:pPr algn="ctr"/>
            <a:r>
              <a:rPr lang="zh-CN" altLang="en-US" sz="20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charset="-122"/>
                <a:ea typeface="微软雅黑" panose="020B0503020204020204" charset="-122"/>
              </a:rPr>
              <a:t>改造后：</a:t>
            </a:r>
          </a:p>
        </p:txBody>
      </p:sp>
      <p:sp>
        <p:nvSpPr>
          <p:cNvPr id="45" name="日期占位符 1">
            <a:extLst>
              <a:ext uri="{FF2B5EF4-FFF2-40B4-BE49-F238E27FC236}">
                <a16:creationId xmlns:a16="http://schemas.microsoft.com/office/drawing/2014/main" id="{4FB52E94-389A-4672-A2A4-31620B122B84}"/>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46" name="页脚占位符 2">
            <a:extLst>
              <a:ext uri="{FF2B5EF4-FFF2-40B4-BE49-F238E27FC236}">
                <a16:creationId xmlns:a16="http://schemas.microsoft.com/office/drawing/2014/main" id="{741EE7D9-B5B0-4596-8A47-78E21BFF59E9}"/>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47" name="矩形 46">
            <a:extLst>
              <a:ext uri="{FF2B5EF4-FFF2-40B4-BE49-F238E27FC236}">
                <a16:creationId xmlns:a16="http://schemas.microsoft.com/office/drawing/2014/main" id="{1E7B3E34-41F6-4F6D-9372-BB6AE6B80EAE}"/>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48" name="日期占位符 1">
            <a:extLst>
              <a:ext uri="{FF2B5EF4-FFF2-40B4-BE49-F238E27FC236}">
                <a16:creationId xmlns:a16="http://schemas.microsoft.com/office/drawing/2014/main" id="{3184D210-4330-4186-A74B-6DD5911837BA}"/>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49" name="页脚占位符 2">
            <a:extLst>
              <a:ext uri="{FF2B5EF4-FFF2-40B4-BE49-F238E27FC236}">
                <a16:creationId xmlns:a16="http://schemas.microsoft.com/office/drawing/2014/main" id="{EC4EF140-4C05-4086-81A9-B03401C36183}"/>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2"/>
          </p:nvPr>
        </p:nvSpPr>
        <p:spPr/>
        <p:txBody>
          <a:bodyPr>
            <a:normAutofit fontScale="77500" lnSpcReduction="20000"/>
          </a:bodyPr>
          <a:lstStyle/>
          <a:p>
            <a:endParaRPr lang="zh-CN" altLang="en-US" dirty="0"/>
          </a:p>
        </p:txBody>
      </p:sp>
      <p:sp>
        <p:nvSpPr>
          <p:cNvPr id="2" name="标题 1"/>
          <p:cNvSpPr>
            <a:spLocks noGrp="1"/>
          </p:cNvSpPr>
          <p:nvPr>
            <p:ph type="title"/>
          </p:nvPr>
        </p:nvSpPr>
        <p:spPr/>
        <p:txBody>
          <a:bodyPr>
            <a:normAutofit fontScale="90000"/>
          </a:bodyPr>
          <a:lstStyle/>
          <a:p>
            <a:r>
              <a:rPr lang="zh-CN" altLang="en-US" dirty="0"/>
              <a:t>还有哪些疑问？</a:t>
            </a:r>
          </a:p>
        </p:txBody>
      </p:sp>
      <p:grpSp>
        <p:nvGrpSpPr>
          <p:cNvPr id="73" name="组合 72"/>
          <p:cNvGrpSpPr/>
          <p:nvPr/>
        </p:nvGrpSpPr>
        <p:grpSpPr>
          <a:xfrm>
            <a:off x="2734897" y="1094827"/>
            <a:ext cx="6470534" cy="5065604"/>
            <a:chOff x="4231" y="1661"/>
            <a:chExt cx="10190" cy="7977"/>
          </a:xfrm>
        </p:grpSpPr>
        <p:sp>
          <p:nvSpPr>
            <p:cNvPr id="74" name="椭圆 73"/>
            <p:cNvSpPr/>
            <p:nvPr/>
          </p:nvSpPr>
          <p:spPr>
            <a:xfrm>
              <a:off x="6980" y="2957"/>
              <a:ext cx="5360" cy="5360"/>
            </a:xfrm>
            <a:prstGeom prst="ellipse">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4231" y="5403"/>
              <a:ext cx="3042" cy="3042"/>
            </a:xfrm>
            <a:prstGeom prst="ellipse">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4231" y="3475"/>
              <a:ext cx="2270" cy="2270"/>
            </a:xfrm>
            <a:prstGeom prst="ellipse">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9902" y="1661"/>
              <a:ext cx="3968" cy="3968"/>
            </a:xfrm>
            <a:prstGeom prst="ellipse">
              <a:avLst/>
            </a:prstGeom>
            <a:solidFill>
              <a:srgbClr val="F15B0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11332" y="4446"/>
              <a:ext cx="3089" cy="3089"/>
            </a:xfrm>
            <a:prstGeom prst="ellipse">
              <a:avLst/>
            </a:prstGeom>
            <a:solidFill>
              <a:srgbClr val="FFC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6363" y="7239"/>
              <a:ext cx="2340" cy="2399"/>
            </a:xfrm>
            <a:prstGeom prst="ellipse">
              <a:avLst/>
            </a:prstGeom>
            <a:solidFill>
              <a:srgbClr val="0070C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6619" y="2651"/>
              <a:ext cx="5997" cy="5997"/>
            </a:xfrm>
            <a:prstGeom prst="ellipse">
              <a:avLst/>
            </a:prstGeom>
            <a:noFill/>
            <a:ln w="9525">
              <a:solidFill>
                <a:srgbClr val="4DA7E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8999" y="4491"/>
              <a:ext cx="1250" cy="1250"/>
            </a:xfrm>
            <a:prstGeom prst="ellipse">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2" name="图片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5" y="4576"/>
              <a:ext cx="1054" cy="1206"/>
            </a:xfrm>
            <a:prstGeom prst="rect">
              <a:avLst/>
            </a:prstGeom>
          </p:spPr>
        </p:pic>
        <p:sp>
          <p:nvSpPr>
            <p:cNvPr id="83" name="矩形 82"/>
            <p:cNvSpPr/>
            <p:nvPr/>
          </p:nvSpPr>
          <p:spPr>
            <a:xfrm>
              <a:off x="7746" y="6083"/>
              <a:ext cx="4545" cy="816"/>
            </a:xfrm>
            <a:prstGeom prst="rect">
              <a:avLst/>
            </a:prstGeom>
          </p:spPr>
          <p:txBody>
            <a:bodyPr wrap="square">
              <a:spAutoFit/>
            </a:bodyPr>
            <a:lstStyle/>
            <a:p>
              <a:pPr algn="ctr"/>
              <a:r>
                <a:rPr lang="zh-CN" altLang="en-US" sz="2800" b="1" dirty="0">
                  <a:solidFill>
                    <a:srgbClr val="00B050"/>
                  </a:solidFill>
                  <a:latin typeface="微软雅黑" panose="020B0503020204020204" charset="-122"/>
                  <a:ea typeface="微软雅黑" panose="020B0503020204020204" charset="-122"/>
                </a:rPr>
                <a:t>能！</a:t>
              </a:r>
            </a:p>
          </p:txBody>
        </p:sp>
      </p:grpSp>
      <p:sp>
        <p:nvSpPr>
          <p:cNvPr id="85" name="矩形 84"/>
          <p:cNvSpPr/>
          <p:nvPr/>
        </p:nvSpPr>
        <p:spPr>
          <a:xfrm>
            <a:off x="2788870" y="2565170"/>
            <a:ext cx="1412851" cy="584775"/>
          </a:xfrm>
          <a:prstGeom prst="rect">
            <a:avLst/>
          </a:prstGeom>
        </p:spPr>
        <p:txBody>
          <a:bodyPr wrap="square">
            <a:spAutoFit/>
          </a:bodyPr>
          <a:lstStyle/>
          <a:p>
            <a:r>
              <a:rPr lang="zh-CN" altLang="en-US" sz="1600" b="1" dirty="0">
                <a:solidFill>
                  <a:schemeClr val="bg1"/>
                </a:solidFill>
                <a:latin typeface="微软雅黑" panose="020B0503020204020204" charset="-122"/>
                <a:ea typeface="微软雅黑" panose="020B0503020204020204" charset="-122"/>
              </a:rPr>
              <a:t>开票数据能长久保存吗？</a:t>
            </a:r>
            <a:endParaRPr lang="en-US" altLang="zh-CN" sz="1600" b="1" dirty="0">
              <a:solidFill>
                <a:schemeClr val="bg1"/>
              </a:solidFill>
              <a:latin typeface="微软雅黑" panose="020B0503020204020204" charset="-122"/>
              <a:ea typeface="微软雅黑" panose="020B0503020204020204" charset="-122"/>
            </a:endParaRPr>
          </a:p>
        </p:txBody>
      </p:sp>
      <p:sp>
        <p:nvSpPr>
          <p:cNvPr id="86" name="矩形 85"/>
          <p:cNvSpPr/>
          <p:nvPr/>
        </p:nvSpPr>
        <p:spPr>
          <a:xfrm>
            <a:off x="2871426" y="3868568"/>
            <a:ext cx="1795106" cy="923330"/>
          </a:xfrm>
          <a:prstGeom prst="rect">
            <a:avLst/>
          </a:prstGeom>
        </p:spPr>
        <p:txBody>
          <a:bodyPr wrap="square">
            <a:spAutoFit/>
          </a:bodyPr>
          <a:lstStyle/>
          <a:p>
            <a:r>
              <a:rPr lang="zh-CN" altLang="en-US" b="1" dirty="0">
                <a:solidFill>
                  <a:schemeClr val="bg1"/>
                </a:solidFill>
                <a:latin typeface="微软雅黑" panose="020B0503020204020204" charset="-122"/>
                <a:ea typeface="微软雅黑" panose="020B0503020204020204" charset="-122"/>
              </a:rPr>
              <a:t>专票电子化后，企业的发票数据能自动衔接吗？</a:t>
            </a:r>
            <a:endParaRPr lang="en-US" altLang="zh-CN" b="1" dirty="0">
              <a:solidFill>
                <a:schemeClr val="bg1"/>
              </a:solidFill>
              <a:latin typeface="微软雅黑" panose="020B0503020204020204" charset="-122"/>
              <a:ea typeface="微软雅黑" panose="020B0503020204020204" charset="-122"/>
            </a:endParaRPr>
          </a:p>
        </p:txBody>
      </p:sp>
      <p:sp>
        <p:nvSpPr>
          <p:cNvPr id="87" name="矩形 86"/>
          <p:cNvSpPr/>
          <p:nvPr/>
        </p:nvSpPr>
        <p:spPr>
          <a:xfrm>
            <a:off x="4348738" y="4925199"/>
            <a:ext cx="1152486" cy="1077218"/>
          </a:xfrm>
          <a:prstGeom prst="rect">
            <a:avLst/>
          </a:prstGeom>
        </p:spPr>
        <p:txBody>
          <a:bodyPr wrap="square">
            <a:spAutoFit/>
          </a:bodyPr>
          <a:lstStyle/>
          <a:p>
            <a:r>
              <a:rPr lang="zh-CN" altLang="en-US" sz="1600" b="1" dirty="0">
                <a:solidFill>
                  <a:schemeClr val="bg1"/>
                </a:solidFill>
                <a:latin typeface="微软雅黑" panose="020B0503020204020204" charset="-122"/>
                <a:ea typeface="微软雅黑" panose="020B0503020204020204" charset="-122"/>
              </a:rPr>
              <a:t>分公司众多，能独立部署在我公司吗？</a:t>
            </a:r>
            <a:endParaRPr lang="en-US" altLang="zh-CN" sz="1600" b="1" dirty="0">
              <a:solidFill>
                <a:schemeClr val="bg1"/>
              </a:solidFill>
              <a:latin typeface="微软雅黑" panose="020B0503020204020204" charset="-122"/>
              <a:ea typeface="微软雅黑" panose="020B0503020204020204" charset="-122"/>
            </a:endParaRPr>
          </a:p>
        </p:txBody>
      </p:sp>
      <p:sp>
        <p:nvSpPr>
          <p:cNvPr id="88" name="矩形 87"/>
          <p:cNvSpPr/>
          <p:nvPr/>
        </p:nvSpPr>
        <p:spPr>
          <a:xfrm>
            <a:off x="6756970" y="1933682"/>
            <a:ext cx="1878297" cy="923330"/>
          </a:xfrm>
          <a:prstGeom prst="rect">
            <a:avLst/>
          </a:prstGeom>
        </p:spPr>
        <p:txBody>
          <a:bodyPr wrap="square">
            <a:spAutoFit/>
          </a:bodyPr>
          <a:lstStyle/>
          <a:p>
            <a:r>
              <a:rPr lang="zh-CN" altLang="en-US" b="1" dirty="0">
                <a:solidFill>
                  <a:schemeClr val="bg1"/>
                </a:solidFill>
                <a:latin typeface="微软雅黑" panose="020B0503020204020204" charset="-122"/>
                <a:ea typeface="微软雅黑" panose="020B0503020204020204" charset="-122"/>
              </a:rPr>
              <a:t>门店开电票，总部开专票能实现吗？</a:t>
            </a:r>
            <a:endParaRPr lang="en-US" altLang="zh-CN" b="1" dirty="0">
              <a:solidFill>
                <a:schemeClr val="bg1"/>
              </a:solidFill>
              <a:latin typeface="微软雅黑" panose="020B0503020204020204" charset="-122"/>
              <a:ea typeface="微软雅黑" panose="020B0503020204020204" charset="-122"/>
            </a:endParaRPr>
          </a:p>
        </p:txBody>
      </p:sp>
      <p:sp>
        <p:nvSpPr>
          <p:cNvPr id="89" name="矩形 88"/>
          <p:cNvSpPr/>
          <p:nvPr/>
        </p:nvSpPr>
        <p:spPr>
          <a:xfrm>
            <a:off x="7487237" y="3687103"/>
            <a:ext cx="1461659" cy="830997"/>
          </a:xfrm>
          <a:prstGeom prst="rect">
            <a:avLst/>
          </a:prstGeom>
        </p:spPr>
        <p:txBody>
          <a:bodyPr wrap="square">
            <a:spAutoFit/>
          </a:bodyPr>
          <a:lstStyle/>
          <a:p>
            <a:r>
              <a:rPr lang="zh-CN" altLang="en-US" sz="1600" b="1" dirty="0">
                <a:solidFill>
                  <a:schemeClr val="bg1"/>
                </a:solidFill>
                <a:latin typeface="微软雅黑" panose="020B0503020204020204" charset="-122"/>
                <a:ea typeface="微软雅黑" panose="020B0503020204020204" charset="-122"/>
              </a:rPr>
              <a:t>上述场景解决方案，能叠加组合吗？</a:t>
            </a:r>
            <a:endParaRPr lang="en-US" altLang="zh-CN" sz="1600" b="1" dirty="0">
              <a:solidFill>
                <a:schemeClr val="bg1"/>
              </a:solidFill>
              <a:latin typeface="微软雅黑" panose="020B0503020204020204" charset="-122"/>
              <a:ea typeface="微软雅黑" panose="020B0503020204020204" charset="-122"/>
            </a:endParaRPr>
          </a:p>
        </p:txBody>
      </p:sp>
      <p:sp>
        <p:nvSpPr>
          <p:cNvPr id="20" name="日期占位符 1">
            <a:extLst>
              <a:ext uri="{FF2B5EF4-FFF2-40B4-BE49-F238E27FC236}">
                <a16:creationId xmlns:a16="http://schemas.microsoft.com/office/drawing/2014/main" id="{7AD8F8D8-CB0D-430A-AABC-980B2CE267EB}"/>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21" name="页脚占位符 2">
            <a:extLst>
              <a:ext uri="{FF2B5EF4-FFF2-40B4-BE49-F238E27FC236}">
                <a16:creationId xmlns:a16="http://schemas.microsoft.com/office/drawing/2014/main" id="{73A69919-D39D-40E4-A273-88A43144A5FB}"/>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a16="http://schemas.microsoft.com/office/drawing/2014/main" id="{4BA60BD0-85D6-45C2-B4E9-2F5FE62681F2}"/>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23" name="日期占位符 1">
            <a:extLst>
              <a:ext uri="{FF2B5EF4-FFF2-40B4-BE49-F238E27FC236}">
                <a16:creationId xmlns:a16="http://schemas.microsoft.com/office/drawing/2014/main" id="{AAD36D48-8348-47A5-BCB7-062378EED067}"/>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24" name="页脚占位符 2">
            <a:extLst>
              <a:ext uri="{FF2B5EF4-FFF2-40B4-BE49-F238E27FC236}">
                <a16:creationId xmlns:a16="http://schemas.microsoft.com/office/drawing/2014/main" id="{A68C80E5-E5BD-475F-93C1-762EE58D7440}"/>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custDataLst>
              <p:tags r:id="rId3"/>
            </p:custDataLst>
          </p:nvPr>
        </p:nvSpPr>
        <p:spPr>
          <a:xfrm>
            <a:off x="3674110" y="814070"/>
            <a:ext cx="5900420" cy="883920"/>
          </a:xfrm>
          <a:prstGeom prst="rect">
            <a:avLst/>
          </a:prstGeom>
          <a:noFill/>
        </p:spPr>
        <p:txBody>
          <a:bodyPr wrap="square" lIns="90000" tIns="46800" rIns="90000" bIns="46800" rtlCol="0">
            <a:noAutofit/>
          </a:bodyPr>
          <a:lstStyle>
            <a:defPPr>
              <a:defRPr lang="zh-CN"/>
            </a:defPPr>
            <a:lvl1pPr marR="0" lvl="0" algn="ctr">
              <a:spcBef>
                <a:spcPts val="0"/>
              </a:spcBef>
              <a:spcAft>
                <a:spcPts val="0"/>
              </a:spcAft>
              <a:buClrTx/>
              <a:buSzTx/>
              <a:buFontTx/>
              <a:buNone/>
              <a:defRPr sz="8000" b="1">
                <a:ln>
                  <a:noFill/>
                </a:ln>
                <a:solidFill>
                  <a:schemeClr val="bg1"/>
                </a:solidFill>
                <a:uLnTx/>
                <a:uFillTx/>
                <a:ea typeface="miuのyoyo(小愚修补版)" panose="020B0600040000000000" charset="-122"/>
              </a:defRPr>
            </a:lvl1pPr>
          </a:lstStyle>
          <a:p>
            <a:r>
              <a:rPr lang="en-US" altLang="zh-CN" sz="4700">
                <a:gradFill>
                  <a:gsLst>
                    <a:gs pos="19000">
                      <a:srgbClr val="FFB9B9"/>
                    </a:gs>
                    <a:gs pos="64000">
                      <a:srgbClr val="FF8F8E"/>
                    </a:gs>
                    <a:gs pos="44000">
                      <a:srgbClr val="FE9E9F"/>
                    </a:gs>
                    <a:gs pos="84000">
                      <a:srgbClr val="FF7373"/>
                    </a:gs>
                  </a:gsLst>
                  <a:lin scaled="1"/>
                </a:gradFill>
                <a:latin typeface="华文琥珀" panose="02010800040101010101" charset="-122"/>
                <a:ea typeface="华文琥珀" panose="02010800040101010101" charset="-122"/>
                <a:sym typeface="+mn-ea"/>
              </a:rPr>
              <a:t>圣诞元旦双节狂欢</a:t>
            </a:r>
          </a:p>
        </p:txBody>
      </p:sp>
      <p:sp>
        <p:nvSpPr>
          <p:cNvPr id="2" name="文本框 1"/>
          <p:cNvSpPr txBox="1"/>
          <p:nvPr>
            <p:custDataLst>
              <p:tags r:id="rId4"/>
            </p:custDataLst>
          </p:nvPr>
        </p:nvSpPr>
        <p:spPr>
          <a:xfrm>
            <a:off x="2564765" y="1761490"/>
            <a:ext cx="9378950" cy="1945640"/>
          </a:xfrm>
          <a:prstGeom prst="rect">
            <a:avLst/>
          </a:prstGeom>
        </p:spPr>
        <p:txBody>
          <a:bodyPr vert="horz" lIns="90000" tIns="46800" rIns="90000" bIns="46800" rtlCol="0">
            <a:noAutofit/>
          </a:bodyPr>
          <a:lstStyle>
            <a:lvl1pPr indent="0" algn="ctr">
              <a:lnSpc>
                <a:spcPct val="120000"/>
              </a:lnSpc>
              <a:spcBef>
                <a:spcPts val="1000"/>
              </a:spcBef>
              <a:buFont typeface="Arial" panose="020B0604020202020204" pitchFamily="34" charset="0"/>
              <a:buNone/>
              <a:defRPr sz="2400">
                <a:solidFill>
                  <a:schemeClr val="bg1"/>
                </a:solidFill>
              </a:defRPr>
            </a:lvl1pPr>
            <a:lvl2pPr indent="0">
              <a:lnSpc>
                <a:spcPct val="120000"/>
              </a:lnSpc>
              <a:spcBef>
                <a:spcPts val="500"/>
              </a:spcBef>
              <a:buFont typeface="Arial" panose="020B0604020202020204" pitchFamily="34" charset="0"/>
              <a:buNone/>
              <a:defRPr sz="2000">
                <a:solidFill>
                  <a:schemeClr val="tx1">
                    <a:tint val="75000"/>
                  </a:schemeClr>
                </a:solidFill>
              </a:defRPr>
            </a:lvl2pPr>
            <a:lvl3pPr indent="0">
              <a:lnSpc>
                <a:spcPct val="120000"/>
              </a:lnSpc>
              <a:spcBef>
                <a:spcPts val="500"/>
              </a:spcBef>
              <a:buFont typeface="Arial" panose="020B0604020202020204" pitchFamily="34" charset="0"/>
              <a:buNone/>
              <a:defRPr>
                <a:solidFill>
                  <a:schemeClr val="tx1">
                    <a:tint val="75000"/>
                  </a:schemeClr>
                </a:solidFill>
              </a:defRPr>
            </a:lvl3pPr>
            <a:lvl4pPr indent="0">
              <a:lnSpc>
                <a:spcPct val="120000"/>
              </a:lnSpc>
              <a:spcBef>
                <a:spcPts val="500"/>
              </a:spcBef>
              <a:buFont typeface="Arial" panose="020B0604020202020204" pitchFamily="34" charset="0"/>
              <a:buNone/>
              <a:defRPr sz="1600">
                <a:solidFill>
                  <a:schemeClr val="tx1">
                    <a:tint val="75000"/>
                  </a:schemeClr>
                </a:solidFill>
              </a:defRPr>
            </a:lvl4pPr>
            <a:lvl5pPr indent="0">
              <a:lnSpc>
                <a:spcPct val="12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sz="3600">
                <a:gradFill>
                  <a:gsLst>
                    <a:gs pos="19000">
                      <a:srgbClr val="FFB9B9"/>
                    </a:gs>
                    <a:gs pos="64000">
                      <a:srgbClr val="FF8F8E"/>
                    </a:gs>
                    <a:gs pos="44000">
                      <a:srgbClr val="FE9E9F"/>
                    </a:gs>
                    <a:gs pos="84000">
                      <a:srgbClr val="FF7373"/>
                    </a:gs>
                  </a:gsLst>
                  <a:lin scaled="1"/>
                </a:gradFill>
                <a:latin typeface="华文琥珀" panose="02010800040101010101" charset="-122"/>
                <a:ea typeface="华文琥珀" panose="02010800040101010101" charset="-122"/>
                <a:sym typeface="+mn-ea"/>
              </a:rPr>
              <a:t>中兴通电子发票平台现金红包等你来拿！</a:t>
            </a:r>
          </a:p>
          <a:p>
            <a:pPr algn="l"/>
            <a:r>
              <a:rPr lang="en-US" altLang="zh-CN" sz="2800">
                <a:solidFill>
                  <a:srgbClr val="FF5050"/>
                </a:solidFill>
                <a:latin typeface="华文琥珀" panose="02010800040101010101" charset="-122"/>
                <a:ea typeface="华文琥珀" panose="02010800040101010101" charset="-122"/>
                <a:sym typeface="+mn-ea"/>
              </a:rPr>
              <a:t>订购本平台开票服务并成功签约既可获得现金红包，快来邀请好友一起参与吧！</a:t>
            </a:r>
            <a:endParaRPr lang="en-US" altLang="zh-CN" sz="2800">
              <a:solidFill>
                <a:srgbClr val="FF5050"/>
              </a:solidFill>
              <a:latin typeface="华文琥珀" panose="02010800040101010101" charset="-122"/>
              <a:ea typeface="华文琥珀" panose="02010800040101010101" charset="-122"/>
            </a:endParaRPr>
          </a:p>
          <a:p>
            <a:endParaRPr lang="en-US" altLang="zh-CN" sz="3600">
              <a:gradFill>
                <a:gsLst>
                  <a:gs pos="19000">
                    <a:srgbClr val="FFB9B9"/>
                  </a:gs>
                  <a:gs pos="64000">
                    <a:srgbClr val="FF8F8E"/>
                  </a:gs>
                  <a:gs pos="44000">
                    <a:srgbClr val="FE9E9F"/>
                  </a:gs>
                  <a:gs pos="84000">
                    <a:srgbClr val="FF7373"/>
                  </a:gs>
                </a:gsLst>
                <a:lin scaled="1"/>
              </a:gradFill>
              <a:latin typeface="华文琥珀" panose="02010800040101010101" charset="-122"/>
              <a:ea typeface="华文琥珀" panose="02010800040101010101" charset="-122"/>
            </a:endParaRPr>
          </a:p>
          <a:p>
            <a:endParaRPr lang="en-US" altLang="zh-CN" sz="3600">
              <a:gradFill>
                <a:gsLst>
                  <a:gs pos="19000">
                    <a:srgbClr val="FFB9B9"/>
                  </a:gs>
                  <a:gs pos="64000">
                    <a:srgbClr val="FF8F8E"/>
                  </a:gs>
                  <a:gs pos="44000">
                    <a:srgbClr val="FE9E9F"/>
                  </a:gs>
                  <a:gs pos="84000">
                    <a:srgbClr val="FF7373"/>
                  </a:gs>
                </a:gsLst>
                <a:lin scaled="1"/>
              </a:gradFill>
              <a:latin typeface="华文琥珀" panose="02010800040101010101" charset="-122"/>
              <a:ea typeface="华文琥珀" panose="02010800040101010101" charset="-122"/>
            </a:endParaRPr>
          </a:p>
        </p:txBody>
      </p:sp>
      <p:pic>
        <p:nvPicPr>
          <p:cNvPr id="3" name="图片 2" descr="电票-许鹏"/>
          <p:cNvPicPr>
            <a:picLocks noChangeAspect="1"/>
          </p:cNvPicPr>
          <p:nvPr/>
        </p:nvPicPr>
        <p:blipFill>
          <a:blip r:embed="rId8"/>
          <a:stretch>
            <a:fillRect/>
          </a:stretch>
        </p:blipFill>
        <p:spPr>
          <a:xfrm>
            <a:off x="2087245" y="3836035"/>
            <a:ext cx="2819400" cy="2819400"/>
          </a:xfrm>
          <a:prstGeom prst="rect">
            <a:avLst/>
          </a:prstGeom>
        </p:spPr>
      </p:pic>
      <p:sp>
        <p:nvSpPr>
          <p:cNvPr id="15" name="文本框 14"/>
          <p:cNvSpPr txBox="1"/>
          <p:nvPr>
            <p:custDataLst>
              <p:tags r:id="rId5"/>
            </p:custDataLst>
          </p:nvPr>
        </p:nvSpPr>
        <p:spPr>
          <a:xfrm>
            <a:off x="5759450" y="4016375"/>
            <a:ext cx="6083935" cy="535305"/>
          </a:xfrm>
          <a:prstGeom prst="rect">
            <a:avLst/>
          </a:prstGeom>
        </p:spPr>
        <p:txBody>
          <a:bodyPr vert="horz" lIns="90000" tIns="46800" rIns="90000" bIns="46800" rtlCol="0">
            <a:normAutofit/>
          </a:bodyPr>
          <a:lstStyle>
            <a:lvl1pPr indent="0" algn="ctr">
              <a:lnSpc>
                <a:spcPct val="120000"/>
              </a:lnSpc>
              <a:spcBef>
                <a:spcPts val="1000"/>
              </a:spcBef>
              <a:buFont typeface="Arial" panose="020B0604020202020204" pitchFamily="34" charset="0"/>
              <a:buNone/>
              <a:defRPr sz="2400">
                <a:solidFill>
                  <a:schemeClr val="bg1"/>
                </a:solidFill>
              </a:defRPr>
            </a:lvl1pPr>
            <a:lvl2pPr indent="0">
              <a:lnSpc>
                <a:spcPct val="120000"/>
              </a:lnSpc>
              <a:spcBef>
                <a:spcPts val="500"/>
              </a:spcBef>
              <a:buFont typeface="Arial" panose="020B0604020202020204" pitchFamily="34" charset="0"/>
              <a:buNone/>
              <a:defRPr sz="2000">
                <a:solidFill>
                  <a:schemeClr val="tx1">
                    <a:tint val="75000"/>
                  </a:schemeClr>
                </a:solidFill>
              </a:defRPr>
            </a:lvl2pPr>
            <a:lvl3pPr indent="0">
              <a:lnSpc>
                <a:spcPct val="120000"/>
              </a:lnSpc>
              <a:spcBef>
                <a:spcPts val="500"/>
              </a:spcBef>
              <a:buFont typeface="Arial" panose="020B0604020202020204" pitchFamily="34" charset="0"/>
              <a:buNone/>
              <a:defRPr>
                <a:solidFill>
                  <a:schemeClr val="tx1">
                    <a:tint val="75000"/>
                  </a:schemeClr>
                </a:solidFill>
              </a:defRPr>
            </a:lvl3pPr>
            <a:lvl4pPr indent="0">
              <a:lnSpc>
                <a:spcPct val="120000"/>
              </a:lnSpc>
              <a:spcBef>
                <a:spcPts val="500"/>
              </a:spcBef>
              <a:buFont typeface="Arial" panose="020B0604020202020204" pitchFamily="34" charset="0"/>
              <a:buNone/>
              <a:defRPr sz="1600">
                <a:solidFill>
                  <a:schemeClr val="tx1">
                    <a:tint val="75000"/>
                  </a:schemeClr>
                </a:solidFill>
              </a:defRPr>
            </a:lvl4pPr>
            <a:lvl5pPr indent="0">
              <a:lnSpc>
                <a:spcPct val="12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b="1">
                <a:gradFill>
                  <a:gsLst>
                    <a:gs pos="19000">
                      <a:srgbClr val="FFB9B9"/>
                    </a:gs>
                    <a:gs pos="64000">
                      <a:srgbClr val="FF8F8E"/>
                    </a:gs>
                    <a:gs pos="44000">
                      <a:srgbClr val="FE9E9F"/>
                    </a:gs>
                    <a:gs pos="84000">
                      <a:srgbClr val="FF7373"/>
                    </a:gs>
                  </a:gsLst>
                  <a:lin scaled="1"/>
                </a:gradFill>
                <a:latin typeface="华文琥珀" panose="02010800040101010101" charset="-122"/>
                <a:ea typeface="华文琥珀" panose="02010800040101010101" charset="-122"/>
                <a:cs typeface="华文琥珀" panose="02010800040101010101" charset="-122"/>
                <a:sym typeface="+mn-ea"/>
              </a:rPr>
              <a:t>本活动限2022年1月31日前</a:t>
            </a:r>
            <a:r>
              <a:rPr lang="zh-CN" altLang="en-US" b="1">
                <a:gradFill>
                  <a:gsLst>
                    <a:gs pos="19000">
                      <a:srgbClr val="FFB9B9"/>
                    </a:gs>
                    <a:gs pos="64000">
                      <a:srgbClr val="FF8F8E"/>
                    </a:gs>
                    <a:gs pos="44000">
                      <a:srgbClr val="FE9E9F"/>
                    </a:gs>
                    <a:gs pos="84000">
                      <a:srgbClr val="FF7373"/>
                    </a:gs>
                  </a:gsLst>
                  <a:lin scaled="1"/>
                </a:gradFill>
                <a:latin typeface="华文琥珀" panose="02010800040101010101" charset="-122"/>
                <a:ea typeface="华文琥珀" panose="02010800040101010101" charset="-122"/>
                <a:cs typeface="华文琥珀" panose="02010800040101010101" charset="-122"/>
                <a:sym typeface="+mn-ea"/>
              </a:rPr>
              <a:t>报名的用户参与</a:t>
            </a:r>
          </a:p>
        </p:txBody>
      </p:sp>
    </p:spTree>
    <p:custDataLst>
      <p:tags r:id="rId2"/>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B8C7AEB-3AA9-4C91-9988-FAE2F79DFB78}"/>
              </a:ext>
            </a:extLst>
          </p:cNvPr>
          <p:cNvSpPr/>
          <p:nvPr/>
        </p:nvSpPr>
        <p:spPr>
          <a:xfrm>
            <a:off x="0" y="2286000"/>
            <a:ext cx="12192000" cy="1511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D9A0398B-97CF-4E4A-929D-4D892E43CA5A}"/>
              </a:ext>
            </a:extLst>
          </p:cNvPr>
          <p:cNvSpPr txBox="1"/>
          <p:nvPr/>
        </p:nvSpPr>
        <p:spPr>
          <a:xfrm>
            <a:off x="3588027" y="2435638"/>
            <a:ext cx="441297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72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交流时间</a:t>
            </a:r>
          </a:p>
        </p:txBody>
      </p:sp>
      <p:sp>
        <p:nvSpPr>
          <p:cNvPr id="3" name="文本框 2">
            <a:extLst>
              <a:ext uri="{FF2B5EF4-FFF2-40B4-BE49-F238E27FC236}">
                <a16:creationId xmlns:a16="http://schemas.microsoft.com/office/drawing/2014/main" id="{E4A90433-E5F1-4FFF-9078-4E4807083A47}"/>
              </a:ext>
            </a:extLst>
          </p:cNvPr>
          <p:cNvSpPr txBox="1"/>
          <p:nvPr/>
        </p:nvSpPr>
        <p:spPr>
          <a:xfrm>
            <a:off x="2817744" y="4051591"/>
            <a:ext cx="59535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答疑不到的地方或后续有问题可以加客服微信随时提问</a:t>
            </a:r>
          </a:p>
        </p:txBody>
      </p:sp>
    </p:spTree>
    <p:extLst>
      <p:ext uri="{BB962C8B-B14F-4D97-AF65-F5344CB8AC3E}">
        <p14:creationId xmlns:p14="http://schemas.microsoft.com/office/powerpoint/2010/main" val="1642767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098473" y="2101162"/>
            <a:ext cx="7558502" cy="1422954"/>
          </a:xfrm>
          <a:prstGeom prst="rect">
            <a:avLst/>
          </a:prstGeom>
          <a:noFill/>
          <a:ln w="9525">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1A62A9"/>
                </a:solidFill>
                <a:uLnTx/>
                <a:uFillTx/>
                <a:latin typeface="微软雅黑" panose="020B0503020204020204" pitchFamily="34" charset="-122"/>
                <a:ea typeface="微软雅黑" panose="020B0503020204020204" pitchFamily="34" charset="-122"/>
              </a:rPr>
              <a:t>电子税务局及税务</a:t>
            </a:r>
            <a:r>
              <a:rPr kumimoji="0" lang="en-US" altLang="zh-CN" sz="2000" b="1" i="0" u="none" strike="noStrike" kern="1200" cap="none" spc="0" normalizeH="0" baseline="0" noProof="0" dirty="0" err="1">
                <a:ln>
                  <a:noFill/>
                </a:ln>
                <a:solidFill>
                  <a:srgbClr val="1A62A9"/>
                </a:solidFill>
                <a:uLnTx/>
                <a:uFillTx/>
                <a:latin typeface="微软雅黑" panose="020B0503020204020204" pitchFamily="34" charset="-122"/>
                <a:ea typeface="微软雅黑" panose="020B0503020204020204" pitchFamily="34" charset="-122"/>
              </a:rPr>
              <a:t>Ukey</a:t>
            </a:r>
            <a:r>
              <a:rPr kumimoji="0" lang="zh-CN" altLang="en-US" sz="2000" b="1" i="0" u="none" strike="noStrike" kern="1200" cap="none" spc="0" normalizeH="0" baseline="0" noProof="0" dirty="0">
                <a:ln>
                  <a:noFill/>
                </a:ln>
                <a:solidFill>
                  <a:srgbClr val="1A62A9"/>
                </a:solidFill>
                <a:uLnTx/>
                <a:uFillTx/>
                <a:latin typeface="微软雅黑" panose="020B0503020204020204" pitchFamily="34" charset="-122"/>
                <a:ea typeface="微软雅黑" panose="020B0503020204020204" pitchFamily="34" charset="-122"/>
              </a:rPr>
              <a:t>热线：</a:t>
            </a:r>
            <a:r>
              <a:rPr kumimoji="0" lang="en-US" altLang="zh-CN" sz="2000" b="1" i="0" u="none" strike="noStrike" kern="1200" cap="none" spc="0" normalizeH="0" baseline="0" noProof="0" dirty="0">
                <a:ln>
                  <a:noFill/>
                </a:ln>
                <a:solidFill>
                  <a:srgbClr val="1A62A9"/>
                </a:solidFill>
                <a:uLnTx/>
                <a:uFillTx/>
                <a:latin typeface="微软雅黑" panose="020B0503020204020204" pitchFamily="34" charset="-122"/>
                <a:ea typeface="微软雅黑" panose="020B0503020204020204" pitchFamily="34" charset="-122"/>
              </a:rPr>
              <a:t>010-62212366</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1A62A9"/>
                </a:solidFill>
                <a:uLnTx/>
                <a:uFillTx/>
                <a:latin typeface="微软雅黑" panose="020B0503020204020204" pitchFamily="34" charset="-122"/>
                <a:ea typeface="微软雅黑" panose="020B0503020204020204" pitchFamily="34" charset="-122"/>
              </a:rPr>
              <a:t>中兴通简税热线：</a:t>
            </a:r>
            <a:r>
              <a:rPr kumimoji="0" lang="en-US" altLang="zh-CN" sz="2000" b="1" i="0" u="none" strike="noStrike" kern="1200" cap="none" spc="0" normalizeH="0" baseline="0" noProof="0" dirty="0">
                <a:ln>
                  <a:noFill/>
                </a:ln>
                <a:solidFill>
                  <a:srgbClr val="1A62A9"/>
                </a:solidFill>
                <a:uLnTx/>
                <a:uFillTx/>
                <a:latin typeface="微软雅黑" panose="020B0503020204020204" pitchFamily="34" charset="-122"/>
                <a:ea typeface="微软雅黑" panose="020B0503020204020204" pitchFamily="34" charset="-122"/>
              </a:rPr>
              <a:t>010-62965988</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1A62A9"/>
                </a:solidFill>
                <a:uLnTx/>
                <a:uFillTx/>
                <a:latin typeface="微软雅黑" panose="020B0503020204020204" pitchFamily="34" charset="-122"/>
                <a:ea typeface="微软雅黑" panose="020B0503020204020204" pitchFamily="34" charset="-122"/>
              </a:rPr>
              <a:t>网址：</a:t>
            </a:r>
            <a:r>
              <a:rPr kumimoji="0" lang="en-US" altLang="zh-CN" sz="2000" b="1" i="0" u="none" strike="noStrike" kern="1200" cap="none" spc="0" normalizeH="0" baseline="0" noProof="0" dirty="0">
                <a:ln>
                  <a:noFill/>
                </a:ln>
                <a:solidFill>
                  <a:srgbClr val="1A62A9"/>
                </a:solidFill>
                <a:uLnTx/>
                <a:uFillTx/>
                <a:latin typeface="微软雅黑" panose="020B0503020204020204" pitchFamily="34" charset="-122"/>
                <a:ea typeface="微软雅黑" panose="020B0503020204020204" pitchFamily="34" charset="-122"/>
              </a:rPr>
              <a:t>www.62212366.com</a:t>
            </a:r>
          </a:p>
        </p:txBody>
      </p:sp>
      <p:sp>
        <p:nvSpPr>
          <p:cNvPr id="6" name="文本框 5"/>
          <p:cNvSpPr txBox="1"/>
          <p:nvPr/>
        </p:nvSpPr>
        <p:spPr>
          <a:xfrm>
            <a:off x="2542422" y="5407464"/>
            <a:ext cx="1375508" cy="338554"/>
          </a:xfrm>
          <a:prstGeom prst="rect">
            <a:avLst/>
          </a:prstGeom>
          <a:solidFill>
            <a:srgbClr val="1A6BD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客服微信</a:t>
            </a:r>
          </a:p>
        </p:txBody>
      </p:sp>
      <p:sp>
        <p:nvSpPr>
          <p:cNvPr id="7" name="文本框 6"/>
          <p:cNvSpPr txBox="1"/>
          <p:nvPr/>
        </p:nvSpPr>
        <p:spPr>
          <a:xfrm>
            <a:off x="5189970" y="5407465"/>
            <a:ext cx="1375508" cy="338554"/>
          </a:xfrm>
          <a:prstGeom prst="rect">
            <a:avLst/>
          </a:prstGeom>
          <a:solidFill>
            <a:srgbClr val="1A6BD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微信公众号</a:t>
            </a:r>
          </a:p>
        </p:txBody>
      </p:sp>
      <p:sp>
        <p:nvSpPr>
          <p:cNvPr id="8" name="文本框 7"/>
          <p:cNvSpPr txBox="1"/>
          <p:nvPr/>
        </p:nvSpPr>
        <p:spPr>
          <a:xfrm>
            <a:off x="7511569" y="5407464"/>
            <a:ext cx="1375508" cy="338554"/>
          </a:xfrm>
          <a:prstGeom prst="rect">
            <a:avLst/>
          </a:prstGeom>
          <a:solidFill>
            <a:srgbClr val="1A6BD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在</a:t>
            </a:r>
            <a:r>
              <a:rPr kumimoji="0" lang="en-US" altLang="zh-CN"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e</a:t>
            </a:r>
            <a:r>
              <a:rPr kumimoji="0" lang="zh-CN" altLang="en-US"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企</a:t>
            </a:r>
            <a:r>
              <a:rPr kumimoji="0" lang="en-US" altLang="zh-CN"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APP</a:t>
            </a:r>
            <a:endParaRPr kumimoji="0" lang="zh-CN" altLang="en-US"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9" name="图片 8" descr="QR 代码&#10;&#10;描述已自动生成"/>
          <p:cNvPicPr>
            <a:picLocks noChangeAspect="1"/>
          </p:cNvPicPr>
          <p:nvPr/>
        </p:nvPicPr>
        <p:blipFill>
          <a:blip r:embed="rId2"/>
          <a:stretch>
            <a:fillRect/>
          </a:stretch>
        </p:blipFill>
        <p:spPr>
          <a:xfrm>
            <a:off x="7568945" y="3898950"/>
            <a:ext cx="1318132" cy="1318132"/>
          </a:xfrm>
          <a:prstGeom prst="rect">
            <a:avLst/>
          </a:prstGeom>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971" y="3858371"/>
            <a:ext cx="1398154" cy="1398154"/>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2540" y="1111981"/>
            <a:ext cx="12189460" cy="5579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89" rIns="68580" bIns="34289"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665" b="1" i="0" u="none" strike="noStrike" kern="1200" cap="none" spc="0" normalizeH="0" baseline="0" noProof="0">
                <a:ln>
                  <a:noFill/>
                </a:ln>
                <a:solidFill>
                  <a:prstClr val="white"/>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联系我们</a:t>
            </a:r>
            <a:endParaRPr kumimoji="0" lang="zh-CN" altLang="en-US" sz="2665" b="1" i="0" u="none" strike="noStrike" kern="1200" cap="none" spc="0" normalizeH="0" baseline="0" noProof="0" dirty="0">
              <a:ln>
                <a:noFill/>
              </a:ln>
              <a:solidFill>
                <a:prstClr val="white"/>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5" name="图片 14" descr="QR 代码&#10;&#10;描述已自动生成">
            <a:extLst>
              <a:ext uri="{FF2B5EF4-FFF2-40B4-BE49-F238E27FC236}">
                <a16:creationId xmlns:a16="http://schemas.microsoft.com/office/drawing/2014/main" id="{9E1476FE-074B-4D78-8D61-CE17B91509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9776" y="3858371"/>
            <a:ext cx="1398154" cy="1398154"/>
          </a:xfrm>
          <a:prstGeom prst="rect">
            <a:avLst/>
          </a:prstGeom>
        </p:spPr>
      </p:pic>
    </p:spTree>
    <p:extLst>
      <p:ext uri="{BB962C8B-B14F-4D97-AF65-F5344CB8AC3E}">
        <p14:creationId xmlns:p14="http://schemas.microsoft.com/office/powerpoint/2010/main" val="1609139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03品牌管理\zxt-集团PPT\集团新改的PPT\20161202图片\1203底图pho1.jpg1203底图pho1"/>
          <p:cNvPicPr/>
          <p:nvPr/>
        </p:nvPicPr>
        <p:blipFill>
          <a:blip r:embed="rId2"/>
          <a:srcRect/>
          <a:stretch>
            <a:fillRect/>
          </a:stretch>
        </p:blipFill>
        <p:spPr>
          <a:xfrm>
            <a:off x="-635" y="0"/>
            <a:ext cx="12193200" cy="6858000"/>
          </a:xfrm>
          <a:prstGeom prst="rect">
            <a:avLst/>
          </a:prstGeom>
        </p:spPr>
      </p:pic>
      <p:grpSp>
        <p:nvGrpSpPr>
          <p:cNvPr id="6" name="组合 5"/>
          <p:cNvGrpSpPr/>
          <p:nvPr/>
        </p:nvGrpSpPr>
        <p:grpSpPr>
          <a:xfrm>
            <a:off x="530225" y="349885"/>
            <a:ext cx="11186160" cy="6199505"/>
            <a:chOff x="1744" y="622"/>
            <a:chExt cx="15662" cy="8680"/>
          </a:xfrm>
          <a:solidFill>
            <a:schemeClr val="accent1">
              <a:lumMod val="60000"/>
              <a:lumOff val="40000"/>
              <a:alpha val="12000"/>
            </a:schemeClr>
          </a:solidFill>
        </p:grpSpPr>
        <p:grpSp>
          <p:nvGrpSpPr>
            <p:cNvPr id="7" name="组合 6"/>
            <p:cNvGrpSpPr/>
            <p:nvPr/>
          </p:nvGrpSpPr>
          <p:grpSpPr>
            <a:xfrm>
              <a:off x="1744" y="1229"/>
              <a:ext cx="8420" cy="7390"/>
              <a:chOff x="8388" y="1166"/>
              <a:chExt cx="8420" cy="7390"/>
            </a:xfrm>
            <a:grpFill/>
          </p:grpSpPr>
          <p:sp>
            <p:nvSpPr>
              <p:cNvPr id="8" name="Freeform 60"/>
              <p:cNvSpPr/>
              <p:nvPr/>
            </p:nvSpPr>
            <p:spPr>
              <a:xfrm>
                <a:off x="8388" y="5813"/>
                <a:ext cx="167" cy="164"/>
              </a:xfrm>
              <a:custGeom>
                <a:avLst/>
                <a:gdLst/>
                <a:ahLst/>
                <a:cxnLst>
                  <a:cxn ang="0">
                    <a:pos x="201612500" y="38661970"/>
                  </a:cxn>
                  <a:cxn ang="0">
                    <a:pos x="120967500" y="0"/>
                  </a:cxn>
                  <a:cxn ang="0">
                    <a:pos x="40322500" y="38661970"/>
                  </a:cxn>
                  <a:cxn ang="0">
                    <a:pos x="0" y="115982800"/>
                  </a:cxn>
                  <a:cxn ang="0">
                    <a:pos x="40322500"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0" name="Freeform 61"/>
              <p:cNvSpPr/>
              <p:nvPr/>
            </p:nvSpPr>
            <p:spPr>
              <a:xfrm>
                <a:off x="8388" y="6067"/>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1" name="Freeform 127"/>
              <p:cNvSpPr/>
              <p:nvPr/>
            </p:nvSpPr>
            <p:spPr>
              <a:xfrm>
                <a:off x="8388" y="5555"/>
                <a:ext cx="167" cy="167"/>
              </a:xfrm>
              <a:custGeom>
                <a:avLst/>
                <a:gdLst/>
                <a:ahLst/>
                <a:cxnLst>
                  <a:cxn ang="0">
                    <a:pos x="201612500" y="30241875"/>
                  </a:cxn>
                  <a:cxn ang="0">
                    <a:pos x="120967500" y="0"/>
                  </a:cxn>
                  <a:cxn ang="0">
                    <a:pos x="40322500" y="30241875"/>
                  </a:cxn>
                  <a:cxn ang="0">
                    <a:pos x="0" y="110886875"/>
                  </a:cxn>
                  <a:cxn ang="0">
                    <a:pos x="40322500" y="201612500"/>
                  </a:cxn>
                  <a:cxn ang="0">
                    <a:pos x="120967500" y="241935000"/>
                  </a:cxn>
                  <a:cxn ang="0">
                    <a:pos x="201612500" y="201612500"/>
                  </a:cxn>
                  <a:cxn ang="0">
                    <a:pos x="241935000" y="110886875"/>
                  </a:cxn>
                  <a:cxn ang="0">
                    <a:pos x="201612500" y="30241875"/>
                  </a:cxn>
                </a:cxnLst>
                <a:rect l="0" t="0" r="0" b="0"/>
                <a:pathLst>
                  <a:path w="24" h="24">
                    <a:moveTo>
                      <a:pt x="20" y="3"/>
                    </a:moveTo>
                    <a:cubicBezTo>
                      <a:pt x="18" y="1"/>
                      <a:pt x="16" y="0"/>
                      <a:pt x="12" y="0"/>
                    </a:cubicBezTo>
                    <a:cubicBezTo>
                      <a:pt x="9" y="0"/>
                      <a:pt x="6" y="1"/>
                      <a:pt x="4" y="3"/>
                    </a:cubicBezTo>
                    <a:cubicBezTo>
                      <a:pt x="1" y="5"/>
                      <a:pt x="0" y="8"/>
                      <a:pt x="0" y="11"/>
                    </a:cubicBezTo>
                    <a:cubicBezTo>
                      <a:pt x="0" y="15"/>
                      <a:pt x="1" y="18"/>
                      <a:pt x="4" y="20"/>
                    </a:cubicBezTo>
                    <a:cubicBezTo>
                      <a:pt x="6" y="23"/>
                      <a:pt x="9" y="24"/>
                      <a:pt x="12" y="24"/>
                    </a:cubicBezTo>
                    <a:cubicBezTo>
                      <a:pt x="16" y="24"/>
                      <a:pt x="18" y="23"/>
                      <a:pt x="20" y="20"/>
                    </a:cubicBezTo>
                    <a:cubicBezTo>
                      <a:pt x="23" y="18"/>
                      <a:pt x="24" y="15"/>
                      <a:pt x="24" y="11"/>
                    </a:cubicBezTo>
                    <a:cubicBezTo>
                      <a:pt x="24" y="8"/>
                      <a:pt x="23" y="5"/>
                      <a:pt x="20" y="3"/>
                    </a:cubicBezTo>
                  </a:path>
                </a:pathLst>
              </a:custGeom>
              <a:grpFill/>
              <a:ln w="9525">
                <a:noFill/>
              </a:ln>
            </p:spPr>
            <p:txBody>
              <a:bodyPr/>
              <a:lstStyle/>
              <a:p>
                <a:endParaRPr lang="zh-CN" altLang="en-US"/>
              </a:p>
            </p:txBody>
          </p:sp>
          <p:sp>
            <p:nvSpPr>
              <p:cNvPr id="12" name="Freeform 183"/>
              <p:cNvSpPr/>
              <p:nvPr/>
            </p:nvSpPr>
            <p:spPr>
              <a:xfrm>
                <a:off x="8388" y="2975"/>
                <a:ext cx="167" cy="167"/>
              </a:xfrm>
              <a:custGeom>
                <a:avLst/>
                <a:gdLst/>
                <a:ahLst/>
                <a:cxnLst>
                  <a:cxn ang="0">
                    <a:pos x="201612500" y="30241875"/>
                  </a:cxn>
                  <a:cxn ang="0">
                    <a:pos x="120967500" y="0"/>
                  </a:cxn>
                  <a:cxn ang="0">
                    <a:pos x="40322500" y="30241875"/>
                  </a:cxn>
                  <a:cxn ang="0">
                    <a:pos x="0" y="120967500"/>
                  </a:cxn>
                  <a:cxn ang="0">
                    <a:pos x="40322500"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grpSp>
            <p:nvGrpSpPr>
              <p:cNvPr id="13" name="组合 12"/>
              <p:cNvGrpSpPr/>
              <p:nvPr/>
            </p:nvGrpSpPr>
            <p:grpSpPr>
              <a:xfrm>
                <a:off x="8642" y="1166"/>
                <a:ext cx="8166" cy="7390"/>
                <a:chOff x="8642" y="1166"/>
                <a:chExt cx="8166" cy="7390"/>
              </a:xfrm>
              <a:grpFill/>
            </p:grpSpPr>
            <p:sp>
              <p:nvSpPr>
                <p:cNvPr id="14" name="Freeform 62"/>
                <p:cNvSpPr/>
                <p:nvPr/>
              </p:nvSpPr>
              <p:spPr>
                <a:xfrm>
                  <a:off x="8642" y="5293"/>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15" name="Freeform 63"/>
                <p:cNvSpPr/>
                <p:nvPr/>
              </p:nvSpPr>
              <p:spPr>
                <a:xfrm>
                  <a:off x="8642" y="5555"/>
                  <a:ext cx="174" cy="167"/>
                </a:xfrm>
                <a:custGeom>
                  <a:avLst/>
                  <a:gdLst/>
                  <a:ahLst/>
                  <a:cxnLst>
                    <a:cxn ang="0">
                      <a:pos x="40322500" y="30241875"/>
                    </a:cxn>
                    <a:cxn ang="0">
                      <a:pos x="0" y="110886875"/>
                    </a:cxn>
                    <a:cxn ang="0">
                      <a:pos x="40322500" y="201612500"/>
                    </a:cxn>
                    <a:cxn ang="0">
                      <a:pos x="120967500" y="241935000"/>
                    </a:cxn>
                    <a:cxn ang="0">
                      <a:pos x="211693125" y="201612500"/>
                    </a:cxn>
                    <a:cxn ang="0">
                      <a:pos x="252015625" y="110886875"/>
                    </a:cxn>
                    <a:cxn ang="0">
                      <a:pos x="211693125" y="30241875"/>
                    </a:cxn>
                    <a:cxn ang="0">
                      <a:pos x="120967500" y="0"/>
                    </a:cxn>
                    <a:cxn ang="0">
                      <a:pos x="40322500" y="30241875"/>
                    </a:cxn>
                  </a:cxnLst>
                  <a:rect l="0" t="0" r="0" b="0"/>
                  <a:pathLst>
                    <a:path w="25" h="24">
                      <a:moveTo>
                        <a:pt x="4" y="3"/>
                      </a:moveTo>
                      <a:cubicBezTo>
                        <a:pt x="2" y="5"/>
                        <a:pt x="0" y="8"/>
                        <a:pt x="0" y="11"/>
                      </a:cubicBezTo>
                      <a:cubicBezTo>
                        <a:pt x="0" y="15"/>
                        <a:pt x="2" y="18"/>
                        <a:pt x="4" y="20"/>
                      </a:cubicBezTo>
                      <a:cubicBezTo>
                        <a:pt x="6" y="23"/>
                        <a:pt x="9" y="24"/>
                        <a:pt x="12" y="24"/>
                      </a:cubicBezTo>
                      <a:cubicBezTo>
                        <a:pt x="16" y="24"/>
                        <a:pt x="19" y="23"/>
                        <a:pt x="21" y="20"/>
                      </a:cubicBezTo>
                      <a:cubicBezTo>
                        <a:pt x="23" y="18"/>
                        <a:pt x="25" y="15"/>
                        <a:pt x="25" y="11"/>
                      </a:cubicBezTo>
                      <a:cubicBezTo>
                        <a:pt x="25" y="8"/>
                        <a:pt x="23" y="5"/>
                        <a:pt x="21" y="3"/>
                      </a:cubicBezTo>
                      <a:cubicBezTo>
                        <a:pt x="19" y="1"/>
                        <a:pt x="16" y="0"/>
                        <a:pt x="12" y="0"/>
                      </a:cubicBezTo>
                      <a:cubicBezTo>
                        <a:pt x="9" y="0"/>
                        <a:pt x="6" y="1"/>
                        <a:pt x="4" y="3"/>
                      </a:cubicBezTo>
                    </a:path>
                  </a:pathLst>
                </a:custGeom>
                <a:grpFill/>
                <a:ln w="9525">
                  <a:noFill/>
                </a:ln>
              </p:spPr>
              <p:txBody>
                <a:bodyPr/>
                <a:lstStyle/>
                <a:p>
                  <a:endParaRPr lang="zh-CN" altLang="en-US"/>
                </a:p>
              </p:txBody>
            </p:sp>
            <p:sp>
              <p:nvSpPr>
                <p:cNvPr id="16" name="Freeform 64"/>
                <p:cNvSpPr/>
                <p:nvPr/>
              </p:nvSpPr>
              <p:spPr>
                <a:xfrm>
                  <a:off x="8642" y="5813"/>
                  <a:ext cx="174" cy="164"/>
                </a:xfrm>
                <a:custGeom>
                  <a:avLst/>
                  <a:gdLst/>
                  <a:ahLst/>
                  <a:cxnLst>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 ang="0">
                      <a:pos x="120967500" y="0"/>
                    </a:cxn>
                    <a:cxn ang="0">
                      <a:pos x="40322500" y="38661970"/>
                    </a:cxn>
                  </a:cxnLst>
                  <a:rect l="0" t="0" r="0" b="0"/>
                  <a:pathLst>
                    <a:path w="25" h="24">
                      <a:moveTo>
                        <a:pt x="4" y="4"/>
                      </a:moveTo>
                      <a:cubicBezTo>
                        <a:pt x="2" y="6"/>
                        <a:pt x="0" y="9"/>
                        <a:pt x="0" y="12"/>
                      </a:cubicBezTo>
                      <a:cubicBezTo>
                        <a:pt x="0" y="16"/>
                        <a:pt x="2" y="18"/>
                        <a:pt x="4" y="20"/>
                      </a:cubicBezTo>
                      <a:cubicBezTo>
                        <a:pt x="6" y="23"/>
                        <a:pt x="9" y="24"/>
                        <a:pt x="12" y="24"/>
                      </a:cubicBezTo>
                      <a:cubicBezTo>
                        <a:pt x="16" y="24"/>
                        <a:pt x="19" y="23"/>
                        <a:pt x="21" y="20"/>
                      </a:cubicBezTo>
                      <a:cubicBezTo>
                        <a:pt x="23" y="18"/>
                        <a:pt x="25" y="16"/>
                        <a:pt x="25" y="12"/>
                      </a:cubicBezTo>
                      <a:cubicBezTo>
                        <a:pt x="25" y="9"/>
                        <a:pt x="23" y="6"/>
                        <a:pt x="21" y="4"/>
                      </a:cubicBezTo>
                      <a:cubicBezTo>
                        <a:pt x="19" y="1"/>
                        <a:pt x="16" y="0"/>
                        <a:pt x="12" y="0"/>
                      </a:cubicBezTo>
                      <a:cubicBezTo>
                        <a:pt x="9" y="0"/>
                        <a:pt x="6" y="1"/>
                        <a:pt x="4" y="4"/>
                      </a:cubicBezTo>
                    </a:path>
                  </a:pathLst>
                </a:custGeom>
                <a:grpFill/>
                <a:ln w="9525">
                  <a:noFill/>
                </a:ln>
              </p:spPr>
              <p:txBody>
                <a:bodyPr/>
                <a:lstStyle/>
                <a:p>
                  <a:endParaRPr lang="zh-CN" altLang="en-US"/>
                </a:p>
              </p:txBody>
            </p:sp>
            <p:sp>
              <p:nvSpPr>
                <p:cNvPr id="17" name="Freeform 65"/>
                <p:cNvSpPr/>
                <p:nvPr/>
              </p:nvSpPr>
              <p:spPr>
                <a:xfrm>
                  <a:off x="8642" y="6067"/>
                  <a:ext cx="174" cy="171"/>
                </a:xfrm>
                <a:custGeom>
                  <a:avLst/>
                  <a:gdLst/>
                  <a:ahLst/>
                  <a:cxnLst>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 ang="0">
                      <a:pos x="120967500" y="0"/>
                    </a:cxn>
                    <a:cxn ang="0">
                      <a:pos x="40322500" y="38725978"/>
                    </a:cxn>
                  </a:cxnLst>
                  <a:rect l="0" t="0" r="0" b="0"/>
                  <a:pathLst>
                    <a:path w="25" h="25">
                      <a:moveTo>
                        <a:pt x="4" y="4"/>
                      </a:moveTo>
                      <a:cubicBezTo>
                        <a:pt x="2" y="6"/>
                        <a:pt x="0" y="9"/>
                        <a:pt x="0" y="12"/>
                      </a:cubicBezTo>
                      <a:cubicBezTo>
                        <a:pt x="0" y="16"/>
                        <a:pt x="2" y="19"/>
                        <a:pt x="4" y="21"/>
                      </a:cubicBezTo>
                      <a:cubicBezTo>
                        <a:pt x="6" y="23"/>
                        <a:pt x="9" y="25"/>
                        <a:pt x="12" y="25"/>
                      </a:cubicBezTo>
                      <a:cubicBezTo>
                        <a:pt x="16" y="25"/>
                        <a:pt x="19" y="23"/>
                        <a:pt x="21" y="21"/>
                      </a:cubicBezTo>
                      <a:cubicBezTo>
                        <a:pt x="23" y="19"/>
                        <a:pt x="25" y="16"/>
                        <a:pt x="25" y="12"/>
                      </a:cubicBezTo>
                      <a:cubicBezTo>
                        <a:pt x="25" y="9"/>
                        <a:pt x="23" y="6"/>
                        <a:pt x="21" y="4"/>
                      </a:cubicBezTo>
                      <a:cubicBezTo>
                        <a:pt x="19" y="2"/>
                        <a:pt x="16" y="0"/>
                        <a:pt x="12" y="0"/>
                      </a:cubicBezTo>
                      <a:cubicBezTo>
                        <a:pt x="9" y="0"/>
                        <a:pt x="6" y="2"/>
                        <a:pt x="4" y="4"/>
                      </a:cubicBezTo>
                    </a:path>
                  </a:pathLst>
                </a:custGeom>
                <a:grpFill/>
                <a:ln w="9525">
                  <a:noFill/>
                </a:ln>
              </p:spPr>
              <p:txBody>
                <a:bodyPr/>
                <a:lstStyle/>
                <a:p>
                  <a:endParaRPr lang="zh-CN" altLang="en-US"/>
                </a:p>
              </p:txBody>
            </p:sp>
            <p:sp>
              <p:nvSpPr>
                <p:cNvPr id="18" name="Freeform 66"/>
                <p:cNvSpPr/>
                <p:nvPr/>
              </p:nvSpPr>
              <p:spPr>
                <a:xfrm>
                  <a:off x="8907" y="5039"/>
                  <a:ext cx="164" cy="164"/>
                </a:xfrm>
                <a:custGeom>
                  <a:avLst/>
                  <a:gdLst/>
                  <a:ahLst/>
                  <a:cxnLst>
                    <a:cxn ang="0">
                      <a:pos x="193303630" y="28996477"/>
                    </a:cxn>
                    <a:cxn ang="0">
                      <a:pos x="115982800" y="0"/>
                    </a:cxn>
                    <a:cxn ang="0">
                      <a:pos x="28996477" y="28996477"/>
                    </a:cxn>
                    <a:cxn ang="0">
                      <a:pos x="0" y="115982800"/>
                    </a:cxn>
                    <a:cxn ang="0">
                      <a:pos x="28996477" y="193303630"/>
                    </a:cxn>
                    <a:cxn ang="0">
                      <a:pos x="115982800" y="231962490"/>
                    </a:cxn>
                    <a:cxn ang="0">
                      <a:pos x="193303630" y="193303630"/>
                    </a:cxn>
                    <a:cxn ang="0">
                      <a:pos x="231962490" y="115982800"/>
                    </a:cxn>
                    <a:cxn ang="0">
                      <a:pos x="193303630" y="28996477"/>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19" name="Freeform 67"/>
                <p:cNvSpPr/>
                <p:nvPr/>
              </p:nvSpPr>
              <p:spPr>
                <a:xfrm>
                  <a:off x="8907" y="5293"/>
                  <a:ext cx="164" cy="167"/>
                </a:xfrm>
                <a:custGeom>
                  <a:avLst/>
                  <a:gdLst/>
                  <a:ahLst/>
                  <a:cxnLst>
                    <a:cxn ang="0">
                      <a:pos x="193303630" y="40322500"/>
                    </a:cxn>
                    <a:cxn ang="0">
                      <a:pos x="115982800" y="0"/>
                    </a:cxn>
                    <a:cxn ang="0">
                      <a:pos x="28996477" y="40322500"/>
                    </a:cxn>
                    <a:cxn ang="0">
                      <a:pos x="0" y="120967500"/>
                    </a:cxn>
                    <a:cxn ang="0">
                      <a:pos x="28996477"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20" name="Freeform 68"/>
                <p:cNvSpPr/>
                <p:nvPr/>
              </p:nvSpPr>
              <p:spPr>
                <a:xfrm>
                  <a:off x="8907" y="5555"/>
                  <a:ext cx="164" cy="167"/>
                </a:xfrm>
                <a:custGeom>
                  <a:avLst/>
                  <a:gdLst/>
                  <a:ahLst/>
                  <a:cxnLst>
                    <a:cxn ang="0">
                      <a:pos x="193303630" y="30241875"/>
                    </a:cxn>
                    <a:cxn ang="0">
                      <a:pos x="115982800" y="0"/>
                    </a:cxn>
                    <a:cxn ang="0">
                      <a:pos x="28996477" y="30241875"/>
                    </a:cxn>
                    <a:cxn ang="0">
                      <a:pos x="0" y="110886875"/>
                    </a:cxn>
                    <a:cxn ang="0">
                      <a:pos x="28996477" y="201612500"/>
                    </a:cxn>
                    <a:cxn ang="0">
                      <a:pos x="115982800" y="241935000"/>
                    </a:cxn>
                    <a:cxn ang="0">
                      <a:pos x="193303630" y="201612500"/>
                    </a:cxn>
                    <a:cxn ang="0">
                      <a:pos x="231962490" y="110886875"/>
                    </a:cxn>
                    <a:cxn ang="0">
                      <a:pos x="193303630" y="30241875"/>
                    </a:cxn>
                  </a:cxnLst>
                  <a:rect l="0" t="0" r="0" b="0"/>
                  <a:pathLst>
                    <a:path w="24" h="24">
                      <a:moveTo>
                        <a:pt x="20" y="3"/>
                      </a:moveTo>
                      <a:cubicBezTo>
                        <a:pt x="18" y="1"/>
                        <a:pt x="15" y="0"/>
                        <a:pt x="12" y="0"/>
                      </a:cubicBezTo>
                      <a:cubicBezTo>
                        <a:pt x="9" y="0"/>
                        <a:pt x="6" y="1"/>
                        <a:pt x="3" y="3"/>
                      </a:cubicBezTo>
                      <a:cubicBezTo>
                        <a:pt x="1" y="5"/>
                        <a:pt x="0" y="8"/>
                        <a:pt x="0" y="11"/>
                      </a:cubicBezTo>
                      <a:cubicBezTo>
                        <a:pt x="0" y="15"/>
                        <a:pt x="1" y="18"/>
                        <a:pt x="3" y="20"/>
                      </a:cubicBezTo>
                      <a:cubicBezTo>
                        <a:pt x="6" y="23"/>
                        <a:pt x="9" y="24"/>
                        <a:pt x="12" y="24"/>
                      </a:cubicBezTo>
                      <a:cubicBezTo>
                        <a:pt x="15" y="24"/>
                        <a:pt x="18" y="23"/>
                        <a:pt x="20" y="20"/>
                      </a:cubicBezTo>
                      <a:cubicBezTo>
                        <a:pt x="23" y="18"/>
                        <a:pt x="24" y="15"/>
                        <a:pt x="24" y="11"/>
                      </a:cubicBezTo>
                      <a:cubicBezTo>
                        <a:pt x="24" y="8"/>
                        <a:pt x="23" y="5"/>
                        <a:pt x="20" y="3"/>
                      </a:cubicBezTo>
                    </a:path>
                  </a:pathLst>
                </a:custGeom>
                <a:grpFill/>
                <a:ln w="9525">
                  <a:noFill/>
                </a:ln>
              </p:spPr>
              <p:txBody>
                <a:bodyPr/>
                <a:lstStyle/>
                <a:p>
                  <a:endParaRPr lang="zh-CN" altLang="en-US"/>
                </a:p>
              </p:txBody>
            </p:sp>
            <p:sp>
              <p:nvSpPr>
                <p:cNvPr id="21" name="Freeform 69"/>
                <p:cNvSpPr/>
                <p:nvPr/>
              </p:nvSpPr>
              <p:spPr>
                <a:xfrm>
                  <a:off x="8907" y="5813"/>
                  <a:ext cx="164" cy="164"/>
                </a:xfrm>
                <a:custGeom>
                  <a:avLst/>
                  <a:gdLst/>
                  <a:ahLst/>
                  <a:cxnLst>
                    <a:cxn ang="0">
                      <a:pos x="193303630" y="38661970"/>
                    </a:cxn>
                    <a:cxn ang="0">
                      <a:pos x="115982800" y="0"/>
                    </a:cxn>
                    <a:cxn ang="0">
                      <a:pos x="28996477" y="38661970"/>
                    </a:cxn>
                    <a:cxn ang="0">
                      <a:pos x="0" y="115982800"/>
                    </a:cxn>
                    <a:cxn ang="0">
                      <a:pos x="28996477" y="193303630"/>
                    </a:cxn>
                    <a:cxn ang="0">
                      <a:pos x="115982800" y="231962490"/>
                    </a:cxn>
                    <a:cxn ang="0">
                      <a:pos x="193303630" y="193303630"/>
                    </a:cxn>
                    <a:cxn ang="0">
                      <a:pos x="231962490" y="115982800"/>
                    </a:cxn>
                    <a:cxn ang="0">
                      <a:pos x="19330363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22" name="Freeform 70"/>
                <p:cNvSpPr/>
                <p:nvPr/>
              </p:nvSpPr>
              <p:spPr>
                <a:xfrm>
                  <a:off x="8907" y="6067"/>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23" name="Freeform 71"/>
                <p:cNvSpPr/>
                <p:nvPr/>
              </p:nvSpPr>
              <p:spPr>
                <a:xfrm>
                  <a:off x="9162" y="5039"/>
                  <a:ext cx="164" cy="164"/>
                </a:xfrm>
                <a:custGeom>
                  <a:avLst/>
                  <a:gdLst/>
                  <a:ahLst/>
                  <a:cxnLst>
                    <a:cxn ang="0">
                      <a:pos x="202966013" y="28996477"/>
                    </a:cxn>
                    <a:cxn ang="0">
                      <a:pos x="115982800" y="0"/>
                    </a:cxn>
                    <a:cxn ang="0">
                      <a:pos x="38661970" y="28996477"/>
                    </a:cxn>
                    <a:cxn ang="0">
                      <a:pos x="0" y="115982800"/>
                    </a:cxn>
                    <a:cxn ang="0">
                      <a:pos x="38661970" y="193303630"/>
                    </a:cxn>
                    <a:cxn ang="0">
                      <a:pos x="115982800" y="231962490"/>
                    </a:cxn>
                    <a:cxn ang="0">
                      <a:pos x="202966013" y="193303630"/>
                    </a:cxn>
                    <a:cxn ang="0">
                      <a:pos x="231962490" y="115982800"/>
                    </a:cxn>
                    <a:cxn ang="0">
                      <a:pos x="202966013" y="28996477"/>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24" name="Freeform 72"/>
                <p:cNvSpPr/>
                <p:nvPr/>
              </p:nvSpPr>
              <p:spPr>
                <a:xfrm>
                  <a:off x="9162" y="5293"/>
                  <a:ext cx="164" cy="167"/>
                </a:xfrm>
                <a:custGeom>
                  <a:avLst/>
                  <a:gdLst/>
                  <a:ahLst/>
                  <a:cxnLst>
                    <a:cxn ang="0">
                      <a:pos x="202966013" y="40322500"/>
                    </a:cxn>
                    <a:cxn ang="0">
                      <a:pos x="115982800" y="0"/>
                    </a:cxn>
                    <a:cxn ang="0">
                      <a:pos x="38661970" y="40322500"/>
                    </a:cxn>
                    <a:cxn ang="0">
                      <a:pos x="0" y="120967500"/>
                    </a:cxn>
                    <a:cxn ang="0">
                      <a:pos x="38661970" y="211693125"/>
                    </a:cxn>
                    <a:cxn ang="0">
                      <a:pos x="115982800" y="241935000"/>
                    </a:cxn>
                    <a:cxn ang="0">
                      <a:pos x="202966013" y="211693125"/>
                    </a:cxn>
                    <a:cxn ang="0">
                      <a:pos x="231962490" y="120967500"/>
                    </a:cxn>
                    <a:cxn ang="0">
                      <a:pos x="202966013" y="40322500"/>
                    </a:cxn>
                  </a:cxnLst>
                  <a:rect l="0" t="0" r="0" b="0"/>
                  <a:pathLst>
                    <a:path w="24" h="24">
                      <a:moveTo>
                        <a:pt x="21" y="4"/>
                      </a:moveTo>
                      <a:cubicBezTo>
                        <a:pt x="18"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25" name="Freeform 73"/>
                <p:cNvSpPr/>
                <p:nvPr/>
              </p:nvSpPr>
              <p:spPr>
                <a:xfrm>
                  <a:off x="9162" y="5813"/>
                  <a:ext cx="164" cy="164"/>
                </a:xfrm>
                <a:custGeom>
                  <a:avLst/>
                  <a:gdLst/>
                  <a:ahLst/>
                  <a:cxnLst>
                    <a:cxn ang="0">
                      <a:pos x="202966013" y="38661970"/>
                    </a:cxn>
                    <a:cxn ang="0">
                      <a:pos x="115982800" y="0"/>
                    </a:cxn>
                    <a:cxn ang="0">
                      <a:pos x="38661970" y="38661970"/>
                    </a:cxn>
                    <a:cxn ang="0">
                      <a:pos x="0" y="115982800"/>
                    </a:cxn>
                    <a:cxn ang="0">
                      <a:pos x="38661970" y="193303630"/>
                    </a:cxn>
                    <a:cxn ang="0">
                      <a:pos x="115982800" y="231962490"/>
                    </a:cxn>
                    <a:cxn ang="0">
                      <a:pos x="202966013" y="193303630"/>
                    </a:cxn>
                    <a:cxn ang="0">
                      <a:pos x="231962490" y="115982800"/>
                    </a:cxn>
                    <a:cxn ang="0">
                      <a:pos x="202966013"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26" name="Freeform 74"/>
                <p:cNvSpPr/>
                <p:nvPr/>
              </p:nvSpPr>
              <p:spPr>
                <a:xfrm>
                  <a:off x="9162" y="6067"/>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27" name="Freeform 75"/>
                <p:cNvSpPr/>
                <p:nvPr/>
              </p:nvSpPr>
              <p:spPr>
                <a:xfrm>
                  <a:off x="8642" y="6329"/>
                  <a:ext cx="174" cy="167"/>
                </a:xfrm>
                <a:custGeom>
                  <a:avLst/>
                  <a:gdLst/>
                  <a:ahLst/>
                  <a:cxnLst>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 ang="0">
                      <a:pos x="120967500" y="0"/>
                    </a:cxn>
                    <a:cxn ang="0">
                      <a:pos x="40322500" y="30241875"/>
                    </a:cxn>
                  </a:cxnLst>
                  <a:rect l="0" t="0" r="0" b="0"/>
                  <a:pathLst>
                    <a:path w="25" h="24">
                      <a:moveTo>
                        <a:pt x="4" y="3"/>
                      </a:move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cubicBezTo>
                        <a:pt x="19" y="1"/>
                        <a:pt x="16" y="0"/>
                        <a:pt x="12" y="0"/>
                      </a:cubicBezTo>
                      <a:cubicBezTo>
                        <a:pt x="9" y="0"/>
                        <a:pt x="6" y="1"/>
                        <a:pt x="4" y="3"/>
                      </a:cubicBezTo>
                    </a:path>
                  </a:pathLst>
                </a:custGeom>
                <a:grpFill/>
                <a:ln w="9525">
                  <a:noFill/>
                </a:ln>
              </p:spPr>
              <p:txBody>
                <a:bodyPr/>
                <a:lstStyle/>
                <a:p>
                  <a:endParaRPr lang="zh-CN" altLang="en-US"/>
                </a:p>
              </p:txBody>
            </p:sp>
            <p:sp>
              <p:nvSpPr>
                <p:cNvPr id="28" name="Freeform 76"/>
                <p:cNvSpPr/>
                <p:nvPr/>
              </p:nvSpPr>
              <p:spPr>
                <a:xfrm>
                  <a:off x="8907" y="6329"/>
                  <a:ext cx="164" cy="167"/>
                </a:xfrm>
                <a:custGeom>
                  <a:avLst/>
                  <a:gdLst/>
                  <a:ahLst/>
                  <a:cxnLst>
                    <a:cxn ang="0">
                      <a:pos x="193303630" y="30241875"/>
                    </a:cxn>
                    <a:cxn ang="0">
                      <a:pos x="115982800" y="0"/>
                    </a:cxn>
                    <a:cxn ang="0">
                      <a:pos x="28996477" y="30241875"/>
                    </a:cxn>
                    <a:cxn ang="0">
                      <a:pos x="0" y="120967500"/>
                    </a:cxn>
                    <a:cxn ang="0">
                      <a:pos x="28996477"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9" name="Freeform 77"/>
                <p:cNvSpPr/>
                <p:nvPr/>
              </p:nvSpPr>
              <p:spPr>
                <a:xfrm>
                  <a:off x="9162" y="6329"/>
                  <a:ext cx="164" cy="167"/>
                </a:xfrm>
                <a:custGeom>
                  <a:avLst/>
                  <a:gdLst/>
                  <a:ahLst/>
                  <a:cxnLst>
                    <a:cxn ang="0">
                      <a:pos x="202966013" y="30241875"/>
                    </a:cxn>
                    <a:cxn ang="0">
                      <a:pos x="115982800" y="0"/>
                    </a:cxn>
                    <a:cxn ang="0">
                      <a:pos x="38661970" y="30241875"/>
                    </a:cxn>
                    <a:cxn ang="0">
                      <a:pos x="0" y="120967500"/>
                    </a:cxn>
                    <a:cxn ang="0">
                      <a:pos x="38661970" y="201612500"/>
                    </a:cxn>
                    <a:cxn ang="0">
                      <a:pos x="115982800" y="241935000"/>
                    </a:cxn>
                    <a:cxn ang="0">
                      <a:pos x="202966013" y="201612500"/>
                    </a:cxn>
                    <a:cxn ang="0">
                      <a:pos x="231962490" y="120967500"/>
                    </a:cxn>
                    <a:cxn ang="0">
                      <a:pos x="202966013"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30" name="Freeform 78"/>
                <p:cNvSpPr/>
                <p:nvPr/>
              </p:nvSpPr>
              <p:spPr>
                <a:xfrm>
                  <a:off x="9416" y="5039"/>
                  <a:ext cx="174" cy="164"/>
                </a:xfrm>
                <a:custGeom>
                  <a:avLst/>
                  <a:gdLst/>
                  <a:ahLst/>
                  <a:cxnLst>
                    <a:cxn ang="0">
                      <a:pos x="211693125" y="28996477"/>
                    </a:cxn>
                    <a:cxn ang="0">
                      <a:pos x="120967500" y="0"/>
                    </a:cxn>
                    <a:cxn ang="0">
                      <a:pos x="40322500" y="28996477"/>
                    </a:cxn>
                    <a:cxn ang="0">
                      <a:pos x="0" y="115982800"/>
                    </a:cxn>
                    <a:cxn ang="0">
                      <a:pos x="40322500" y="193303630"/>
                    </a:cxn>
                    <a:cxn ang="0">
                      <a:pos x="120967500" y="231962490"/>
                    </a:cxn>
                    <a:cxn ang="0">
                      <a:pos x="211693125" y="193303630"/>
                    </a:cxn>
                    <a:cxn ang="0">
                      <a:pos x="252015625" y="115982800"/>
                    </a:cxn>
                    <a:cxn ang="0">
                      <a:pos x="211693125" y="28996477"/>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31" name="Freeform 79"/>
                <p:cNvSpPr/>
                <p:nvPr/>
              </p:nvSpPr>
              <p:spPr>
                <a:xfrm>
                  <a:off x="9416" y="5293"/>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32" name="Freeform 80"/>
                <p:cNvSpPr/>
                <p:nvPr/>
              </p:nvSpPr>
              <p:spPr>
                <a:xfrm>
                  <a:off x="9416" y="5813"/>
                  <a:ext cx="174"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33" name="Freeform 81"/>
                <p:cNvSpPr/>
                <p:nvPr/>
              </p:nvSpPr>
              <p:spPr>
                <a:xfrm>
                  <a:off x="9416" y="6067"/>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34" name="Freeform 82"/>
                <p:cNvSpPr/>
                <p:nvPr/>
              </p:nvSpPr>
              <p:spPr>
                <a:xfrm>
                  <a:off x="9678" y="5293"/>
                  <a:ext cx="167" cy="167"/>
                </a:xfrm>
                <a:custGeom>
                  <a:avLst/>
                  <a:gdLst/>
                  <a:ahLst/>
                  <a:cxnLst>
                    <a:cxn ang="0">
                      <a:pos x="201612500" y="40322500"/>
                    </a:cxn>
                    <a:cxn ang="0">
                      <a:pos x="120967500" y="0"/>
                    </a:cxn>
                    <a:cxn ang="0">
                      <a:pos x="40322500" y="40322500"/>
                    </a:cxn>
                    <a:cxn ang="0">
                      <a:pos x="0" y="120967500"/>
                    </a:cxn>
                    <a:cxn ang="0">
                      <a:pos x="40322500"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35" name="Freeform 83"/>
                <p:cNvSpPr/>
                <p:nvPr/>
              </p:nvSpPr>
              <p:spPr>
                <a:xfrm>
                  <a:off x="9678" y="5555"/>
                  <a:ext cx="167" cy="167"/>
                </a:xfrm>
                <a:custGeom>
                  <a:avLst/>
                  <a:gdLst/>
                  <a:ahLst/>
                  <a:cxnLst>
                    <a:cxn ang="0">
                      <a:pos x="201612500" y="30241875"/>
                    </a:cxn>
                    <a:cxn ang="0">
                      <a:pos x="120967500" y="0"/>
                    </a:cxn>
                    <a:cxn ang="0">
                      <a:pos x="40322500" y="30241875"/>
                    </a:cxn>
                    <a:cxn ang="0">
                      <a:pos x="0" y="110886875"/>
                    </a:cxn>
                    <a:cxn ang="0">
                      <a:pos x="40322500" y="201612500"/>
                    </a:cxn>
                    <a:cxn ang="0">
                      <a:pos x="120967500" y="241935000"/>
                    </a:cxn>
                    <a:cxn ang="0">
                      <a:pos x="201612500" y="201612500"/>
                    </a:cxn>
                    <a:cxn ang="0">
                      <a:pos x="241935000" y="110886875"/>
                    </a:cxn>
                    <a:cxn ang="0">
                      <a:pos x="201612500" y="30241875"/>
                    </a:cxn>
                  </a:cxnLst>
                  <a:rect l="0" t="0" r="0" b="0"/>
                  <a:pathLst>
                    <a:path w="24" h="24">
                      <a:moveTo>
                        <a:pt x="20" y="3"/>
                      </a:moveTo>
                      <a:cubicBezTo>
                        <a:pt x="18" y="1"/>
                        <a:pt x="15" y="0"/>
                        <a:pt x="12" y="0"/>
                      </a:cubicBezTo>
                      <a:cubicBezTo>
                        <a:pt x="9" y="0"/>
                        <a:pt x="6" y="1"/>
                        <a:pt x="4" y="3"/>
                      </a:cubicBezTo>
                      <a:cubicBezTo>
                        <a:pt x="1" y="5"/>
                        <a:pt x="0" y="8"/>
                        <a:pt x="0" y="11"/>
                      </a:cubicBezTo>
                      <a:cubicBezTo>
                        <a:pt x="0" y="15"/>
                        <a:pt x="1" y="18"/>
                        <a:pt x="4" y="20"/>
                      </a:cubicBezTo>
                      <a:cubicBezTo>
                        <a:pt x="6" y="23"/>
                        <a:pt x="9" y="24"/>
                        <a:pt x="12" y="24"/>
                      </a:cubicBezTo>
                      <a:cubicBezTo>
                        <a:pt x="15" y="24"/>
                        <a:pt x="18" y="23"/>
                        <a:pt x="20" y="20"/>
                      </a:cubicBezTo>
                      <a:cubicBezTo>
                        <a:pt x="23" y="18"/>
                        <a:pt x="24" y="15"/>
                        <a:pt x="24" y="11"/>
                      </a:cubicBezTo>
                      <a:cubicBezTo>
                        <a:pt x="24" y="8"/>
                        <a:pt x="23" y="5"/>
                        <a:pt x="20" y="3"/>
                      </a:cubicBezTo>
                    </a:path>
                  </a:pathLst>
                </a:custGeom>
                <a:grpFill/>
                <a:ln w="9525">
                  <a:noFill/>
                </a:ln>
              </p:spPr>
              <p:txBody>
                <a:bodyPr/>
                <a:lstStyle/>
                <a:p>
                  <a:endParaRPr lang="zh-CN" altLang="en-US"/>
                </a:p>
              </p:txBody>
            </p:sp>
            <p:sp>
              <p:nvSpPr>
                <p:cNvPr id="36" name="Freeform 84"/>
                <p:cNvSpPr/>
                <p:nvPr/>
              </p:nvSpPr>
              <p:spPr>
                <a:xfrm>
                  <a:off x="9678" y="5813"/>
                  <a:ext cx="167" cy="164"/>
                </a:xfrm>
                <a:custGeom>
                  <a:avLst/>
                  <a:gdLst/>
                  <a:ahLst/>
                  <a:cxnLst>
                    <a:cxn ang="0">
                      <a:pos x="201612500" y="38661970"/>
                    </a:cxn>
                    <a:cxn ang="0">
                      <a:pos x="120967500" y="0"/>
                    </a:cxn>
                    <a:cxn ang="0">
                      <a:pos x="40322500" y="38661970"/>
                    </a:cxn>
                    <a:cxn ang="0">
                      <a:pos x="0" y="115982800"/>
                    </a:cxn>
                    <a:cxn ang="0">
                      <a:pos x="40322500"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5" y="0"/>
                        <a:pt x="12" y="0"/>
                      </a:cubicBezTo>
                      <a:cubicBezTo>
                        <a:pt x="9" y="0"/>
                        <a:pt x="6" y="1"/>
                        <a:pt x="4" y="4"/>
                      </a:cubicBezTo>
                      <a:cubicBezTo>
                        <a:pt x="1" y="6"/>
                        <a:pt x="0" y="9"/>
                        <a:pt x="0" y="12"/>
                      </a:cubicBezTo>
                      <a:cubicBezTo>
                        <a:pt x="0" y="16"/>
                        <a:pt x="1" y="18"/>
                        <a:pt x="4"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37" name="Freeform 85"/>
                <p:cNvSpPr/>
                <p:nvPr/>
              </p:nvSpPr>
              <p:spPr>
                <a:xfrm>
                  <a:off x="9678" y="6067"/>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38" name="Freeform 86"/>
                <p:cNvSpPr/>
                <p:nvPr/>
              </p:nvSpPr>
              <p:spPr>
                <a:xfrm>
                  <a:off x="9935" y="5555"/>
                  <a:ext cx="164" cy="167"/>
                </a:xfrm>
                <a:custGeom>
                  <a:avLst/>
                  <a:gdLst/>
                  <a:ahLst/>
                  <a:cxnLst>
                    <a:cxn ang="0">
                      <a:pos x="202966013" y="30241875"/>
                    </a:cxn>
                    <a:cxn ang="0">
                      <a:pos x="115982800" y="0"/>
                    </a:cxn>
                    <a:cxn ang="0">
                      <a:pos x="38661970" y="30241875"/>
                    </a:cxn>
                    <a:cxn ang="0">
                      <a:pos x="0" y="110886875"/>
                    </a:cxn>
                    <a:cxn ang="0">
                      <a:pos x="38661970" y="201612500"/>
                    </a:cxn>
                    <a:cxn ang="0">
                      <a:pos x="115982800" y="241935000"/>
                    </a:cxn>
                    <a:cxn ang="0">
                      <a:pos x="202966013" y="201612500"/>
                    </a:cxn>
                    <a:cxn ang="0">
                      <a:pos x="231962490" y="110886875"/>
                    </a:cxn>
                    <a:cxn ang="0">
                      <a:pos x="202966013" y="30241875"/>
                    </a:cxn>
                  </a:cxnLst>
                  <a:rect l="0" t="0" r="0" b="0"/>
                  <a:pathLst>
                    <a:path w="24" h="24">
                      <a:moveTo>
                        <a:pt x="21" y="3"/>
                      </a:moveTo>
                      <a:cubicBezTo>
                        <a:pt x="18" y="1"/>
                        <a:pt x="16" y="0"/>
                        <a:pt x="12" y="0"/>
                      </a:cubicBezTo>
                      <a:cubicBezTo>
                        <a:pt x="9" y="0"/>
                        <a:pt x="6" y="1"/>
                        <a:pt x="4" y="3"/>
                      </a:cubicBezTo>
                      <a:cubicBezTo>
                        <a:pt x="2" y="5"/>
                        <a:pt x="0" y="8"/>
                        <a:pt x="0" y="11"/>
                      </a:cubicBezTo>
                      <a:cubicBezTo>
                        <a:pt x="0" y="15"/>
                        <a:pt x="2" y="18"/>
                        <a:pt x="4" y="20"/>
                      </a:cubicBezTo>
                      <a:cubicBezTo>
                        <a:pt x="6" y="23"/>
                        <a:pt x="9" y="24"/>
                        <a:pt x="12" y="24"/>
                      </a:cubicBezTo>
                      <a:cubicBezTo>
                        <a:pt x="16" y="24"/>
                        <a:pt x="18" y="23"/>
                        <a:pt x="21" y="20"/>
                      </a:cubicBezTo>
                      <a:cubicBezTo>
                        <a:pt x="23" y="18"/>
                        <a:pt x="24" y="15"/>
                        <a:pt x="24" y="11"/>
                      </a:cubicBezTo>
                      <a:cubicBezTo>
                        <a:pt x="24" y="8"/>
                        <a:pt x="23" y="5"/>
                        <a:pt x="21" y="3"/>
                      </a:cubicBezTo>
                    </a:path>
                  </a:pathLst>
                </a:custGeom>
                <a:grpFill/>
                <a:ln w="9525">
                  <a:noFill/>
                </a:ln>
              </p:spPr>
              <p:txBody>
                <a:bodyPr/>
                <a:lstStyle/>
                <a:p>
                  <a:endParaRPr lang="zh-CN" altLang="en-US"/>
                </a:p>
              </p:txBody>
            </p:sp>
            <p:sp>
              <p:nvSpPr>
                <p:cNvPr id="39" name="Freeform 87"/>
                <p:cNvSpPr/>
                <p:nvPr/>
              </p:nvSpPr>
              <p:spPr>
                <a:xfrm>
                  <a:off x="9935" y="5813"/>
                  <a:ext cx="164" cy="164"/>
                </a:xfrm>
                <a:custGeom>
                  <a:avLst/>
                  <a:gdLst/>
                  <a:ahLst/>
                  <a:cxnLst>
                    <a:cxn ang="0">
                      <a:pos x="202966013" y="38661970"/>
                    </a:cxn>
                    <a:cxn ang="0">
                      <a:pos x="115982800" y="0"/>
                    </a:cxn>
                    <a:cxn ang="0">
                      <a:pos x="38661970" y="38661970"/>
                    </a:cxn>
                    <a:cxn ang="0">
                      <a:pos x="0" y="115982800"/>
                    </a:cxn>
                    <a:cxn ang="0">
                      <a:pos x="38661970" y="193303630"/>
                    </a:cxn>
                    <a:cxn ang="0">
                      <a:pos x="115982800" y="231962490"/>
                    </a:cxn>
                    <a:cxn ang="0">
                      <a:pos x="202966013" y="193303630"/>
                    </a:cxn>
                    <a:cxn ang="0">
                      <a:pos x="231962490" y="115982800"/>
                    </a:cxn>
                    <a:cxn ang="0">
                      <a:pos x="202966013"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40" name="Freeform 88"/>
                <p:cNvSpPr/>
                <p:nvPr/>
              </p:nvSpPr>
              <p:spPr>
                <a:xfrm>
                  <a:off x="9935" y="6067"/>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41" name="Freeform 89"/>
                <p:cNvSpPr/>
                <p:nvPr/>
              </p:nvSpPr>
              <p:spPr>
                <a:xfrm>
                  <a:off x="10197" y="5293"/>
                  <a:ext cx="164" cy="167"/>
                </a:xfrm>
                <a:custGeom>
                  <a:avLst/>
                  <a:gdLst/>
                  <a:ahLst/>
                  <a:cxnLst>
                    <a:cxn ang="0">
                      <a:pos x="193303630" y="40322500"/>
                    </a:cxn>
                    <a:cxn ang="0">
                      <a:pos x="106317307" y="0"/>
                    </a:cxn>
                    <a:cxn ang="0">
                      <a:pos x="28996477" y="40322500"/>
                    </a:cxn>
                    <a:cxn ang="0">
                      <a:pos x="0" y="120967500"/>
                    </a:cxn>
                    <a:cxn ang="0">
                      <a:pos x="28996477" y="211693125"/>
                    </a:cxn>
                    <a:cxn ang="0">
                      <a:pos x="106317307" y="241935000"/>
                    </a:cxn>
                    <a:cxn ang="0">
                      <a:pos x="193303630" y="211693125"/>
                    </a:cxn>
                    <a:cxn ang="0">
                      <a:pos x="231962490" y="120967500"/>
                    </a:cxn>
                    <a:cxn ang="0">
                      <a:pos x="193303630" y="40322500"/>
                    </a:cxn>
                  </a:cxnLst>
                  <a:rect l="0" t="0" r="0" b="0"/>
                  <a:pathLst>
                    <a:path w="24" h="24">
                      <a:moveTo>
                        <a:pt x="20" y="4"/>
                      </a:moveTo>
                      <a:cubicBezTo>
                        <a:pt x="18" y="2"/>
                        <a:pt x="15" y="0"/>
                        <a:pt x="11" y="0"/>
                      </a:cubicBezTo>
                      <a:cubicBezTo>
                        <a:pt x="9" y="0"/>
                        <a:pt x="6" y="2"/>
                        <a:pt x="3" y="4"/>
                      </a:cubicBezTo>
                      <a:cubicBezTo>
                        <a:pt x="1" y="6"/>
                        <a:pt x="0" y="9"/>
                        <a:pt x="0" y="12"/>
                      </a:cubicBezTo>
                      <a:cubicBezTo>
                        <a:pt x="0" y="16"/>
                        <a:pt x="1" y="18"/>
                        <a:pt x="3" y="21"/>
                      </a:cubicBezTo>
                      <a:cubicBezTo>
                        <a:pt x="6" y="23"/>
                        <a:pt x="9" y="24"/>
                        <a:pt x="11"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42" name="Freeform 90"/>
                <p:cNvSpPr/>
                <p:nvPr/>
              </p:nvSpPr>
              <p:spPr>
                <a:xfrm>
                  <a:off x="10197" y="5555"/>
                  <a:ext cx="164" cy="167"/>
                </a:xfrm>
                <a:custGeom>
                  <a:avLst/>
                  <a:gdLst/>
                  <a:ahLst/>
                  <a:cxnLst>
                    <a:cxn ang="0">
                      <a:pos x="193303630" y="30241875"/>
                    </a:cxn>
                    <a:cxn ang="0">
                      <a:pos x="106317307" y="0"/>
                    </a:cxn>
                    <a:cxn ang="0">
                      <a:pos x="28996477" y="30241875"/>
                    </a:cxn>
                    <a:cxn ang="0">
                      <a:pos x="0" y="110886875"/>
                    </a:cxn>
                    <a:cxn ang="0">
                      <a:pos x="28996477" y="201612500"/>
                    </a:cxn>
                    <a:cxn ang="0">
                      <a:pos x="106317307" y="241935000"/>
                    </a:cxn>
                    <a:cxn ang="0">
                      <a:pos x="193303630" y="201612500"/>
                    </a:cxn>
                    <a:cxn ang="0">
                      <a:pos x="231962490" y="110886875"/>
                    </a:cxn>
                    <a:cxn ang="0">
                      <a:pos x="193303630" y="30241875"/>
                    </a:cxn>
                  </a:cxnLst>
                  <a:rect l="0" t="0" r="0" b="0"/>
                  <a:pathLst>
                    <a:path w="24" h="24">
                      <a:moveTo>
                        <a:pt x="20" y="3"/>
                      </a:moveTo>
                      <a:cubicBezTo>
                        <a:pt x="18" y="1"/>
                        <a:pt x="15" y="0"/>
                        <a:pt x="11" y="0"/>
                      </a:cubicBezTo>
                      <a:cubicBezTo>
                        <a:pt x="9" y="0"/>
                        <a:pt x="6" y="1"/>
                        <a:pt x="3" y="3"/>
                      </a:cubicBezTo>
                      <a:cubicBezTo>
                        <a:pt x="1" y="5"/>
                        <a:pt x="0" y="8"/>
                        <a:pt x="0" y="11"/>
                      </a:cubicBezTo>
                      <a:cubicBezTo>
                        <a:pt x="0" y="15"/>
                        <a:pt x="1" y="18"/>
                        <a:pt x="3" y="20"/>
                      </a:cubicBezTo>
                      <a:cubicBezTo>
                        <a:pt x="6" y="23"/>
                        <a:pt x="9" y="24"/>
                        <a:pt x="11" y="24"/>
                      </a:cubicBezTo>
                      <a:cubicBezTo>
                        <a:pt x="15" y="24"/>
                        <a:pt x="18" y="23"/>
                        <a:pt x="20" y="20"/>
                      </a:cubicBezTo>
                      <a:cubicBezTo>
                        <a:pt x="23" y="18"/>
                        <a:pt x="24" y="15"/>
                        <a:pt x="24" y="11"/>
                      </a:cubicBezTo>
                      <a:cubicBezTo>
                        <a:pt x="24" y="8"/>
                        <a:pt x="23" y="5"/>
                        <a:pt x="20" y="3"/>
                      </a:cubicBezTo>
                    </a:path>
                  </a:pathLst>
                </a:custGeom>
                <a:grpFill/>
                <a:ln w="9525">
                  <a:noFill/>
                </a:ln>
              </p:spPr>
              <p:txBody>
                <a:bodyPr/>
                <a:lstStyle/>
                <a:p>
                  <a:endParaRPr lang="zh-CN" altLang="en-US"/>
                </a:p>
              </p:txBody>
            </p:sp>
            <p:sp>
              <p:nvSpPr>
                <p:cNvPr id="43" name="Freeform 91"/>
                <p:cNvSpPr/>
                <p:nvPr/>
              </p:nvSpPr>
              <p:spPr>
                <a:xfrm>
                  <a:off x="10197" y="5813"/>
                  <a:ext cx="164" cy="164"/>
                </a:xfrm>
                <a:custGeom>
                  <a:avLst/>
                  <a:gdLst/>
                  <a:ahLst/>
                  <a:cxnLst>
                    <a:cxn ang="0">
                      <a:pos x="193303630" y="38661970"/>
                    </a:cxn>
                    <a:cxn ang="0">
                      <a:pos x="106317307" y="0"/>
                    </a:cxn>
                    <a:cxn ang="0">
                      <a:pos x="28996477" y="38661970"/>
                    </a:cxn>
                    <a:cxn ang="0">
                      <a:pos x="0" y="115982800"/>
                    </a:cxn>
                    <a:cxn ang="0">
                      <a:pos x="28996477" y="193303630"/>
                    </a:cxn>
                    <a:cxn ang="0">
                      <a:pos x="106317307" y="231962490"/>
                    </a:cxn>
                    <a:cxn ang="0">
                      <a:pos x="193303630" y="193303630"/>
                    </a:cxn>
                    <a:cxn ang="0">
                      <a:pos x="231962490" y="115982800"/>
                    </a:cxn>
                    <a:cxn ang="0">
                      <a:pos x="193303630" y="38661970"/>
                    </a:cxn>
                  </a:cxnLst>
                  <a:rect l="0" t="0" r="0" b="0"/>
                  <a:pathLst>
                    <a:path w="24" h="24">
                      <a:moveTo>
                        <a:pt x="20" y="4"/>
                      </a:moveTo>
                      <a:cubicBezTo>
                        <a:pt x="18" y="1"/>
                        <a:pt x="15" y="0"/>
                        <a:pt x="11" y="0"/>
                      </a:cubicBezTo>
                      <a:cubicBezTo>
                        <a:pt x="9" y="0"/>
                        <a:pt x="6" y="1"/>
                        <a:pt x="3" y="4"/>
                      </a:cubicBezTo>
                      <a:cubicBezTo>
                        <a:pt x="1" y="6"/>
                        <a:pt x="0" y="9"/>
                        <a:pt x="0" y="12"/>
                      </a:cubicBezTo>
                      <a:cubicBezTo>
                        <a:pt x="0" y="16"/>
                        <a:pt x="1" y="18"/>
                        <a:pt x="3" y="20"/>
                      </a:cubicBezTo>
                      <a:cubicBezTo>
                        <a:pt x="6" y="23"/>
                        <a:pt x="9" y="24"/>
                        <a:pt x="11"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44" name="Freeform 92"/>
                <p:cNvSpPr/>
                <p:nvPr/>
              </p:nvSpPr>
              <p:spPr>
                <a:xfrm>
                  <a:off x="10197" y="6067"/>
                  <a:ext cx="164" cy="171"/>
                </a:xfrm>
                <a:custGeom>
                  <a:avLst/>
                  <a:gdLst/>
                  <a:ahLst/>
                  <a:cxnLst>
                    <a:cxn ang="0">
                      <a:pos x="193303630" y="38725978"/>
                    </a:cxn>
                    <a:cxn ang="0">
                      <a:pos x="106317307" y="0"/>
                    </a:cxn>
                    <a:cxn ang="0">
                      <a:pos x="28996477" y="38725978"/>
                    </a:cxn>
                    <a:cxn ang="0">
                      <a:pos x="0" y="116177934"/>
                    </a:cxn>
                    <a:cxn ang="0">
                      <a:pos x="28996477" y="203312940"/>
                    </a:cxn>
                    <a:cxn ang="0">
                      <a:pos x="106317307" y="242038918"/>
                    </a:cxn>
                    <a:cxn ang="0">
                      <a:pos x="193303630" y="203312940"/>
                    </a:cxn>
                    <a:cxn ang="0">
                      <a:pos x="231962490" y="116177934"/>
                    </a:cxn>
                    <a:cxn ang="0">
                      <a:pos x="193303630" y="38725978"/>
                    </a:cxn>
                  </a:cxnLst>
                  <a:rect l="0" t="0" r="0" b="0"/>
                  <a:pathLst>
                    <a:path w="24" h="25">
                      <a:moveTo>
                        <a:pt x="20" y="4"/>
                      </a:moveTo>
                      <a:cubicBezTo>
                        <a:pt x="18" y="2"/>
                        <a:pt x="15" y="0"/>
                        <a:pt x="11" y="0"/>
                      </a:cubicBezTo>
                      <a:cubicBezTo>
                        <a:pt x="9" y="0"/>
                        <a:pt x="6" y="2"/>
                        <a:pt x="3" y="4"/>
                      </a:cubicBezTo>
                      <a:cubicBezTo>
                        <a:pt x="1" y="6"/>
                        <a:pt x="0" y="9"/>
                        <a:pt x="0" y="12"/>
                      </a:cubicBezTo>
                      <a:cubicBezTo>
                        <a:pt x="0" y="16"/>
                        <a:pt x="1" y="19"/>
                        <a:pt x="3" y="21"/>
                      </a:cubicBezTo>
                      <a:cubicBezTo>
                        <a:pt x="6" y="23"/>
                        <a:pt x="9" y="25"/>
                        <a:pt x="11"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45" name="Freeform 93"/>
                <p:cNvSpPr/>
                <p:nvPr/>
              </p:nvSpPr>
              <p:spPr>
                <a:xfrm>
                  <a:off x="9416" y="6329"/>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46" name="Freeform 94"/>
                <p:cNvSpPr/>
                <p:nvPr/>
              </p:nvSpPr>
              <p:spPr>
                <a:xfrm>
                  <a:off x="9416" y="6583"/>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47" name="Freeform 95"/>
                <p:cNvSpPr/>
                <p:nvPr/>
              </p:nvSpPr>
              <p:spPr>
                <a:xfrm>
                  <a:off x="9416" y="6841"/>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48" name="Freeform 96"/>
                <p:cNvSpPr/>
                <p:nvPr/>
              </p:nvSpPr>
              <p:spPr>
                <a:xfrm>
                  <a:off x="9678" y="6329"/>
                  <a:ext cx="167" cy="167"/>
                </a:xfrm>
                <a:custGeom>
                  <a:avLst/>
                  <a:gdLst/>
                  <a:ahLst/>
                  <a:cxnLst>
                    <a:cxn ang="0">
                      <a:pos x="201612500" y="30241875"/>
                    </a:cxn>
                    <a:cxn ang="0">
                      <a:pos x="120967500" y="0"/>
                    </a:cxn>
                    <a:cxn ang="0">
                      <a:pos x="40322500" y="30241875"/>
                    </a:cxn>
                    <a:cxn ang="0">
                      <a:pos x="0" y="120967500"/>
                    </a:cxn>
                    <a:cxn ang="0">
                      <a:pos x="40322500"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49" name="Freeform 97"/>
                <p:cNvSpPr/>
                <p:nvPr/>
              </p:nvSpPr>
              <p:spPr>
                <a:xfrm>
                  <a:off x="9678" y="6583"/>
                  <a:ext cx="167" cy="167"/>
                </a:xfrm>
                <a:custGeom>
                  <a:avLst/>
                  <a:gdLst/>
                  <a:ahLst/>
                  <a:cxnLst>
                    <a:cxn ang="0">
                      <a:pos x="201612500" y="40322500"/>
                    </a:cxn>
                    <a:cxn ang="0">
                      <a:pos x="120967500" y="0"/>
                    </a:cxn>
                    <a:cxn ang="0">
                      <a:pos x="40322500" y="40322500"/>
                    </a:cxn>
                    <a:cxn ang="0">
                      <a:pos x="0" y="120967500"/>
                    </a:cxn>
                    <a:cxn ang="0">
                      <a:pos x="40322500"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4" y="4"/>
                      </a:cubicBezTo>
                      <a:cubicBezTo>
                        <a:pt x="1" y="6"/>
                        <a:pt x="0" y="9"/>
                        <a:pt x="0" y="12"/>
                      </a:cubicBezTo>
                      <a:cubicBezTo>
                        <a:pt x="0" y="15"/>
                        <a:pt x="1" y="18"/>
                        <a:pt x="4" y="21"/>
                      </a:cubicBezTo>
                      <a:cubicBezTo>
                        <a:pt x="6" y="23"/>
                        <a:pt x="9" y="24"/>
                        <a:pt x="12"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50" name="Freeform 98"/>
                <p:cNvSpPr/>
                <p:nvPr/>
              </p:nvSpPr>
              <p:spPr>
                <a:xfrm>
                  <a:off x="9678" y="6841"/>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51" name="Freeform 99"/>
                <p:cNvSpPr/>
                <p:nvPr/>
              </p:nvSpPr>
              <p:spPr>
                <a:xfrm>
                  <a:off x="9678" y="7102"/>
                  <a:ext cx="167" cy="164"/>
                </a:xfrm>
                <a:custGeom>
                  <a:avLst/>
                  <a:gdLst/>
                  <a:ahLst/>
                  <a:cxnLst>
                    <a:cxn ang="0">
                      <a:pos x="201612500" y="38661970"/>
                    </a:cxn>
                    <a:cxn ang="0">
                      <a:pos x="120967500" y="0"/>
                    </a:cxn>
                    <a:cxn ang="0">
                      <a:pos x="40322500" y="38661970"/>
                    </a:cxn>
                    <a:cxn ang="0">
                      <a:pos x="0" y="115982800"/>
                    </a:cxn>
                    <a:cxn ang="0">
                      <a:pos x="40322500"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5" y="0"/>
                        <a:pt x="12" y="0"/>
                      </a:cubicBezTo>
                      <a:cubicBezTo>
                        <a:pt x="9" y="0"/>
                        <a:pt x="6" y="1"/>
                        <a:pt x="4" y="4"/>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52" name="Freeform 100"/>
                <p:cNvSpPr/>
                <p:nvPr/>
              </p:nvSpPr>
              <p:spPr>
                <a:xfrm>
                  <a:off x="9678" y="7357"/>
                  <a:ext cx="167" cy="164"/>
                </a:xfrm>
                <a:custGeom>
                  <a:avLst/>
                  <a:gdLst/>
                  <a:ahLst/>
                  <a:cxnLst>
                    <a:cxn ang="0">
                      <a:pos x="201612500" y="38661970"/>
                    </a:cxn>
                    <a:cxn ang="0">
                      <a:pos x="120967500" y="0"/>
                    </a:cxn>
                    <a:cxn ang="0">
                      <a:pos x="40322500" y="38661970"/>
                    </a:cxn>
                    <a:cxn ang="0">
                      <a:pos x="0" y="115982800"/>
                    </a:cxn>
                    <a:cxn ang="0">
                      <a:pos x="40322500"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2"/>
                        <a:pt x="15" y="0"/>
                        <a:pt x="12" y="0"/>
                      </a:cubicBezTo>
                      <a:cubicBezTo>
                        <a:pt x="9" y="0"/>
                        <a:pt x="6" y="2"/>
                        <a:pt x="4" y="4"/>
                      </a:cubicBezTo>
                      <a:cubicBezTo>
                        <a:pt x="1" y="6"/>
                        <a:pt x="0" y="9"/>
                        <a:pt x="0" y="12"/>
                      </a:cubicBezTo>
                      <a:cubicBezTo>
                        <a:pt x="0" y="15"/>
                        <a:pt x="1" y="18"/>
                        <a:pt x="4" y="21"/>
                      </a:cubicBezTo>
                      <a:cubicBezTo>
                        <a:pt x="6" y="23"/>
                        <a:pt x="9" y="24"/>
                        <a:pt x="12"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53" name="Freeform 101"/>
                <p:cNvSpPr/>
                <p:nvPr/>
              </p:nvSpPr>
              <p:spPr>
                <a:xfrm>
                  <a:off x="9678" y="7618"/>
                  <a:ext cx="167" cy="167"/>
                </a:xfrm>
                <a:custGeom>
                  <a:avLst/>
                  <a:gdLst/>
                  <a:ahLst/>
                  <a:cxnLst>
                    <a:cxn ang="0">
                      <a:pos x="201612500" y="30241875"/>
                    </a:cxn>
                    <a:cxn ang="0">
                      <a:pos x="120967500" y="0"/>
                    </a:cxn>
                    <a:cxn ang="0">
                      <a:pos x="40322500" y="30241875"/>
                    </a:cxn>
                    <a:cxn ang="0">
                      <a:pos x="0" y="110886875"/>
                    </a:cxn>
                    <a:cxn ang="0">
                      <a:pos x="40322500" y="201612500"/>
                    </a:cxn>
                    <a:cxn ang="0">
                      <a:pos x="120967500" y="241935000"/>
                    </a:cxn>
                    <a:cxn ang="0">
                      <a:pos x="201612500" y="201612500"/>
                    </a:cxn>
                    <a:cxn ang="0">
                      <a:pos x="241935000" y="110886875"/>
                    </a:cxn>
                    <a:cxn ang="0">
                      <a:pos x="201612500" y="30241875"/>
                    </a:cxn>
                  </a:cxnLst>
                  <a:rect l="0" t="0" r="0" b="0"/>
                  <a:pathLst>
                    <a:path w="24" h="24">
                      <a:moveTo>
                        <a:pt x="20" y="3"/>
                      </a:moveTo>
                      <a:cubicBezTo>
                        <a:pt x="18" y="1"/>
                        <a:pt x="15" y="0"/>
                        <a:pt x="12" y="0"/>
                      </a:cubicBezTo>
                      <a:cubicBezTo>
                        <a:pt x="9" y="0"/>
                        <a:pt x="6" y="1"/>
                        <a:pt x="4" y="3"/>
                      </a:cubicBezTo>
                      <a:cubicBezTo>
                        <a:pt x="1" y="6"/>
                        <a:pt x="0" y="9"/>
                        <a:pt x="0" y="11"/>
                      </a:cubicBezTo>
                      <a:cubicBezTo>
                        <a:pt x="0" y="15"/>
                        <a:pt x="1" y="18"/>
                        <a:pt x="4" y="20"/>
                      </a:cubicBezTo>
                      <a:cubicBezTo>
                        <a:pt x="6" y="23"/>
                        <a:pt x="9" y="24"/>
                        <a:pt x="12" y="24"/>
                      </a:cubicBezTo>
                      <a:cubicBezTo>
                        <a:pt x="15" y="24"/>
                        <a:pt x="18" y="23"/>
                        <a:pt x="20" y="20"/>
                      </a:cubicBezTo>
                      <a:cubicBezTo>
                        <a:pt x="23" y="18"/>
                        <a:pt x="24" y="15"/>
                        <a:pt x="24" y="11"/>
                      </a:cubicBezTo>
                      <a:cubicBezTo>
                        <a:pt x="24" y="9"/>
                        <a:pt x="23" y="6"/>
                        <a:pt x="20" y="3"/>
                      </a:cubicBezTo>
                    </a:path>
                  </a:pathLst>
                </a:custGeom>
                <a:grpFill/>
                <a:ln w="9525">
                  <a:noFill/>
                </a:ln>
              </p:spPr>
              <p:txBody>
                <a:bodyPr/>
                <a:lstStyle/>
                <a:p>
                  <a:endParaRPr lang="zh-CN" altLang="en-US"/>
                </a:p>
              </p:txBody>
            </p:sp>
            <p:sp>
              <p:nvSpPr>
                <p:cNvPr id="54" name="Freeform 102"/>
                <p:cNvSpPr/>
                <p:nvPr/>
              </p:nvSpPr>
              <p:spPr>
                <a:xfrm>
                  <a:off x="9678" y="7873"/>
                  <a:ext cx="167" cy="167"/>
                </a:xfrm>
                <a:custGeom>
                  <a:avLst/>
                  <a:gdLst/>
                  <a:ahLst/>
                  <a:cxnLst>
                    <a:cxn ang="0">
                      <a:pos x="201612500" y="40322500"/>
                    </a:cxn>
                    <a:cxn ang="0">
                      <a:pos x="120967500" y="0"/>
                    </a:cxn>
                    <a:cxn ang="0">
                      <a:pos x="40322500" y="40322500"/>
                    </a:cxn>
                    <a:cxn ang="0">
                      <a:pos x="0" y="120967500"/>
                    </a:cxn>
                    <a:cxn ang="0">
                      <a:pos x="40322500" y="201612500"/>
                    </a:cxn>
                    <a:cxn ang="0">
                      <a:pos x="120967500" y="241935000"/>
                    </a:cxn>
                    <a:cxn ang="0">
                      <a:pos x="201612500" y="201612500"/>
                    </a:cxn>
                    <a:cxn ang="0">
                      <a:pos x="241935000" y="120967500"/>
                    </a:cxn>
                    <a:cxn ang="0">
                      <a:pos x="201612500" y="40322500"/>
                    </a:cxn>
                  </a:cxnLst>
                  <a:rect l="0" t="0" r="0" b="0"/>
                  <a:pathLst>
                    <a:path w="24" h="24">
                      <a:moveTo>
                        <a:pt x="20" y="4"/>
                      </a:moveTo>
                      <a:cubicBezTo>
                        <a:pt x="18" y="1"/>
                        <a:pt x="15" y="0"/>
                        <a:pt x="12" y="0"/>
                      </a:cubicBezTo>
                      <a:cubicBezTo>
                        <a:pt x="9" y="0"/>
                        <a:pt x="6" y="1"/>
                        <a:pt x="4" y="4"/>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55" name="Freeform 103"/>
                <p:cNvSpPr/>
                <p:nvPr/>
              </p:nvSpPr>
              <p:spPr>
                <a:xfrm>
                  <a:off x="9935" y="6329"/>
                  <a:ext cx="164" cy="167"/>
                </a:xfrm>
                <a:custGeom>
                  <a:avLst/>
                  <a:gdLst/>
                  <a:ahLst/>
                  <a:cxnLst>
                    <a:cxn ang="0">
                      <a:pos x="202966013" y="30241875"/>
                    </a:cxn>
                    <a:cxn ang="0">
                      <a:pos x="115982800" y="0"/>
                    </a:cxn>
                    <a:cxn ang="0">
                      <a:pos x="38661970" y="30241875"/>
                    </a:cxn>
                    <a:cxn ang="0">
                      <a:pos x="0" y="120967500"/>
                    </a:cxn>
                    <a:cxn ang="0">
                      <a:pos x="38661970" y="201612500"/>
                    </a:cxn>
                    <a:cxn ang="0">
                      <a:pos x="115982800" y="241935000"/>
                    </a:cxn>
                    <a:cxn ang="0">
                      <a:pos x="202966013" y="201612500"/>
                    </a:cxn>
                    <a:cxn ang="0">
                      <a:pos x="231962490" y="120967500"/>
                    </a:cxn>
                    <a:cxn ang="0">
                      <a:pos x="202966013"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56" name="Freeform 104"/>
                <p:cNvSpPr/>
                <p:nvPr/>
              </p:nvSpPr>
              <p:spPr>
                <a:xfrm>
                  <a:off x="9935" y="6583"/>
                  <a:ext cx="164" cy="167"/>
                </a:xfrm>
                <a:custGeom>
                  <a:avLst/>
                  <a:gdLst/>
                  <a:ahLst/>
                  <a:cxnLst>
                    <a:cxn ang="0">
                      <a:pos x="202966013" y="40322500"/>
                    </a:cxn>
                    <a:cxn ang="0">
                      <a:pos x="115982800" y="0"/>
                    </a:cxn>
                    <a:cxn ang="0">
                      <a:pos x="38661970" y="40322500"/>
                    </a:cxn>
                    <a:cxn ang="0">
                      <a:pos x="0" y="120967500"/>
                    </a:cxn>
                    <a:cxn ang="0">
                      <a:pos x="38661970" y="211693125"/>
                    </a:cxn>
                    <a:cxn ang="0">
                      <a:pos x="115982800" y="241935000"/>
                    </a:cxn>
                    <a:cxn ang="0">
                      <a:pos x="202966013" y="211693125"/>
                    </a:cxn>
                    <a:cxn ang="0">
                      <a:pos x="231962490" y="120967500"/>
                    </a:cxn>
                    <a:cxn ang="0">
                      <a:pos x="202966013" y="40322500"/>
                    </a:cxn>
                  </a:cxnLst>
                  <a:rect l="0" t="0" r="0" b="0"/>
                  <a:pathLst>
                    <a:path w="24" h="24">
                      <a:moveTo>
                        <a:pt x="21" y="4"/>
                      </a:moveTo>
                      <a:cubicBezTo>
                        <a:pt x="18"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8" y="23"/>
                        <a:pt x="21" y="21"/>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57" name="Freeform 105"/>
                <p:cNvSpPr/>
                <p:nvPr/>
              </p:nvSpPr>
              <p:spPr>
                <a:xfrm>
                  <a:off x="9935" y="6841"/>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8" name="Freeform 106"/>
                <p:cNvSpPr/>
                <p:nvPr/>
              </p:nvSpPr>
              <p:spPr>
                <a:xfrm>
                  <a:off x="9935" y="7102"/>
                  <a:ext cx="164" cy="164"/>
                </a:xfrm>
                <a:custGeom>
                  <a:avLst/>
                  <a:gdLst/>
                  <a:ahLst/>
                  <a:cxnLst>
                    <a:cxn ang="0">
                      <a:pos x="202966013" y="38661970"/>
                    </a:cxn>
                    <a:cxn ang="0">
                      <a:pos x="115982800" y="0"/>
                    </a:cxn>
                    <a:cxn ang="0">
                      <a:pos x="38661970" y="38661970"/>
                    </a:cxn>
                    <a:cxn ang="0">
                      <a:pos x="0" y="115982800"/>
                    </a:cxn>
                    <a:cxn ang="0">
                      <a:pos x="38661970" y="193303630"/>
                    </a:cxn>
                    <a:cxn ang="0">
                      <a:pos x="115982800" y="231962490"/>
                    </a:cxn>
                    <a:cxn ang="0">
                      <a:pos x="202966013" y="193303630"/>
                    </a:cxn>
                    <a:cxn ang="0">
                      <a:pos x="231962490" y="115982800"/>
                    </a:cxn>
                    <a:cxn ang="0">
                      <a:pos x="202966013" y="38661970"/>
                    </a:cxn>
                  </a:cxnLst>
                  <a:rect l="0" t="0" r="0" b="0"/>
                  <a:pathLst>
                    <a:path w="24" h="24">
                      <a:moveTo>
                        <a:pt x="21" y="4"/>
                      </a:moveTo>
                      <a:cubicBezTo>
                        <a:pt x="18" y="1"/>
                        <a:pt x="16" y="0"/>
                        <a:pt x="12" y="0"/>
                      </a:cubicBezTo>
                      <a:cubicBezTo>
                        <a:pt x="9" y="0"/>
                        <a:pt x="6" y="1"/>
                        <a:pt x="4" y="4"/>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59" name="Freeform 107"/>
                <p:cNvSpPr/>
                <p:nvPr/>
              </p:nvSpPr>
              <p:spPr>
                <a:xfrm>
                  <a:off x="9935" y="7357"/>
                  <a:ext cx="164" cy="164"/>
                </a:xfrm>
                <a:custGeom>
                  <a:avLst/>
                  <a:gdLst/>
                  <a:ahLst/>
                  <a:cxnLst>
                    <a:cxn ang="0">
                      <a:pos x="202966013" y="38661970"/>
                    </a:cxn>
                    <a:cxn ang="0">
                      <a:pos x="115982800" y="0"/>
                    </a:cxn>
                    <a:cxn ang="0">
                      <a:pos x="38661970" y="38661970"/>
                    </a:cxn>
                    <a:cxn ang="0">
                      <a:pos x="0" y="115982800"/>
                    </a:cxn>
                    <a:cxn ang="0">
                      <a:pos x="38661970" y="202966013"/>
                    </a:cxn>
                    <a:cxn ang="0">
                      <a:pos x="115982800" y="231962490"/>
                    </a:cxn>
                    <a:cxn ang="0">
                      <a:pos x="202966013" y="202966013"/>
                    </a:cxn>
                    <a:cxn ang="0">
                      <a:pos x="231962490" y="115982800"/>
                    </a:cxn>
                    <a:cxn ang="0">
                      <a:pos x="202966013" y="38661970"/>
                    </a:cxn>
                  </a:cxnLst>
                  <a:rect l="0" t="0" r="0" b="0"/>
                  <a:pathLst>
                    <a:path w="24" h="24">
                      <a:moveTo>
                        <a:pt x="21" y="4"/>
                      </a:moveTo>
                      <a:cubicBezTo>
                        <a:pt x="18"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8" y="23"/>
                        <a:pt x="21" y="21"/>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60" name="Freeform 108"/>
                <p:cNvSpPr/>
                <p:nvPr/>
              </p:nvSpPr>
              <p:spPr>
                <a:xfrm>
                  <a:off x="9935" y="7618"/>
                  <a:ext cx="164" cy="167"/>
                </a:xfrm>
                <a:custGeom>
                  <a:avLst/>
                  <a:gdLst/>
                  <a:ahLst/>
                  <a:cxnLst>
                    <a:cxn ang="0">
                      <a:pos x="202966013" y="30241875"/>
                    </a:cxn>
                    <a:cxn ang="0">
                      <a:pos x="115982800" y="0"/>
                    </a:cxn>
                    <a:cxn ang="0">
                      <a:pos x="38661970" y="30241875"/>
                    </a:cxn>
                    <a:cxn ang="0">
                      <a:pos x="0" y="110886875"/>
                    </a:cxn>
                    <a:cxn ang="0">
                      <a:pos x="38661970" y="201612500"/>
                    </a:cxn>
                    <a:cxn ang="0">
                      <a:pos x="115982800" y="241935000"/>
                    </a:cxn>
                    <a:cxn ang="0">
                      <a:pos x="202966013" y="201612500"/>
                    </a:cxn>
                    <a:cxn ang="0">
                      <a:pos x="231962490" y="110886875"/>
                    </a:cxn>
                    <a:cxn ang="0">
                      <a:pos x="202966013" y="30241875"/>
                    </a:cxn>
                  </a:cxnLst>
                  <a:rect l="0" t="0" r="0" b="0"/>
                  <a:pathLst>
                    <a:path w="24" h="24">
                      <a:moveTo>
                        <a:pt x="21" y="3"/>
                      </a:moveTo>
                      <a:cubicBezTo>
                        <a:pt x="18" y="1"/>
                        <a:pt x="16" y="0"/>
                        <a:pt x="12" y="0"/>
                      </a:cubicBezTo>
                      <a:cubicBezTo>
                        <a:pt x="9" y="0"/>
                        <a:pt x="6" y="1"/>
                        <a:pt x="4" y="3"/>
                      </a:cubicBezTo>
                      <a:cubicBezTo>
                        <a:pt x="2" y="6"/>
                        <a:pt x="0" y="9"/>
                        <a:pt x="0" y="11"/>
                      </a:cubicBezTo>
                      <a:cubicBezTo>
                        <a:pt x="0" y="15"/>
                        <a:pt x="2" y="18"/>
                        <a:pt x="4" y="20"/>
                      </a:cubicBezTo>
                      <a:cubicBezTo>
                        <a:pt x="6" y="23"/>
                        <a:pt x="9" y="24"/>
                        <a:pt x="12" y="24"/>
                      </a:cubicBezTo>
                      <a:cubicBezTo>
                        <a:pt x="16" y="24"/>
                        <a:pt x="18" y="23"/>
                        <a:pt x="21" y="20"/>
                      </a:cubicBezTo>
                      <a:cubicBezTo>
                        <a:pt x="23" y="18"/>
                        <a:pt x="24" y="15"/>
                        <a:pt x="24" y="11"/>
                      </a:cubicBezTo>
                      <a:cubicBezTo>
                        <a:pt x="24" y="9"/>
                        <a:pt x="23" y="6"/>
                        <a:pt x="21" y="3"/>
                      </a:cubicBezTo>
                    </a:path>
                  </a:pathLst>
                </a:custGeom>
                <a:grpFill/>
                <a:ln w="9525">
                  <a:noFill/>
                </a:ln>
              </p:spPr>
              <p:txBody>
                <a:bodyPr/>
                <a:lstStyle/>
                <a:p>
                  <a:endParaRPr lang="zh-CN" altLang="en-US"/>
                </a:p>
              </p:txBody>
            </p:sp>
            <p:sp>
              <p:nvSpPr>
                <p:cNvPr id="61" name="Freeform 109"/>
                <p:cNvSpPr/>
                <p:nvPr/>
              </p:nvSpPr>
              <p:spPr>
                <a:xfrm>
                  <a:off x="10197" y="6329"/>
                  <a:ext cx="164" cy="167"/>
                </a:xfrm>
                <a:custGeom>
                  <a:avLst/>
                  <a:gdLst/>
                  <a:ahLst/>
                  <a:cxnLst>
                    <a:cxn ang="0">
                      <a:pos x="193303630" y="30241875"/>
                    </a:cxn>
                    <a:cxn ang="0">
                      <a:pos x="106317307" y="0"/>
                    </a:cxn>
                    <a:cxn ang="0">
                      <a:pos x="28996477" y="30241875"/>
                    </a:cxn>
                    <a:cxn ang="0">
                      <a:pos x="0" y="120967500"/>
                    </a:cxn>
                    <a:cxn ang="0">
                      <a:pos x="28996477" y="201612500"/>
                    </a:cxn>
                    <a:cxn ang="0">
                      <a:pos x="106317307" y="241935000"/>
                    </a:cxn>
                    <a:cxn ang="0">
                      <a:pos x="193303630" y="201612500"/>
                    </a:cxn>
                    <a:cxn ang="0">
                      <a:pos x="231962490" y="120967500"/>
                    </a:cxn>
                    <a:cxn ang="0">
                      <a:pos x="193303630" y="30241875"/>
                    </a:cxn>
                  </a:cxnLst>
                  <a:rect l="0" t="0" r="0" b="0"/>
                  <a:pathLst>
                    <a:path w="24" h="24">
                      <a:moveTo>
                        <a:pt x="20" y="3"/>
                      </a:moveTo>
                      <a:cubicBezTo>
                        <a:pt x="18" y="1"/>
                        <a:pt x="15" y="0"/>
                        <a:pt x="11" y="0"/>
                      </a:cubicBezTo>
                      <a:cubicBezTo>
                        <a:pt x="9" y="0"/>
                        <a:pt x="6" y="1"/>
                        <a:pt x="3" y="3"/>
                      </a:cubicBezTo>
                      <a:cubicBezTo>
                        <a:pt x="1" y="6"/>
                        <a:pt x="0" y="9"/>
                        <a:pt x="0" y="12"/>
                      </a:cubicBezTo>
                      <a:cubicBezTo>
                        <a:pt x="0" y="15"/>
                        <a:pt x="1" y="18"/>
                        <a:pt x="3" y="20"/>
                      </a:cubicBezTo>
                      <a:cubicBezTo>
                        <a:pt x="6" y="23"/>
                        <a:pt x="9" y="24"/>
                        <a:pt x="11"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62" name="Freeform 110"/>
                <p:cNvSpPr/>
                <p:nvPr/>
              </p:nvSpPr>
              <p:spPr>
                <a:xfrm>
                  <a:off x="10197" y="6583"/>
                  <a:ext cx="164" cy="167"/>
                </a:xfrm>
                <a:custGeom>
                  <a:avLst/>
                  <a:gdLst/>
                  <a:ahLst/>
                  <a:cxnLst>
                    <a:cxn ang="0">
                      <a:pos x="193303630" y="40322500"/>
                    </a:cxn>
                    <a:cxn ang="0">
                      <a:pos x="106317307" y="0"/>
                    </a:cxn>
                    <a:cxn ang="0">
                      <a:pos x="28996477" y="40322500"/>
                    </a:cxn>
                    <a:cxn ang="0">
                      <a:pos x="0" y="120967500"/>
                    </a:cxn>
                    <a:cxn ang="0">
                      <a:pos x="28996477" y="211693125"/>
                    </a:cxn>
                    <a:cxn ang="0">
                      <a:pos x="106317307" y="241935000"/>
                    </a:cxn>
                    <a:cxn ang="0">
                      <a:pos x="193303630" y="211693125"/>
                    </a:cxn>
                    <a:cxn ang="0">
                      <a:pos x="231962490" y="120967500"/>
                    </a:cxn>
                    <a:cxn ang="0">
                      <a:pos x="193303630" y="40322500"/>
                    </a:cxn>
                  </a:cxnLst>
                  <a:rect l="0" t="0" r="0" b="0"/>
                  <a:pathLst>
                    <a:path w="24" h="24">
                      <a:moveTo>
                        <a:pt x="20" y="4"/>
                      </a:moveTo>
                      <a:cubicBezTo>
                        <a:pt x="18" y="2"/>
                        <a:pt x="15" y="0"/>
                        <a:pt x="11" y="0"/>
                      </a:cubicBezTo>
                      <a:cubicBezTo>
                        <a:pt x="9" y="0"/>
                        <a:pt x="6" y="2"/>
                        <a:pt x="3" y="4"/>
                      </a:cubicBezTo>
                      <a:cubicBezTo>
                        <a:pt x="1" y="6"/>
                        <a:pt x="0" y="9"/>
                        <a:pt x="0" y="12"/>
                      </a:cubicBezTo>
                      <a:cubicBezTo>
                        <a:pt x="0" y="15"/>
                        <a:pt x="1" y="18"/>
                        <a:pt x="3" y="21"/>
                      </a:cubicBezTo>
                      <a:cubicBezTo>
                        <a:pt x="6" y="23"/>
                        <a:pt x="9" y="24"/>
                        <a:pt x="11"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63" name="Freeform 111"/>
                <p:cNvSpPr/>
                <p:nvPr/>
              </p:nvSpPr>
              <p:spPr>
                <a:xfrm>
                  <a:off x="10197" y="6841"/>
                  <a:ext cx="164" cy="171"/>
                </a:xfrm>
                <a:custGeom>
                  <a:avLst/>
                  <a:gdLst/>
                  <a:ahLst/>
                  <a:cxnLst>
                    <a:cxn ang="0">
                      <a:pos x="193303630" y="38725978"/>
                    </a:cxn>
                    <a:cxn ang="0">
                      <a:pos x="106317307" y="0"/>
                    </a:cxn>
                    <a:cxn ang="0">
                      <a:pos x="28996477" y="38725978"/>
                    </a:cxn>
                    <a:cxn ang="0">
                      <a:pos x="0" y="116177934"/>
                    </a:cxn>
                    <a:cxn ang="0">
                      <a:pos x="28996477" y="203312940"/>
                    </a:cxn>
                    <a:cxn ang="0">
                      <a:pos x="106317307" y="242038918"/>
                    </a:cxn>
                    <a:cxn ang="0">
                      <a:pos x="193303630" y="203312940"/>
                    </a:cxn>
                    <a:cxn ang="0">
                      <a:pos x="231962490" y="116177934"/>
                    </a:cxn>
                    <a:cxn ang="0">
                      <a:pos x="193303630" y="38725978"/>
                    </a:cxn>
                  </a:cxnLst>
                  <a:rect l="0" t="0" r="0" b="0"/>
                  <a:pathLst>
                    <a:path w="24" h="25">
                      <a:moveTo>
                        <a:pt x="20" y="4"/>
                      </a:moveTo>
                      <a:cubicBezTo>
                        <a:pt x="18" y="2"/>
                        <a:pt x="15" y="0"/>
                        <a:pt x="11" y="0"/>
                      </a:cubicBezTo>
                      <a:cubicBezTo>
                        <a:pt x="9" y="0"/>
                        <a:pt x="6" y="2"/>
                        <a:pt x="3" y="4"/>
                      </a:cubicBezTo>
                      <a:cubicBezTo>
                        <a:pt x="1" y="6"/>
                        <a:pt x="0" y="9"/>
                        <a:pt x="0" y="12"/>
                      </a:cubicBezTo>
                      <a:cubicBezTo>
                        <a:pt x="0" y="16"/>
                        <a:pt x="1" y="19"/>
                        <a:pt x="3" y="21"/>
                      </a:cubicBezTo>
                      <a:cubicBezTo>
                        <a:pt x="6" y="24"/>
                        <a:pt x="9" y="25"/>
                        <a:pt x="11"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4" name="Freeform 112"/>
                <p:cNvSpPr/>
                <p:nvPr/>
              </p:nvSpPr>
              <p:spPr>
                <a:xfrm>
                  <a:off x="10197" y="7102"/>
                  <a:ext cx="164" cy="164"/>
                </a:xfrm>
                <a:custGeom>
                  <a:avLst/>
                  <a:gdLst/>
                  <a:ahLst/>
                  <a:cxnLst>
                    <a:cxn ang="0">
                      <a:pos x="193303630" y="38661970"/>
                    </a:cxn>
                    <a:cxn ang="0">
                      <a:pos x="106317307" y="0"/>
                    </a:cxn>
                    <a:cxn ang="0">
                      <a:pos x="28996477" y="38661970"/>
                    </a:cxn>
                    <a:cxn ang="0">
                      <a:pos x="0" y="115982800"/>
                    </a:cxn>
                    <a:cxn ang="0">
                      <a:pos x="28996477" y="193303630"/>
                    </a:cxn>
                    <a:cxn ang="0">
                      <a:pos x="106317307" y="231962490"/>
                    </a:cxn>
                    <a:cxn ang="0">
                      <a:pos x="193303630" y="193303630"/>
                    </a:cxn>
                    <a:cxn ang="0">
                      <a:pos x="231962490" y="115982800"/>
                    </a:cxn>
                    <a:cxn ang="0">
                      <a:pos x="193303630" y="38661970"/>
                    </a:cxn>
                  </a:cxnLst>
                  <a:rect l="0" t="0" r="0" b="0"/>
                  <a:pathLst>
                    <a:path w="24" h="24">
                      <a:moveTo>
                        <a:pt x="20" y="4"/>
                      </a:moveTo>
                      <a:cubicBezTo>
                        <a:pt x="18" y="1"/>
                        <a:pt x="15" y="0"/>
                        <a:pt x="11" y="0"/>
                      </a:cubicBezTo>
                      <a:cubicBezTo>
                        <a:pt x="9" y="0"/>
                        <a:pt x="6" y="1"/>
                        <a:pt x="3" y="4"/>
                      </a:cubicBezTo>
                      <a:cubicBezTo>
                        <a:pt x="1" y="6"/>
                        <a:pt x="0" y="9"/>
                        <a:pt x="0" y="12"/>
                      </a:cubicBezTo>
                      <a:cubicBezTo>
                        <a:pt x="0" y="15"/>
                        <a:pt x="1" y="18"/>
                        <a:pt x="3" y="20"/>
                      </a:cubicBezTo>
                      <a:cubicBezTo>
                        <a:pt x="6" y="23"/>
                        <a:pt x="9" y="24"/>
                        <a:pt x="11"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65" name="Freeform 113"/>
                <p:cNvSpPr/>
                <p:nvPr/>
              </p:nvSpPr>
              <p:spPr>
                <a:xfrm>
                  <a:off x="10451" y="5555"/>
                  <a:ext cx="167" cy="167"/>
                </a:xfrm>
                <a:custGeom>
                  <a:avLst/>
                  <a:gdLst/>
                  <a:ahLst/>
                  <a:cxnLst>
                    <a:cxn ang="0">
                      <a:pos x="201612500" y="30241875"/>
                    </a:cxn>
                    <a:cxn ang="0">
                      <a:pos x="120967500" y="0"/>
                    </a:cxn>
                    <a:cxn ang="0">
                      <a:pos x="40322500" y="30241875"/>
                    </a:cxn>
                    <a:cxn ang="0">
                      <a:pos x="0" y="110886875"/>
                    </a:cxn>
                    <a:cxn ang="0">
                      <a:pos x="40322500" y="201612500"/>
                    </a:cxn>
                    <a:cxn ang="0">
                      <a:pos x="120967500" y="241935000"/>
                    </a:cxn>
                    <a:cxn ang="0">
                      <a:pos x="201612500" y="201612500"/>
                    </a:cxn>
                    <a:cxn ang="0">
                      <a:pos x="241935000" y="110886875"/>
                    </a:cxn>
                    <a:cxn ang="0">
                      <a:pos x="201612500" y="30241875"/>
                    </a:cxn>
                  </a:cxnLst>
                  <a:rect l="0" t="0" r="0" b="0"/>
                  <a:pathLst>
                    <a:path w="24" h="24">
                      <a:moveTo>
                        <a:pt x="20" y="3"/>
                      </a:moveTo>
                      <a:cubicBezTo>
                        <a:pt x="18" y="1"/>
                        <a:pt x="16" y="0"/>
                        <a:pt x="12" y="0"/>
                      </a:cubicBezTo>
                      <a:cubicBezTo>
                        <a:pt x="9" y="0"/>
                        <a:pt x="6" y="1"/>
                        <a:pt x="4" y="3"/>
                      </a:cubicBezTo>
                      <a:cubicBezTo>
                        <a:pt x="1" y="5"/>
                        <a:pt x="0" y="8"/>
                        <a:pt x="0" y="11"/>
                      </a:cubicBezTo>
                      <a:cubicBezTo>
                        <a:pt x="0" y="15"/>
                        <a:pt x="1" y="18"/>
                        <a:pt x="4" y="20"/>
                      </a:cubicBezTo>
                      <a:cubicBezTo>
                        <a:pt x="6" y="23"/>
                        <a:pt x="9" y="24"/>
                        <a:pt x="12" y="24"/>
                      </a:cubicBezTo>
                      <a:cubicBezTo>
                        <a:pt x="16" y="24"/>
                        <a:pt x="18" y="23"/>
                        <a:pt x="20" y="20"/>
                      </a:cubicBezTo>
                      <a:cubicBezTo>
                        <a:pt x="23" y="18"/>
                        <a:pt x="24" y="15"/>
                        <a:pt x="24" y="11"/>
                      </a:cubicBezTo>
                      <a:cubicBezTo>
                        <a:pt x="24" y="8"/>
                        <a:pt x="23" y="5"/>
                        <a:pt x="20" y="3"/>
                      </a:cubicBezTo>
                    </a:path>
                  </a:pathLst>
                </a:custGeom>
                <a:grpFill/>
                <a:ln w="9525">
                  <a:noFill/>
                </a:ln>
              </p:spPr>
              <p:txBody>
                <a:bodyPr/>
                <a:lstStyle/>
                <a:p>
                  <a:endParaRPr lang="zh-CN" altLang="en-US"/>
                </a:p>
              </p:txBody>
            </p:sp>
            <p:sp>
              <p:nvSpPr>
                <p:cNvPr id="66" name="Freeform 114"/>
                <p:cNvSpPr/>
                <p:nvPr/>
              </p:nvSpPr>
              <p:spPr>
                <a:xfrm>
                  <a:off x="10451" y="5813"/>
                  <a:ext cx="167" cy="164"/>
                </a:xfrm>
                <a:custGeom>
                  <a:avLst/>
                  <a:gdLst/>
                  <a:ahLst/>
                  <a:cxnLst>
                    <a:cxn ang="0">
                      <a:pos x="201612500" y="38661970"/>
                    </a:cxn>
                    <a:cxn ang="0">
                      <a:pos x="120967500" y="0"/>
                    </a:cxn>
                    <a:cxn ang="0">
                      <a:pos x="40322500" y="38661970"/>
                    </a:cxn>
                    <a:cxn ang="0">
                      <a:pos x="0" y="115982800"/>
                    </a:cxn>
                    <a:cxn ang="0">
                      <a:pos x="40322500"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67" name="Freeform 115"/>
                <p:cNvSpPr/>
                <p:nvPr/>
              </p:nvSpPr>
              <p:spPr>
                <a:xfrm>
                  <a:off x="10451" y="6067"/>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8" name="Freeform 116"/>
                <p:cNvSpPr/>
                <p:nvPr/>
              </p:nvSpPr>
              <p:spPr>
                <a:xfrm>
                  <a:off x="10706" y="5813"/>
                  <a:ext cx="174" cy="164"/>
                </a:xfrm>
                <a:custGeom>
                  <a:avLst/>
                  <a:gdLst/>
                  <a:ahLst/>
                  <a:cxnLst>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 ang="0">
                      <a:pos x="120967500" y="0"/>
                    </a:cxn>
                  </a:cxnLst>
                  <a:rect l="0" t="0" r="0" b="0"/>
                  <a:pathLst>
                    <a:path w="25" h="24">
                      <a:moveTo>
                        <a:pt x="12" y="0"/>
                      </a:move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5" y="16"/>
                        <a:pt x="25" y="12"/>
                      </a:cubicBezTo>
                      <a:cubicBezTo>
                        <a:pt x="25" y="9"/>
                        <a:pt x="23" y="6"/>
                        <a:pt x="21" y="4"/>
                      </a:cubicBezTo>
                      <a:cubicBezTo>
                        <a:pt x="19" y="1"/>
                        <a:pt x="16" y="0"/>
                        <a:pt x="12" y="0"/>
                      </a:cubicBezTo>
                    </a:path>
                  </a:pathLst>
                </a:custGeom>
                <a:grpFill/>
                <a:ln w="9525">
                  <a:noFill/>
                </a:ln>
              </p:spPr>
              <p:txBody>
                <a:bodyPr/>
                <a:lstStyle/>
                <a:p>
                  <a:endParaRPr lang="zh-CN" altLang="en-US"/>
                </a:p>
              </p:txBody>
            </p:sp>
            <p:sp>
              <p:nvSpPr>
                <p:cNvPr id="69" name="Freeform 117"/>
                <p:cNvSpPr/>
                <p:nvPr/>
              </p:nvSpPr>
              <p:spPr>
                <a:xfrm>
                  <a:off x="10706" y="6067"/>
                  <a:ext cx="174" cy="171"/>
                </a:xfrm>
                <a:custGeom>
                  <a:avLst/>
                  <a:gdLst/>
                  <a:ahLst/>
                  <a:cxnLst>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 ang="0">
                      <a:pos x="120967500" y="0"/>
                    </a:cxn>
                  </a:cxnLst>
                  <a:rect l="0" t="0" r="0" b="0"/>
                  <a:pathLst>
                    <a:path w="25" h="25">
                      <a:moveTo>
                        <a:pt x="12" y="0"/>
                      </a:move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5" y="16"/>
                        <a:pt x="25" y="12"/>
                      </a:cubicBezTo>
                      <a:cubicBezTo>
                        <a:pt x="25" y="9"/>
                        <a:pt x="23" y="6"/>
                        <a:pt x="21" y="4"/>
                      </a:cubicBezTo>
                      <a:cubicBezTo>
                        <a:pt x="19" y="2"/>
                        <a:pt x="16" y="0"/>
                        <a:pt x="12" y="0"/>
                      </a:cubicBezTo>
                    </a:path>
                  </a:pathLst>
                </a:custGeom>
                <a:grpFill/>
                <a:ln w="9525">
                  <a:noFill/>
                </a:ln>
              </p:spPr>
              <p:txBody>
                <a:bodyPr/>
                <a:lstStyle/>
                <a:p>
                  <a:endParaRPr lang="zh-CN" altLang="en-US"/>
                </a:p>
              </p:txBody>
            </p:sp>
            <p:sp>
              <p:nvSpPr>
                <p:cNvPr id="70" name="Freeform 118"/>
                <p:cNvSpPr/>
                <p:nvPr/>
              </p:nvSpPr>
              <p:spPr>
                <a:xfrm>
                  <a:off x="10451" y="6329"/>
                  <a:ext cx="167" cy="167"/>
                </a:xfrm>
                <a:custGeom>
                  <a:avLst/>
                  <a:gdLst/>
                  <a:ahLst/>
                  <a:cxnLst>
                    <a:cxn ang="0">
                      <a:pos x="201612500" y="30241875"/>
                    </a:cxn>
                    <a:cxn ang="0">
                      <a:pos x="120967500" y="0"/>
                    </a:cxn>
                    <a:cxn ang="0">
                      <a:pos x="40322500" y="30241875"/>
                    </a:cxn>
                    <a:cxn ang="0">
                      <a:pos x="0" y="120967500"/>
                    </a:cxn>
                    <a:cxn ang="0">
                      <a:pos x="40322500"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71" name="Freeform 119"/>
                <p:cNvSpPr/>
                <p:nvPr/>
              </p:nvSpPr>
              <p:spPr>
                <a:xfrm>
                  <a:off x="10451" y="6583"/>
                  <a:ext cx="167" cy="167"/>
                </a:xfrm>
                <a:custGeom>
                  <a:avLst/>
                  <a:gdLst/>
                  <a:ahLst/>
                  <a:cxnLst>
                    <a:cxn ang="0">
                      <a:pos x="201612500" y="40322500"/>
                    </a:cxn>
                    <a:cxn ang="0">
                      <a:pos x="120967500" y="0"/>
                    </a:cxn>
                    <a:cxn ang="0">
                      <a:pos x="40322500" y="40322500"/>
                    </a:cxn>
                    <a:cxn ang="0">
                      <a:pos x="0" y="120967500"/>
                    </a:cxn>
                    <a:cxn ang="0">
                      <a:pos x="40322500"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72" name="Freeform 120"/>
                <p:cNvSpPr/>
                <p:nvPr/>
              </p:nvSpPr>
              <p:spPr>
                <a:xfrm>
                  <a:off x="10451" y="6841"/>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73" name="Freeform 121"/>
                <p:cNvSpPr/>
                <p:nvPr/>
              </p:nvSpPr>
              <p:spPr>
                <a:xfrm>
                  <a:off x="10451" y="7357"/>
                  <a:ext cx="167" cy="164"/>
                </a:xfrm>
                <a:custGeom>
                  <a:avLst/>
                  <a:gdLst/>
                  <a:ahLst/>
                  <a:cxnLst>
                    <a:cxn ang="0">
                      <a:pos x="201612500" y="38661970"/>
                    </a:cxn>
                    <a:cxn ang="0">
                      <a:pos x="120967500" y="0"/>
                    </a:cxn>
                    <a:cxn ang="0">
                      <a:pos x="40322500" y="38661970"/>
                    </a:cxn>
                    <a:cxn ang="0">
                      <a:pos x="0" y="115982800"/>
                    </a:cxn>
                    <a:cxn ang="0">
                      <a:pos x="40322500"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74" name="Freeform 122"/>
                <p:cNvSpPr/>
                <p:nvPr/>
              </p:nvSpPr>
              <p:spPr>
                <a:xfrm>
                  <a:off x="10706" y="7618"/>
                  <a:ext cx="174" cy="167"/>
                </a:xfrm>
                <a:custGeom>
                  <a:avLst/>
                  <a:gdLst/>
                  <a:ahLst/>
                  <a:cxnLst>
                    <a:cxn ang="0">
                      <a:pos x="211693125" y="201612500"/>
                    </a:cxn>
                    <a:cxn ang="0">
                      <a:pos x="252015625" y="110886875"/>
                    </a:cxn>
                    <a:cxn ang="0">
                      <a:pos x="211693125" y="30241875"/>
                    </a:cxn>
                    <a:cxn ang="0">
                      <a:pos x="120967500" y="0"/>
                    </a:cxn>
                    <a:cxn ang="0">
                      <a:pos x="40322500" y="30241875"/>
                    </a:cxn>
                    <a:cxn ang="0">
                      <a:pos x="0" y="110886875"/>
                    </a:cxn>
                    <a:cxn ang="0">
                      <a:pos x="40322500" y="201612500"/>
                    </a:cxn>
                    <a:cxn ang="0">
                      <a:pos x="120967500" y="241935000"/>
                    </a:cxn>
                    <a:cxn ang="0">
                      <a:pos x="211693125" y="201612500"/>
                    </a:cxn>
                  </a:cxnLst>
                  <a:rect l="0" t="0" r="0" b="0"/>
                  <a:pathLst>
                    <a:path w="25" h="24">
                      <a:moveTo>
                        <a:pt x="21" y="20"/>
                      </a:moveTo>
                      <a:cubicBezTo>
                        <a:pt x="23" y="18"/>
                        <a:pt x="25" y="15"/>
                        <a:pt x="25" y="11"/>
                      </a:cubicBezTo>
                      <a:cubicBezTo>
                        <a:pt x="25" y="9"/>
                        <a:pt x="23" y="6"/>
                        <a:pt x="21" y="3"/>
                      </a:cubicBezTo>
                      <a:cubicBezTo>
                        <a:pt x="19" y="1"/>
                        <a:pt x="16" y="0"/>
                        <a:pt x="12" y="0"/>
                      </a:cubicBezTo>
                      <a:cubicBezTo>
                        <a:pt x="9" y="0"/>
                        <a:pt x="6" y="1"/>
                        <a:pt x="4" y="3"/>
                      </a:cubicBezTo>
                      <a:cubicBezTo>
                        <a:pt x="2" y="6"/>
                        <a:pt x="0" y="9"/>
                        <a:pt x="0" y="11"/>
                      </a:cubicBezTo>
                      <a:cubicBezTo>
                        <a:pt x="0" y="15"/>
                        <a:pt x="2" y="18"/>
                        <a:pt x="4" y="20"/>
                      </a:cubicBezTo>
                      <a:cubicBezTo>
                        <a:pt x="6" y="23"/>
                        <a:pt x="9" y="24"/>
                        <a:pt x="12" y="24"/>
                      </a:cubicBezTo>
                      <a:cubicBezTo>
                        <a:pt x="16" y="24"/>
                        <a:pt x="19" y="23"/>
                        <a:pt x="21" y="20"/>
                      </a:cubicBezTo>
                    </a:path>
                  </a:pathLst>
                </a:custGeom>
                <a:grpFill/>
                <a:ln w="9525">
                  <a:noFill/>
                </a:ln>
              </p:spPr>
              <p:txBody>
                <a:bodyPr/>
                <a:lstStyle/>
                <a:p>
                  <a:endParaRPr lang="zh-CN" altLang="en-US"/>
                </a:p>
              </p:txBody>
            </p:sp>
            <p:sp>
              <p:nvSpPr>
                <p:cNvPr id="75" name="Freeform 123"/>
                <p:cNvSpPr/>
                <p:nvPr/>
              </p:nvSpPr>
              <p:spPr>
                <a:xfrm>
                  <a:off x="10706" y="6329"/>
                  <a:ext cx="174" cy="167"/>
                </a:xfrm>
                <a:custGeom>
                  <a:avLst/>
                  <a:gdLst/>
                  <a:ahLst/>
                  <a:cxnLst>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 ang="0">
                      <a:pos x="120967500" y="0"/>
                    </a:cxn>
                  </a:cxnLst>
                  <a:rect l="0" t="0" r="0" b="0"/>
                  <a:pathLst>
                    <a:path w="25" h="24">
                      <a:moveTo>
                        <a:pt x="12" y="0"/>
                      </a:move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cubicBezTo>
                        <a:pt x="19" y="1"/>
                        <a:pt x="16" y="0"/>
                        <a:pt x="12" y="0"/>
                      </a:cubicBezTo>
                    </a:path>
                  </a:pathLst>
                </a:custGeom>
                <a:grpFill/>
                <a:ln w="9525">
                  <a:noFill/>
                </a:ln>
              </p:spPr>
              <p:txBody>
                <a:bodyPr/>
                <a:lstStyle/>
                <a:p>
                  <a:endParaRPr lang="zh-CN" altLang="en-US"/>
                </a:p>
              </p:txBody>
            </p:sp>
            <p:sp>
              <p:nvSpPr>
                <p:cNvPr id="76" name="Freeform 124"/>
                <p:cNvSpPr/>
                <p:nvPr/>
              </p:nvSpPr>
              <p:spPr>
                <a:xfrm>
                  <a:off x="9678" y="8131"/>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77" name="Freeform 125"/>
                <p:cNvSpPr/>
                <p:nvPr/>
              </p:nvSpPr>
              <p:spPr>
                <a:xfrm>
                  <a:off x="9935" y="8131"/>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78" name="Freeform 126"/>
                <p:cNvSpPr/>
                <p:nvPr/>
              </p:nvSpPr>
              <p:spPr>
                <a:xfrm>
                  <a:off x="9935" y="7873"/>
                  <a:ext cx="164" cy="167"/>
                </a:xfrm>
                <a:custGeom>
                  <a:avLst/>
                  <a:gdLst/>
                  <a:ahLst/>
                  <a:cxnLst>
                    <a:cxn ang="0">
                      <a:pos x="202966013" y="40322500"/>
                    </a:cxn>
                    <a:cxn ang="0">
                      <a:pos x="115982800" y="0"/>
                    </a:cxn>
                    <a:cxn ang="0">
                      <a:pos x="38661970" y="40322500"/>
                    </a:cxn>
                    <a:cxn ang="0">
                      <a:pos x="0" y="120967500"/>
                    </a:cxn>
                    <a:cxn ang="0">
                      <a:pos x="38661970" y="201612500"/>
                    </a:cxn>
                    <a:cxn ang="0">
                      <a:pos x="115982800" y="241935000"/>
                    </a:cxn>
                    <a:cxn ang="0">
                      <a:pos x="202966013" y="201612500"/>
                    </a:cxn>
                    <a:cxn ang="0">
                      <a:pos x="231962490" y="120967500"/>
                    </a:cxn>
                    <a:cxn ang="0">
                      <a:pos x="202966013" y="40322500"/>
                    </a:cxn>
                  </a:cxnLst>
                  <a:rect l="0" t="0" r="0" b="0"/>
                  <a:pathLst>
                    <a:path w="24" h="24">
                      <a:moveTo>
                        <a:pt x="21" y="4"/>
                      </a:moveTo>
                      <a:cubicBezTo>
                        <a:pt x="18" y="1"/>
                        <a:pt x="16" y="0"/>
                        <a:pt x="12" y="0"/>
                      </a:cubicBezTo>
                      <a:cubicBezTo>
                        <a:pt x="9" y="0"/>
                        <a:pt x="6" y="1"/>
                        <a:pt x="4" y="4"/>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79" name="Freeform 128"/>
                <p:cNvSpPr/>
                <p:nvPr/>
              </p:nvSpPr>
              <p:spPr>
                <a:xfrm>
                  <a:off x="10197" y="7357"/>
                  <a:ext cx="164" cy="164"/>
                </a:xfrm>
                <a:custGeom>
                  <a:avLst/>
                  <a:gdLst/>
                  <a:ahLst/>
                  <a:cxnLst>
                    <a:cxn ang="0">
                      <a:pos x="193303630" y="38661970"/>
                    </a:cxn>
                    <a:cxn ang="0">
                      <a:pos x="106317307" y="0"/>
                    </a:cxn>
                    <a:cxn ang="0">
                      <a:pos x="28996477" y="38661970"/>
                    </a:cxn>
                    <a:cxn ang="0">
                      <a:pos x="0" y="115982800"/>
                    </a:cxn>
                    <a:cxn ang="0">
                      <a:pos x="28996477" y="202966013"/>
                    </a:cxn>
                    <a:cxn ang="0">
                      <a:pos x="106317307" y="231962490"/>
                    </a:cxn>
                    <a:cxn ang="0">
                      <a:pos x="193303630" y="202966013"/>
                    </a:cxn>
                    <a:cxn ang="0">
                      <a:pos x="231962490" y="115982800"/>
                    </a:cxn>
                    <a:cxn ang="0">
                      <a:pos x="193303630" y="38661970"/>
                    </a:cxn>
                  </a:cxnLst>
                  <a:rect l="0" t="0" r="0" b="0"/>
                  <a:pathLst>
                    <a:path w="24" h="24">
                      <a:moveTo>
                        <a:pt x="20" y="4"/>
                      </a:moveTo>
                      <a:cubicBezTo>
                        <a:pt x="18" y="2"/>
                        <a:pt x="15" y="0"/>
                        <a:pt x="11" y="0"/>
                      </a:cubicBezTo>
                      <a:cubicBezTo>
                        <a:pt x="9" y="0"/>
                        <a:pt x="6" y="2"/>
                        <a:pt x="3" y="4"/>
                      </a:cubicBezTo>
                      <a:cubicBezTo>
                        <a:pt x="1" y="6"/>
                        <a:pt x="0" y="9"/>
                        <a:pt x="0" y="12"/>
                      </a:cubicBezTo>
                      <a:cubicBezTo>
                        <a:pt x="0" y="15"/>
                        <a:pt x="1" y="18"/>
                        <a:pt x="3" y="21"/>
                      </a:cubicBezTo>
                      <a:cubicBezTo>
                        <a:pt x="6" y="23"/>
                        <a:pt x="9" y="24"/>
                        <a:pt x="11"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80" name="Freeform 129"/>
                <p:cNvSpPr/>
                <p:nvPr/>
              </p:nvSpPr>
              <p:spPr>
                <a:xfrm>
                  <a:off x="10197" y="7618"/>
                  <a:ext cx="164" cy="167"/>
                </a:xfrm>
                <a:custGeom>
                  <a:avLst/>
                  <a:gdLst/>
                  <a:ahLst/>
                  <a:cxnLst>
                    <a:cxn ang="0">
                      <a:pos x="193303630" y="30241875"/>
                    </a:cxn>
                    <a:cxn ang="0">
                      <a:pos x="106317307" y="0"/>
                    </a:cxn>
                    <a:cxn ang="0">
                      <a:pos x="28996477" y="30241875"/>
                    </a:cxn>
                    <a:cxn ang="0">
                      <a:pos x="0" y="110886875"/>
                    </a:cxn>
                    <a:cxn ang="0">
                      <a:pos x="28996477" y="201612500"/>
                    </a:cxn>
                    <a:cxn ang="0">
                      <a:pos x="106317307" y="241935000"/>
                    </a:cxn>
                    <a:cxn ang="0">
                      <a:pos x="193303630" y="201612500"/>
                    </a:cxn>
                    <a:cxn ang="0">
                      <a:pos x="231962490" y="110886875"/>
                    </a:cxn>
                    <a:cxn ang="0">
                      <a:pos x="193303630" y="30241875"/>
                    </a:cxn>
                  </a:cxnLst>
                  <a:rect l="0" t="0" r="0" b="0"/>
                  <a:pathLst>
                    <a:path w="24" h="24">
                      <a:moveTo>
                        <a:pt x="20" y="3"/>
                      </a:moveTo>
                      <a:cubicBezTo>
                        <a:pt x="18" y="1"/>
                        <a:pt x="15" y="0"/>
                        <a:pt x="11" y="0"/>
                      </a:cubicBezTo>
                      <a:cubicBezTo>
                        <a:pt x="9" y="0"/>
                        <a:pt x="6" y="1"/>
                        <a:pt x="3" y="3"/>
                      </a:cubicBezTo>
                      <a:cubicBezTo>
                        <a:pt x="1" y="6"/>
                        <a:pt x="0" y="9"/>
                        <a:pt x="0" y="11"/>
                      </a:cubicBezTo>
                      <a:cubicBezTo>
                        <a:pt x="0" y="15"/>
                        <a:pt x="1" y="18"/>
                        <a:pt x="3" y="20"/>
                      </a:cubicBezTo>
                      <a:cubicBezTo>
                        <a:pt x="6" y="23"/>
                        <a:pt x="9" y="24"/>
                        <a:pt x="11" y="24"/>
                      </a:cubicBezTo>
                      <a:cubicBezTo>
                        <a:pt x="15" y="24"/>
                        <a:pt x="18" y="23"/>
                        <a:pt x="20" y="20"/>
                      </a:cubicBezTo>
                      <a:cubicBezTo>
                        <a:pt x="23" y="18"/>
                        <a:pt x="24" y="15"/>
                        <a:pt x="24" y="11"/>
                      </a:cubicBezTo>
                      <a:cubicBezTo>
                        <a:pt x="24" y="9"/>
                        <a:pt x="23" y="6"/>
                        <a:pt x="20" y="3"/>
                      </a:cubicBezTo>
                    </a:path>
                  </a:pathLst>
                </a:custGeom>
                <a:grpFill/>
                <a:ln w="9525">
                  <a:noFill/>
                </a:ln>
              </p:spPr>
              <p:txBody>
                <a:bodyPr/>
                <a:lstStyle/>
                <a:p>
                  <a:endParaRPr lang="zh-CN" altLang="en-US"/>
                </a:p>
              </p:txBody>
            </p:sp>
            <p:sp>
              <p:nvSpPr>
                <p:cNvPr id="81" name="Freeform 130"/>
                <p:cNvSpPr/>
                <p:nvPr/>
              </p:nvSpPr>
              <p:spPr>
                <a:xfrm>
                  <a:off x="10197" y="7873"/>
                  <a:ext cx="164" cy="167"/>
                </a:xfrm>
                <a:custGeom>
                  <a:avLst/>
                  <a:gdLst/>
                  <a:ahLst/>
                  <a:cxnLst>
                    <a:cxn ang="0">
                      <a:pos x="193303630" y="40322500"/>
                    </a:cxn>
                    <a:cxn ang="0">
                      <a:pos x="106317307" y="0"/>
                    </a:cxn>
                    <a:cxn ang="0">
                      <a:pos x="28996477" y="40322500"/>
                    </a:cxn>
                    <a:cxn ang="0">
                      <a:pos x="0" y="120967500"/>
                    </a:cxn>
                    <a:cxn ang="0">
                      <a:pos x="28996477" y="201612500"/>
                    </a:cxn>
                    <a:cxn ang="0">
                      <a:pos x="106317307" y="241935000"/>
                    </a:cxn>
                    <a:cxn ang="0">
                      <a:pos x="193303630" y="201612500"/>
                    </a:cxn>
                    <a:cxn ang="0">
                      <a:pos x="231962490" y="120967500"/>
                    </a:cxn>
                    <a:cxn ang="0">
                      <a:pos x="193303630" y="40322500"/>
                    </a:cxn>
                  </a:cxnLst>
                  <a:rect l="0" t="0" r="0" b="0"/>
                  <a:pathLst>
                    <a:path w="24" h="24">
                      <a:moveTo>
                        <a:pt x="20" y="4"/>
                      </a:moveTo>
                      <a:cubicBezTo>
                        <a:pt x="18" y="1"/>
                        <a:pt x="15" y="0"/>
                        <a:pt x="11" y="0"/>
                      </a:cubicBezTo>
                      <a:cubicBezTo>
                        <a:pt x="9" y="0"/>
                        <a:pt x="6" y="1"/>
                        <a:pt x="3" y="4"/>
                      </a:cubicBezTo>
                      <a:cubicBezTo>
                        <a:pt x="1" y="6"/>
                        <a:pt x="0" y="9"/>
                        <a:pt x="0" y="12"/>
                      </a:cubicBezTo>
                      <a:cubicBezTo>
                        <a:pt x="0" y="15"/>
                        <a:pt x="1" y="18"/>
                        <a:pt x="3" y="20"/>
                      </a:cubicBezTo>
                      <a:cubicBezTo>
                        <a:pt x="6" y="23"/>
                        <a:pt x="9" y="24"/>
                        <a:pt x="11"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82" name="Freeform 131"/>
                <p:cNvSpPr/>
                <p:nvPr/>
              </p:nvSpPr>
              <p:spPr>
                <a:xfrm>
                  <a:off x="10451" y="7102"/>
                  <a:ext cx="167" cy="164"/>
                </a:xfrm>
                <a:custGeom>
                  <a:avLst/>
                  <a:gdLst/>
                  <a:ahLst/>
                  <a:cxnLst>
                    <a:cxn ang="0">
                      <a:pos x="201612500" y="38661970"/>
                    </a:cxn>
                    <a:cxn ang="0">
                      <a:pos x="120967500" y="0"/>
                    </a:cxn>
                    <a:cxn ang="0">
                      <a:pos x="40322500" y="38661970"/>
                    </a:cxn>
                    <a:cxn ang="0">
                      <a:pos x="0" y="115982800"/>
                    </a:cxn>
                    <a:cxn ang="0">
                      <a:pos x="40322500"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83" name="Freeform 132"/>
                <p:cNvSpPr/>
                <p:nvPr/>
              </p:nvSpPr>
              <p:spPr>
                <a:xfrm>
                  <a:off x="10706" y="6583"/>
                  <a:ext cx="174" cy="167"/>
                </a:xfrm>
                <a:custGeom>
                  <a:avLst/>
                  <a:gdLst/>
                  <a:ahLst/>
                  <a:cxnLst>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 ang="0">
                      <a:pos x="120967500" y="0"/>
                    </a:cxn>
                  </a:cxnLst>
                  <a:rect l="0" t="0" r="0" b="0"/>
                  <a:pathLst>
                    <a:path w="25" h="24">
                      <a:moveTo>
                        <a:pt x="12" y="0"/>
                      </a:move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3" y="18"/>
                        <a:pt x="25" y="15"/>
                        <a:pt x="25" y="12"/>
                      </a:cubicBezTo>
                      <a:cubicBezTo>
                        <a:pt x="25" y="9"/>
                        <a:pt x="23" y="6"/>
                        <a:pt x="21" y="4"/>
                      </a:cubicBezTo>
                      <a:cubicBezTo>
                        <a:pt x="19" y="2"/>
                        <a:pt x="16" y="0"/>
                        <a:pt x="12" y="0"/>
                      </a:cubicBezTo>
                    </a:path>
                  </a:pathLst>
                </a:custGeom>
                <a:grpFill/>
                <a:ln w="9525">
                  <a:noFill/>
                </a:ln>
              </p:spPr>
              <p:txBody>
                <a:bodyPr/>
                <a:lstStyle/>
                <a:p>
                  <a:endParaRPr lang="zh-CN" altLang="en-US"/>
                </a:p>
              </p:txBody>
            </p:sp>
            <p:sp>
              <p:nvSpPr>
                <p:cNvPr id="84" name="Freeform 133"/>
                <p:cNvSpPr/>
                <p:nvPr/>
              </p:nvSpPr>
              <p:spPr>
                <a:xfrm>
                  <a:off x="9162" y="5555"/>
                  <a:ext cx="164" cy="167"/>
                </a:xfrm>
                <a:custGeom>
                  <a:avLst/>
                  <a:gdLst/>
                  <a:ahLst/>
                  <a:cxnLst>
                    <a:cxn ang="0">
                      <a:pos x="202966013" y="30241875"/>
                    </a:cxn>
                    <a:cxn ang="0">
                      <a:pos x="115982800" y="0"/>
                    </a:cxn>
                    <a:cxn ang="0">
                      <a:pos x="38661970" y="30241875"/>
                    </a:cxn>
                    <a:cxn ang="0">
                      <a:pos x="0" y="110886875"/>
                    </a:cxn>
                    <a:cxn ang="0">
                      <a:pos x="38661970" y="201612500"/>
                    </a:cxn>
                    <a:cxn ang="0">
                      <a:pos x="115982800" y="241935000"/>
                    </a:cxn>
                    <a:cxn ang="0">
                      <a:pos x="202966013" y="201612500"/>
                    </a:cxn>
                    <a:cxn ang="0">
                      <a:pos x="231962490" y="110886875"/>
                    </a:cxn>
                    <a:cxn ang="0">
                      <a:pos x="202966013" y="30241875"/>
                    </a:cxn>
                  </a:cxnLst>
                  <a:rect l="0" t="0" r="0" b="0"/>
                  <a:pathLst>
                    <a:path w="24" h="24">
                      <a:moveTo>
                        <a:pt x="21" y="3"/>
                      </a:moveTo>
                      <a:cubicBezTo>
                        <a:pt x="18" y="1"/>
                        <a:pt x="16" y="0"/>
                        <a:pt x="12" y="0"/>
                      </a:cubicBezTo>
                      <a:cubicBezTo>
                        <a:pt x="9" y="0"/>
                        <a:pt x="6" y="1"/>
                        <a:pt x="4" y="3"/>
                      </a:cubicBezTo>
                      <a:cubicBezTo>
                        <a:pt x="2" y="5"/>
                        <a:pt x="0" y="8"/>
                        <a:pt x="0" y="11"/>
                      </a:cubicBezTo>
                      <a:cubicBezTo>
                        <a:pt x="0" y="15"/>
                        <a:pt x="2" y="18"/>
                        <a:pt x="4" y="20"/>
                      </a:cubicBezTo>
                      <a:cubicBezTo>
                        <a:pt x="6" y="23"/>
                        <a:pt x="9" y="24"/>
                        <a:pt x="12" y="24"/>
                      </a:cubicBezTo>
                      <a:cubicBezTo>
                        <a:pt x="16" y="24"/>
                        <a:pt x="18" y="23"/>
                        <a:pt x="21" y="20"/>
                      </a:cubicBezTo>
                      <a:cubicBezTo>
                        <a:pt x="23" y="18"/>
                        <a:pt x="24" y="15"/>
                        <a:pt x="24" y="11"/>
                      </a:cubicBezTo>
                      <a:cubicBezTo>
                        <a:pt x="24" y="8"/>
                        <a:pt x="23" y="5"/>
                        <a:pt x="21" y="3"/>
                      </a:cubicBezTo>
                    </a:path>
                  </a:pathLst>
                </a:custGeom>
                <a:grpFill/>
                <a:ln w="9525">
                  <a:noFill/>
                </a:ln>
              </p:spPr>
              <p:txBody>
                <a:bodyPr/>
                <a:lstStyle/>
                <a:p>
                  <a:endParaRPr lang="zh-CN" altLang="en-US"/>
                </a:p>
              </p:txBody>
            </p:sp>
            <p:sp>
              <p:nvSpPr>
                <p:cNvPr id="85" name="Freeform 134"/>
                <p:cNvSpPr/>
                <p:nvPr/>
              </p:nvSpPr>
              <p:spPr>
                <a:xfrm>
                  <a:off x="9416" y="5555"/>
                  <a:ext cx="174" cy="167"/>
                </a:xfrm>
                <a:custGeom>
                  <a:avLst/>
                  <a:gdLst/>
                  <a:ahLst/>
                  <a:cxnLst>
                    <a:cxn ang="0">
                      <a:pos x="211693125" y="30241875"/>
                    </a:cxn>
                    <a:cxn ang="0">
                      <a:pos x="120967500" y="0"/>
                    </a:cxn>
                    <a:cxn ang="0">
                      <a:pos x="40322500" y="30241875"/>
                    </a:cxn>
                    <a:cxn ang="0">
                      <a:pos x="0" y="110886875"/>
                    </a:cxn>
                    <a:cxn ang="0">
                      <a:pos x="40322500" y="201612500"/>
                    </a:cxn>
                    <a:cxn ang="0">
                      <a:pos x="120967500" y="241935000"/>
                    </a:cxn>
                    <a:cxn ang="0">
                      <a:pos x="211693125" y="201612500"/>
                    </a:cxn>
                    <a:cxn ang="0">
                      <a:pos x="252015625" y="110886875"/>
                    </a:cxn>
                    <a:cxn ang="0">
                      <a:pos x="211693125" y="30241875"/>
                    </a:cxn>
                  </a:cxnLst>
                  <a:rect l="0" t="0" r="0" b="0"/>
                  <a:pathLst>
                    <a:path w="25" h="24">
                      <a:moveTo>
                        <a:pt x="21" y="3"/>
                      </a:moveTo>
                      <a:cubicBezTo>
                        <a:pt x="19" y="1"/>
                        <a:pt x="16" y="0"/>
                        <a:pt x="12" y="0"/>
                      </a:cubicBezTo>
                      <a:cubicBezTo>
                        <a:pt x="9" y="0"/>
                        <a:pt x="6" y="1"/>
                        <a:pt x="4" y="3"/>
                      </a:cubicBezTo>
                      <a:cubicBezTo>
                        <a:pt x="2" y="5"/>
                        <a:pt x="0" y="8"/>
                        <a:pt x="0" y="11"/>
                      </a:cubicBezTo>
                      <a:cubicBezTo>
                        <a:pt x="0" y="15"/>
                        <a:pt x="2" y="18"/>
                        <a:pt x="4" y="20"/>
                      </a:cubicBezTo>
                      <a:cubicBezTo>
                        <a:pt x="6" y="23"/>
                        <a:pt x="9" y="24"/>
                        <a:pt x="12" y="24"/>
                      </a:cubicBezTo>
                      <a:cubicBezTo>
                        <a:pt x="16" y="24"/>
                        <a:pt x="19" y="23"/>
                        <a:pt x="21" y="20"/>
                      </a:cubicBezTo>
                      <a:cubicBezTo>
                        <a:pt x="24" y="18"/>
                        <a:pt x="25" y="15"/>
                        <a:pt x="25" y="11"/>
                      </a:cubicBezTo>
                      <a:cubicBezTo>
                        <a:pt x="25" y="8"/>
                        <a:pt x="24" y="5"/>
                        <a:pt x="21" y="3"/>
                      </a:cubicBezTo>
                    </a:path>
                  </a:pathLst>
                </a:custGeom>
                <a:grpFill/>
                <a:ln w="9525">
                  <a:noFill/>
                </a:ln>
              </p:spPr>
              <p:txBody>
                <a:bodyPr/>
                <a:lstStyle/>
                <a:p>
                  <a:endParaRPr lang="zh-CN" altLang="en-US"/>
                </a:p>
              </p:txBody>
            </p:sp>
            <p:sp>
              <p:nvSpPr>
                <p:cNvPr id="86" name="Freeform 135"/>
                <p:cNvSpPr/>
                <p:nvPr/>
              </p:nvSpPr>
              <p:spPr>
                <a:xfrm>
                  <a:off x="9935" y="5293"/>
                  <a:ext cx="164" cy="167"/>
                </a:xfrm>
                <a:custGeom>
                  <a:avLst/>
                  <a:gdLst/>
                  <a:ahLst/>
                  <a:cxnLst>
                    <a:cxn ang="0">
                      <a:pos x="202966013" y="40322500"/>
                    </a:cxn>
                    <a:cxn ang="0">
                      <a:pos x="115982800" y="0"/>
                    </a:cxn>
                    <a:cxn ang="0">
                      <a:pos x="38661970" y="40322500"/>
                    </a:cxn>
                    <a:cxn ang="0">
                      <a:pos x="0" y="120967500"/>
                    </a:cxn>
                    <a:cxn ang="0">
                      <a:pos x="38661970" y="211693125"/>
                    </a:cxn>
                    <a:cxn ang="0">
                      <a:pos x="115982800" y="241935000"/>
                    </a:cxn>
                    <a:cxn ang="0">
                      <a:pos x="202966013" y="211693125"/>
                    </a:cxn>
                    <a:cxn ang="0">
                      <a:pos x="231962490" y="120967500"/>
                    </a:cxn>
                    <a:cxn ang="0">
                      <a:pos x="202966013" y="40322500"/>
                    </a:cxn>
                  </a:cxnLst>
                  <a:rect l="0" t="0" r="0" b="0"/>
                  <a:pathLst>
                    <a:path w="24" h="24">
                      <a:moveTo>
                        <a:pt x="21" y="4"/>
                      </a:moveTo>
                      <a:cubicBezTo>
                        <a:pt x="18"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87" name="Freeform 136"/>
                <p:cNvSpPr/>
                <p:nvPr/>
              </p:nvSpPr>
              <p:spPr>
                <a:xfrm>
                  <a:off x="10706" y="7873"/>
                  <a:ext cx="174" cy="167"/>
                </a:xfrm>
                <a:custGeom>
                  <a:avLst/>
                  <a:gdLst/>
                  <a:ahLst/>
                  <a:cxnLst>
                    <a:cxn ang="0">
                      <a:pos x="120967500" y="0"/>
                    </a:cxn>
                    <a:cxn ang="0">
                      <a:pos x="40322500" y="40322500"/>
                    </a:cxn>
                    <a:cxn ang="0">
                      <a:pos x="0" y="120967500"/>
                    </a:cxn>
                    <a:cxn ang="0">
                      <a:pos x="40322500" y="201612500"/>
                    </a:cxn>
                    <a:cxn ang="0">
                      <a:pos x="120967500" y="241935000"/>
                    </a:cxn>
                    <a:cxn ang="0">
                      <a:pos x="211693125" y="201612500"/>
                    </a:cxn>
                    <a:cxn ang="0">
                      <a:pos x="252015625" y="120967500"/>
                    </a:cxn>
                    <a:cxn ang="0">
                      <a:pos x="211693125" y="40322500"/>
                    </a:cxn>
                    <a:cxn ang="0">
                      <a:pos x="120967500" y="0"/>
                    </a:cxn>
                  </a:cxnLst>
                  <a:rect l="0" t="0" r="0" b="0"/>
                  <a:pathLst>
                    <a:path w="25" h="24">
                      <a:moveTo>
                        <a:pt x="12" y="0"/>
                      </a:moveTo>
                      <a:cubicBezTo>
                        <a:pt x="9" y="0"/>
                        <a:pt x="6" y="1"/>
                        <a:pt x="4" y="4"/>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4"/>
                      </a:cubicBezTo>
                      <a:cubicBezTo>
                        <a:pt x="19" y="1"/>
                        <a:pt x="16" y="0"/>
                        <a:pt x="12" y="0"/>
                      </a:cubicBezTo>
                    </a:path>
                  </a:pathLst>
                </a:custGeom>
                <a:grpFill/>
                <a:ln w="9525">
                  <a:noFill/>
                </a:ln>
              </p:spPr>
              <p:txBody>
                <a:bodyPr/>
                <a:lstStyle/>
                <a:p>
                  <a:endParaRPr lang="zh-CN" altLang="en-US"/>
                </a:p>
              </p:txBody>
            </p:sp>
            <p:sp>
              <p:nvSpPr>
                <p:cNvPr id="88" name="Freeform 137"/>
                <p:cNvSpPr/>
                <p:nvPr/>
              </p:nvSpPr>
              <p:spPr>
                <a:xfrm>
                  <a:off x="10971" y="6067"/>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89" name="Freeform 138"/>
                <p:cNvSpPr/>
                <p:nvPr/>
              </p:nvSpPr>
              <p:spPr>
                <a:xfrm>
                  <a:off x="10971" y="6329"/>
                  <a:ext cx="164" cy="167"/>
                </a:xfrm>
                <a:custGeom>
                  <a:avLst/>
                  <a:gdLst/>
                  <a:ahLst/>
                  <a:cxnLst>
                    <a:cxn ang="0">
                      <a:pos x="193303630" y="30241875"/>
                    </a:cxn>
                    <a:cxn ang="0">
                      <a:pos x="115982800" y="0"/>
                    </a:cxn>
                    <a:cxn ang="0">
                      <a:pos x="28996477" y="30241875"/>
                    </a:cxn>
                    <a:cxn ang="0">
                      <a:pos x="0" y="120967500"/>
                    </a:cxn>
                    <a:cxn ang="0">
                      <a:pos x="28996477"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90" name="Freeform 139"/>
                <p:cNvSpPr/>
                <p:nvPr/>
              </p:nvSpPr>
              <p:spPr>
                <a:xfrm>
                  <a:off x="9935" y="5039"/>
                  <a:ext cx="164" cy="164"/>
                </a:xfrm>
                <a:custGeom>
                  <a:avLst/>
                  <a:gdLst/>
                  <a:ahLst/>
                  <a:cxnLst>
                    <a:cxn ang="0">
                      <a:pos x="202966013" y="28996477"/>
                    </a:cxn>
                    <a:cxn ang="0">
                      <a:pos x="115982800" y="0"/>
                    </a:cxn>
                    <a:cxn ang="0">
                      <a:pos x="38661970" y="28996477"/>
                    </a:cxn>
                    <a:cxn ang="0">
                      <a:pos x="0" y="115982800"/>
                    </a:cxn>
                    <a:cxn ang="0">
                      <a:pos x="38661970" y="193303630"/>
                    </a:cxn>
                    <a:cxn ang="0">
                      <a:pos x="115982800" y="231962490"/>
                    </a:cxn>
                    <a:cxn ang="0">
                      <a:pos x="202966013" y="193303630"/>
                    </a:cxn>
                    <a:cxn ang="0">
                      <a:pos x="231962490" y="115982800"/>
                    </a:cxn>
                    <a:cxn ang="0">
                      <a:pos x="202966013" y="28996477"/>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91" name="Freeform 140"/>
                <p:cNvSpPr/>
                <p:nvPr/>
              </p:nvSpPr>
              <p:spPr>
                <a:xfrm>
                  <a:off x="10451" y="5293"/>
                  <a:ext cx="167" cy="167"/>
                </a:xfrm>
                <a:custGeom>
                  <a:avLst/>
                  <a:gdLst/>
                  <a:ahLst/>
                  <a:cxnLst>
                    <a:cxn ang="0">
                      <a:pos x="201612500" y="40322500"/>
                    </a:cxn>
                    <a:cxn ang="0">
                      <a:pos x="120967500" y="0"/>
                    </a:cxn>
                    <a:cxn ang="0">
                      <a:pos x="40322500" y="40322500"/>
                    </a:cxn>
                    <a:cxn ang="0">
                      <a:pos x="0" y="120967500"/>
                    </a:cxn>
                    <a:cxn ang="0">
                      <a:pos x="40322500"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92" name="Freeform 141"/>
                <p:cNvSpPr/>
                <p:nvPr/>
              </p:nvSpPr>
              <p:spPr>
                <a:xfrm>
                  <a:off x="8907" y="3749"/>
                  <a:ext cx="164" cy="164"/>
                </a:xfrm>
                <a:custGeom>
                  <a:avLst/>
                  <a:gdLst/>
                  <a:ahLst/>
                  <a:cxnLst>
                    <a:cxn ang="0">
                      <a:pos x="193303630" y="38661970"/>
                    </a:cxn>
                    <a:cxn ang="0">
                      <a:pos x="115982800" y="0"/>
                    </a:cxn>
                    <a:cxn ang="0">
                      <a:pos x="28996477" y="38661970"/>
                    </a:cxn>
                    <a:cxn ang="0">
                      <a:pos x="0" y="115982800"/>
                    </a:cxn>
                    <a:cxn ang="0">
                      <a:pos x="28996477" y="193303630"/>
                    </a:cxn>
                    <a:cxn ang="0">
                      <a:pos x="115982800" y="231962490"/>
                    </a:cxn>
                    <a:cxn ang="0">
                      <a:pos x="193303630" y="193303630"/>
                    </a:cxn>
                    <a:cxn ang="0">
                      <a:pos x="231962490" y="115982800"/>
                    </a:cxn>
                    <a:cxn ang="0">
                      <a:pos x="19330363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93" name="Freeform 142"/>
                <p:cNvSpPr/>
                <p:nvPr/>
              </p:nvSpPr>
              <p:spPr>
                <a:xfrm>
                  <a:off x="9162" y="3488"/>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94" name="Freeform 143"/>
                <p:cNvSpPr/>
                <p:nvPr/>
              </p:nvSpPr>
              <p:spPr>
                <a:xfrm>
                  <a:off x="8907" y="4265"/>
                  <a:ext cx="164" cy="167"/>
                </a:xfrm>
                <a:custGeom>
                  <a:avLst/>
                  <a:gdLst/>
                  <a:ahLst/>
                  <a:cxnLst>
                    <a:cxn ang="0">
                      <a:pos x="193303630" y="30241875"/>
                    </a:cxn>
                    <a:cxn ang="0">
                      <a:pos x="115982800" y="0"/>
                    </a:cxn>
                    <a:cxn ang="0">
                      <a:pos x="28996477" y="30241875"/>
                    </a:cxn>
                    <a:cxn ang="0">
                      <a:pos x="0" y="120967500"/>
                    </a:cxn>
                    <a:cxn ang="0">
                      <a:pos x="28996477"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95" name="Freeform 144"/>
                <p:cNvSpPr/>
                <p:nvPr/>
              </p:nvSpPr>
              <p:spPr>
                <a:xfrm>
                  <a:off x="8642" y="4519"/>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96" name="Freeform 145"/>
                <p:cNvSpPr/>
                <p:nvPr/>
              </p:nvSpPr>
              <p:spPr>
                <a:xfrm>
                  <a:off x="8907" y="4519"/>
                  <a:ext cx="164" cy="167"/>
                </a:xfrm>
                <a:custGeom>
                  <a:avLst/>
                  <a:gdLst/>
                  <a:ahLst/>
                  <a:cxnLst>
                    <a:cxn ang="0">
                      <a:pos x="193303630" y="40322500"/>
                    </a:cxn>
                    <a:cxn ang="0">
                      <a:pos x="115982800" y="0"/>
                    </a:cxn>
                    <a:cxn ang="0">
                      <a:pos x="28996477" y="40322500"/>
                    </a:cxn>
                    <a:cxn ang="0">
                      <a:pos x="0" y="120967500"/>
                    </a:cxn>
                    <a:cxn ang="0">
                      <a:pos x="28996477"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97" name="Freeform 146"/>
                <p:cNvSpPr/>
                <p:nvPr/>
              </p:nvSpPr>
              <p:spPr>
                <a:xfrm>
                  <a:off x="9416" y="2975"/>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98" name="Freeform 147"/>
                <p:cNvSpPr/>
                <p:nvPr/>
              </p:nvSpPr>
              <p:spPr>
                <a:xfrm>
                  <a:off x="9416" y="4003"/>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99" name="Freeform 148"/>
                <p:cNvSpPr/>
                <p:nvPr/>
              </p:nvSpPr>
              <p:spPr>
                <a:xfrm>
                  <a:off x="9678" y="2714"/>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00" name="Freeform 149"/>
                <p:cNvSpPr/>
                <p:nvPr/>
              </p:nvSpPr>
              <p:spPr>
                <a:xfrm>
                  <a:off x="9678" y="2975"/>
                  <a:ext cx="167" cy="167"/>
                </a:xfrm>
                <a:custGeom>
                  <a:avLst/>
                  <a:gdLst/>
                  <a:ahLst/>
                  <a:cxnLst>
                    <a:cxn ang="0">
                      <a:pos x="201612500" y="30241875"/>
                    </a:cxn>
                    <a:cxn ang="0">
                      <a:pos x="120967500" y="0"/>
                    </a:cxn>
                    <a:cxn ang="0">
                      <a:pos x="40322500" y="30241875"/>
                    </a:cxn>
                    <a:cxn ang="0">
                      <a:pos x="0" y="120967500"/>
                    </a:cxn>
                    <a:cxn ang="0">
                      <a:pos x="40322500"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101" name="Freeform 150"/>
                <p:cNvSpPr/>
                <p:nvPr/>
              </p:nvSpPr>
              <p:spPr>
                <a:xfrm>
                  <a:off x="9678" y="4003"/>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02" name="Freeform 151"/>
                <p:cNvSpPr/>
                <p:nvPr/>
              </p:nvSpPr>
              <p:spPr>
                <a:xfrm>
                  <a:off x="9678" y="4265"/>
                  <a:ext cx="167" cy="167"/>
                </a:xfrm>
                <a:custGeom>
                  <a:avLst/>
                  <a:gdLst/>
                  <a:ahLst/>
                  <a:cxnLst>
                    <a:cxn ang="0">
                      <a:pos x="201612500" y="30241875"/>
                    </a:cxn>
                    <a:cxn ang="0">
                      <a:pos x="120967500" y="0"/>
                    </a:cxn>
                    <a:cxn ang="0">
                      <a:pos x="40322500" y="30241875"/>
                    </a:cxn>
                    <a:cxn ang="0">
                      <a:pos x="0" y="120967500"/>
                    </a:cxn>
                    <a:cxn ang="0">
                      <a:pos x="40322500"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103" name="Freeform 152"/>
                <p:cNvSpPr/>
                <p:nvPr/>
              </p:nvSpPr>
              <p:spPr>
                <a:xfrm>
                  <a:off x="9935" y="2459"/>
                  <a:ext cx="164" cy="164"/>
                </a:xfrm>
                <a:custGeom>
                  <a:avLst/>
                  <a:gdLst/>
                  <a:ahLst/>
                  <a:cxnLst>
                    <a:cxn ang="0">
                      <a:pos x="202966013" y="38661970"/>
                    </a:cxn>
                    <a:cxn ang="0">
                      <a:pos x="115982800" y="0"/>
                    </a:cxn>
                    <a:cxn ang="0">
                      <a:pos x="38661970" y="38661970"/>
                    </a:cxn>
                    <a:cxn ang="0">
                      <a:pos x="0" y="115982800"/>
                    </a:cxn>
                    <a:cxn ang="0">
                      <a:pos x="38661970" y="202966013"/>
                    </a:cxn>
                    <a:cxn ang="0">
                      <a:pos x="115982800" y="231962490"/>
                    </a:cxn>
                    <a:cxn ang="0">
                      <a:pos x="202966013" y="202966013"/>
                    </a:cxn>
                    <a:cxn ang="0">
                      <a:pos x="231962490" y="115982800"/>
                    </a:cxn>
                    <a:cxn ang="0">
                      <a:pos x="202966013"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104" name="Freeform 153"/>
                <p:cNvSpPr/>
                <p:nvPr/>
              </p:nvSpPr>
              <p:spPr>
                <a:xfrm>
                  <a:off x="9935" y="2975"/>
                  <a:ext cx="164" cy="167"/>
                </a:xfrm>
                <a:custGeom>
                  <a:avLst/>
                  <a:gdLst/>
                  <a:ahLst/>
                  <a:cxnLst>
                    <a:cxn ang="0">
                      <a:pos x="202966013" y="30241875"/>
                    </a:cxn>
                    <a:cxn ang="0">
                      <a:pos x="115982800" y="0"/>
                    </a:cxn>
                    <a:cxn ang="0">
                      <a:pos x="38661970" y="30241875"/>
                    </a:cxn>
                    <a:cxn ang="0">
                      <a:pos x="0" y="120967500"/>
                    </a:cxn>
                    <a:cxn ang="0">
                      <a:pos x="38661970" y="201612500"/>
                    </a:cxn>
                    <a:cxn ang="0">
                      <a:pos x="115982800" y="241935000"/>
                    </a:cxn>
                    <a:cxn ang="0">
                      <a:pos x="202966013" y="201612500"/>
                    </a:cxn>
                    <a:cxn ang="0">
                      <a:pos x="231962490" y="120967500"/>
                    </a:cxn>
                    <a:cxn ang="0">
                      <a:pos x="202966013"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105" name="Freeform 154"/>
                <p:cNvSpPr/>
                <p:nvPr/>
              </p:nvSpPr>
              <p:spPr>
                <a:xfrm>
                  <a:off x="9935" y="4265"/>
                  <a:ext cx="164" cy="167"/>
                </a:xfrm>
                <a:custGeom>
                  <a:avLst/>
                  <a:gdLst/>
                  <a:ahLst/>
                  <a:cxnLst>
                    <a:cxn ang="0">
                      <a:pos x="202966013" y="30241875"/>
                    </a:cxn>
                    <a:cxn ang="0">
                      <a:pos x="115982800" y="0"/>
                    </a:cxn>
                    <a:cxn ang="0">
                      <a:pos x="38661970" y="30241875"/>
                    </a:cxn>
                    <a:cxn ang="0">
                      <a:pos x="0" y="120967500"/>
                    </a:cxn>
                    <a:cxn ang="0">
                      <a:pos x="38661970" y="201612500"/>
                    </a:cxn>
                    <a:cxn ang="0">
                      <a:pos x="115982800" y="241935000"/>
                    </a:cxn>
                    <a:cxn ang="0">
                      <a:pos x="202966013" y="201612500"/>
                    </a:cxn>
                    <a:cxn ang="0">
                      <a:pos x="231962490" y="120967500"/>
                    </a:cxn>
                    <a:cxn ang="0">
                      <a:pos x="202966013"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106" name="Freeform 155"/>
                <p:cNvSpPr/>
                <p:nvPr/>
              </p:nvSpPr>
              <p:spPr>
                <a:xfrm>
                  <a:off x="9678" y="4519"/>
                  <a:ext cx="167" cy="167"/>
                </a:xfrm>
                <a:custGeom>
                  <a:avLst/>
                  <a:gdLst/>
                  <a:ahLst/>
                  <a:cxnLst>
                    <a:cxn ang="0">
                      <a:pos x="201612500" y="40322500"/>
                    </a:cxn>
                    <a:cxn ang="0">
                      <a:pos x="120967500" y="0"/>
                    </a:cxn>
                    <a:cxn ang="0">
                      <a:pos x="40322500" y="40322500"/>
                    </a:cxn>
                    <a:cxn ang="0">
                      <a:pos x="0" y="120967500"/>
                    </a:cxn>
                    <a:cxn ang="0">
                      <a:pos x="40322500"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1"/>
                        <a:pt x="15" y="0"/>
                        <a:pt x="12" y="0"/>
                      </a:cubicBezTo>
                      <a:cubicBezTo>
                        <a:pt x="9" y="0"/>
                        <a:pt x="6" y="1"/>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07" name="Freeform 156"/>
                <p:cNvSpPr/>
                <p:nvPr/>
              </p:nvSpPr>
              <p:spPr>
                <a:xfrm>
                  <a:off x="10197" y="2459"/>
                  <a:ext cx="164" cy="164"/>
                </a:xfrm>
                <a:custGeom>
                  <a:avLst/>
                  <a:gdLst/>
                  <a:ahLst/>
                  <a:cxnLst>
                    <a:cxn ang="0">
                      <a:pos x="193303630" y="38661970"/>
                    </a:cxn>
                    <a:cxn ang="0">
                      <a:pos x="106317307" y="0"/>
                    </a:cxn>
                    <a:cxn ang="0">
                      <a:pos x="28996477" y="38661970"/>
                    </a:cxn>
                    <a:cxn ang="0">
                      <a:pos x="0" y="115982800"/>
                    </a:cxn>
                    <a:cxn ang="0">
                      <a:pos x="28996477" y="202966013"/>
                    </a:cxn>
                    <a:cxn ang="0">
                      <a:pos x="106317307" y="231962490"/>
                    </a:cxn>
                    <a:cxn ang="0">
                      <a:pos x="193303630" y="202966013"/>
                    </a:cxn>
                    <a:cxn ang="0">
                      <a:pos x="231962490" y="115982800"/>
                    </a:cxn>
                    <a:cxn ang="0">
                      <a:pos x="193303630" y="38661970"/>
                    </a:cxn>
                  </a:cxnLst>
                  <a:rect l="0" t="0" r="0" b="0"/>
                  <a:pathLst>
                    <a:path w="24" h="24">
                      <a:moveTo>
                        <a:pt x="20" y="4"/>
                      </a:moveTo>
                      <a:cubicBezTo>
                        <a:pt x="18" y="1"/>
                        <a:pt x="15" y="0"/>
                        <a:pt x="11" y="0"/>
                      </a:cubicBezTo>
                      <a:cubicBezTo>
                        <a:pt x="9" y="0"/>
                        <a:pt x="6" y="1"/>
                        <a:pt x="3" y="4"/>
                      </a:cubicBezTo>
                      <a:cubicBezTo>
                        <a:pt x="1" y="6"/>
                        <a:pt x="0" y="9"/>
                        <a:pt x="0" y="12"/>
                      </a:cubicBezTo>
                      <a:cubicBezTo>
                        <a:pt x="0" y="16"/>
                        <a:pt x="1" y="18"/>
                        <a:pt x="3" y="21"/>
                      </a:cubicBezTo>
                      <a:cubicBezTo>
                        <a:pt x="6" y="23"/>
                        <a:pt x="9" y="24"/>
                        <a:pt x="11"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08" name="Freeform 157"/>
                <p:cNvSpPr/>
                <p:nvPr/>
              </p:nvSpPr>
              <p:spPr>
                <a:xfrm>
                  <a:off x="10197" y="2714"/>
                  <a:ext cx="164" cy="171"/>
                </a:xfrm>
                <a:custGeom>
                  <a:avLst/>
                  <a:gdLst/>
                  <a:ahLst/>
                  <a:cxnLst>
                    <a:cxn ang="0">
                      <a:pos x="193303630" y="38725978"/>
                    </a:cxn>
                    <a:cxn ang="0">
                      <a:pos x="106317307" y="0"/>
                    </a:cxn>
                    <a:cxn ang="0">
                      <a:pos x="28996477" y="38725978"/>
                    </a:cxn>
                    <a:cxn ang="0">
                      <a:pos x="0" y="116177934"/>
                    </a:cxn>
                    <a:cxn ang="0">
                      <a:pos x="28996477" y="203312940"/>
                    </a:cxn>
                    <a:cxn ang="0">
                      <a:pos x="106317307" y="242038918"/>
                    </a:cxn>
                    <a:cxn ang="0">
                      <a:pos x="193303630" y="203312940"/>
                    </a:cxn>
                    <a:cxn ang="0">
                      <a:pos x="231962490" y="116177934"/>
                    </a:cxn>
                    <a:cxn ang="0">
                      <a:pos x="193303630" y="38725978"/>
                    </a:cxn>
                  </a:cxnLst>
                  <a:rect l="0" t="0" r="0" b="0"/>
                  <a:pathLst>
                    <a:path w="24" h="25">
                      <a:moveTo>
                        <a:pt x="20" y="4"/>
                      </a:moveTo>
                      <a:cubicBezTo>
                        <a:pt x="18" y="2"/>
                        <a:pt x="15" y="0"/>
                        <a:pt x="11" y="0"/>
                      </a:cubicBezTo>
                      <a:cubicBezTo>
                        <a:pt x="9" y="0"/>
                        <a:pt x="6" y="2"/>
                        <a:pt x="3" y="4"/>
                      </a:cubicBezTo>
                      <a:cubicBezTo>
                        <a:pt x="1" y="6"/>
                        <a:pt x="0" y="9"/>
                        <a:pt x="0" y="12"/>
                      </a:cubicBezTo>
                      <a:cubicBezTo>
                        <a:pt x="0" y="16"/>
                        <a:pt x="1" y="19"/>
                        <a:pt x="3" y="21"/>
                      </a:cubicBezTo>
                      <a:cubicBezTo>
                        <a:pt x="6" y="24"/>
                        <a:pt x="9" y="25"/>
                        <a:pt x="11"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09" name="Freeform 158"/>
                <p:cNvSpPr/>
                <p:nvPr/>
              </p:nvSpPr>
              <p:spPr>
                <a:xfrm>
                  <a:off x="10197" y="4003"/>
                  <a:ext cx="164" cy="171"/>
                </a:xfrm>
                <a:custGeom>
                  <a:avLst/>
                  <a:gdLst/>
                  <a:ahLst/>
                  <a:cxnLst>
                    <a:cxn ang="0">
                      <a:pos x="193303630" y="38725978"/>
                    </a:cxn>
                    <a:cxn ang="0">
                      <a:pos x="106317307" y="0"/>
                    </a:cxn>
                    <a:cxn ang="0">
                      <a:pos x="28996477" y="38725978"/>
                    </a:cxn>
                    <a:cxn ang="0">
                      <a:pos x="0" y="116177934"/>
                    </a:cxn>
                    <a:cxn ang="0">
                      <a:pos x="28996477" y="203312940"/>
                    </a:cxn>
                    <a:cxn ang="0">
                      <a:pos x="106317307" y="242038918"/>
                    </a:cxn>
                    <a:cxn ang="0">
                      <a:pos x="193303630" y="203312940"/>
                    </a:cxn>
                    <a:cxn ang="0">
                      <a:pos x="231962490" y="116177934"/>
                    </a:cxn>
                    <a:cxn ang="0">
                      <a:pos x="193303630" y="38725978"/>
                    </a:cxn>
                  </a:cxnLst>
                  <a:rect l="0" t="0" r="0" b="0"/>
                  <a:pathLst>
                    <a:path w="24" h="25">
                      <a:moveTo>
                        <a:pt x="20" y="4"/>
                      </a:moveTo>
                      <a:cubicBezTo>
                        <a:pt x="18" y="2"/>
                        <a:pt x="15" y="0"/>
                        <a:pt x="11" y="0"/>
                      </a:cubicBezTo>
                      <a:cubicBezTo>
                        <a:pt x="9" y="0"/>
                        <a:pt x="6" y="2"/>
                        <a:pt x="3" y="4"/>
                      </a:cubicBezTo>
                      <a:cubicBezTo>
                        <a:pt x="1" y="6"/>
                        <a:pt x="0" y="9"/>
                        <a:pt x="0" y="12"/>
                      </a:cubicBezTo>
                      <a:cubicBezTo>
                        <a:pt x="0" y="16"/>
                        <a:pt x="1" y="19"/>
                        <a:pt x="3" y="21"/>
                      </a:cubicBezTo>
                      <a:cubicBezTo>
                        <a:pt x="6" y="23"/>
                        <a:pt x="9" y="25"/>
                        <a:pt x="11"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10" name="Freeform 159"/>
                <p:cNvSpPr/>
                <p:nvPr/>
              </p:nvSpPr>
              <p:spPr>
                <a:xfrm>
                  <a:off x="10197" y="4265"/>
                  <a:ext cx="164" cy="167"/>
                </a:xfrm>
                <a:custGeom>
                  <a:avLst/>
                  <a:gdLst/>
                  <a:ahLst/>
                  <a:cxnLst>
                    <a:cxn ang="0">
                      <a:pos x="193303630" y="30241875"/>
                    </a:cxn>
                    <a:cxn ang="0">
                      <a:pos x="106317307" y="0"/>
                    </a:cxn>
                    <a:cxn ang="0">
                      <a:pos x="28996477" y="30241875"/>
                    </a:cxn>
                    <a:cxn ang="0">
                      <a:pos x="0" y="120967500"/>
                    </a:cxn>
                    <a:cxn ang="0">
                      <a:pos x="28996477" y="201612500"/>
                    </a:cxn>
                    <a:cxn ang="0">
                      <a:pos x="106317307" y="241935000"/>
                    </a:cxn>
                    <a:cxn ang="0">
                      <a:pos x="193303630" y="201612500"/>
                    </a:cxn>
                    <a:cxn ang="0">
                      <a:pos x="231962490" y="120967500"/>
                    </a:cxn>
                    <a:cxn ang="0">
                      <a:pos x="193303630" y="30241875"/>
                    </a:cxn>
                  </a:cxnLst>
                  <a:rect l="0" t="0" r="0" b="0"/>
                  <a:pathLst>
                    <a:path w="24" h="24">
                      <a:moveTo>
                        <a:pt x="20" y="3"/>
                      </a:moveTo>
                      <a:cubicBezTo>
                        <a:pt x="18" y="1"/>
                        <a:pt x="15" y="0"/>
                        <a:pt x="11" y="0"/>
                      </a:cubicBezTo>
                      <a:cubicBezTo>
                        <a:pt x="9" y="0"/>
                        <a:pt x="6" y="1"/>
                        <a:pt x="3" y="3"/>
                      </a:cubicBezTo>
                      <a:cubicBezTo>
                        <a:pt x="1" y="6"/>
                        <a:pt x="0" y="9"/>
                        <a:pt x="0" y="12"/>
                      </a:cubicBezTo>
                      <a:cubicBezTo>
                        <a:pt x="0" y="15"/>
                        <a:pt x="1" y="18"/>
                        <a:pt x="3" y="20"/>
                      </a:cubicBezTo>
                      <a:cubicBezTo>
                        <a:pt x="6" y="23"/>
                        <a:pt x="9" y="24"/>
                        <a:pt x="11"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111" name="Freeform 160"/>
                <p:cNvSpPr/>
                <p:nvPr/>
              </p:nvSpPr>
              <p:spPr>
                <a:xfrm>
                  <a:off x="10451" y="2714"/>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12" name="Freeform 161"/>
                <p:cNvSpPr/>
                <p:nvPr/>
              </p:nvSpPr>
              <p:spPr>
                <a:xfrm>
                  <a:off x="10451" y="2975"/>
                  <a:ext cx="167" cy="167"/>
                </a:xfrm>
                <a:custGeom>
                  <a:avLst/>
                  <a:gdLst/>
                  <a:ahLst/>
                  <a:cxnLst>
                    <a:cxn ang="0">
                      <a:pos x="201612500" y="30241875"/>
                    </a:cxn>
                    <a:cxn ang="0">
                      <a:pos x="120967500" y="0"/>
                    </a:cxn>
                    <a:cxn ang="0">
                      <a:pos x="40322500" y="30241875"/>
                    </a:cxn>
                    <a:cxn ang="0">
                      <a:pos x="0" y="120967500"/>
                    </a:cxn>
                    <a:cxn ang="0">
                      <a:pos x="40322500"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113" name="Freeform 162"/>
                <p:cNvSpPr/>
                <p:nvPr/>
              </p:nvSpPr>
              <p:spPr>
                <a:xfrm>
                  <a:off x="10451" y="4003"/>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14" name="Freeform 163"/>
                <p:cNvSpPr/>
                <p:nvPr/>
              </p:nvSpPr>
              <p:spPr>
                <a:xfrm>
                  <a:off x="10451" y="4265"/>
                  <a:ext cx="167" cy="167"/>
                </a:xfrm>
                <a:custGeom>
                  <a:avLst/>
                  <a:gdLst/>
                  <a:ahLst/>
                  <a:cxnLst>
                    <a:cxn ang="0">
                      <a:pos x="201612500" y="30241875"/>
                    </a:cxn>
                    <a:cxn ang="0">
                      <a:pos x="120967500" y="0"/>
                    </a:cxn>
                    <a:cxn ang="0">
                      <a:pos x="40322500" y="30241875"/>
                    </a:cxn>
                    <a:cxn ang="0">
                      <a:pos x="0" y="120967500"/>
                    </a:cxn>
                    <a:cxn ang="0">
                      <a:pos x="40322500"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115" name="Freeform 164"/>
                <p:cNvSpPr/>
                <p:nvPr/>
              </p:nvSpPr>
              <p:spPr>
                <a:xfrm>
                  <a:off x="10706" y="2714"/>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116" name="Freeform 165"/>
                <p:cNvSpPr/>
                <p:nvPr/>
              </p:nvSpPr>
              <p:spPr>
                <a:xfrm>
                  <a:off x="10706" y="2975"/>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117" name="Freeform 166"/>
                <p:cNvSpPr/>
                <p:nvPr/>
              </p:nvSpPr>
              <p:spPr>
                <a:xfrm>
                  <a:off x="10706" y="4003"/>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118" name="Freeform 167"/>
                <p:cNvSpPr/>
                <p:nvPr/>
              </p:nvSpPr>
              <p:spPr>
                <a:xfrm>
                  <a:off x="10971" y="2714"/>
                  <a:ext cx="164" cy="171"/>
                </a:xfrm>
                <a:custGeom>
                  <a:avLst/>
                  <a:gdLst/>
                  <a:ahLst/>
                  <a:cxnLst>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 ang="0">
                      <a:pos x="115982800" y="0"/>
                    </a:cxn>
                  </a:cxnLst>
                  <a:rect l="0" t="0" r="0" b="0"/>
                  <a:pathLst>
                    <a:path w="24" h="25">
                      <a:moveTo>
                        <a:pt x="12" y="0"/>
                      </a:move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cubicBezTo>
                        <a:pt x="18" y="2"/>
                        <a:pt x="15" y="0"/>
                        <a:pt x="12" y="0"/>
                      </a:cubicBezTo>
                    </a:path>
                  </a:pathLst>
                </a:custGeom>
                <a:grpFill/>
                <a:ln w="9525">
                  <a:noFill/>
                </a:ln>
              </p:spPr>
              <p:txBody>
                <a:bodyPr/>
                <a:lstStyle/>
                <a:p>
                  <a:endParaRPr lang="zh-CN" altLang="en-US"/>
                </a:p>
              </p:txBody>
            </p:sp>
            <p:sp>
              <p:nvSpPr>
                <p:cNvPr id="119" name="Freeform 168"/>
                <p:cNvSpPr/>
                <p:nvPr/>
              </p:nvSpPr>
              <p:spPr>
                <a:xfrm>
                  <a:off x="10971" y="2975"/>
                  <a:ext cx="164" cy="167"/>
                </a:xfrm>
                <a:custGeom>
                  <a:avLst/>
                  <a:gdLst/>
                  <a:ahLst/>
                  <a:cxnLst>
                    <a:cxn ang="0">
                      <a:pos x="115982800" y="0"/>
                    </a:cxn>
                    <a:cxn ang="0">
                      <a:pos x="28996477" y="30241875"/>
                    </a:cxn>
                    <a:cxn ang="0">
                      <a:pos x="0" y="120967500"/>
                    </a:cxn>
                    <a:cxn ang="0">
                      <a:pos x="28996477" y="201612500"/>
                    </a:cxn>
                    <a:cxn ang="0">
                      <a:pos x="115982800" y="241935000"/>
                    </a:cxn>
                    <a:cxn ang="0">
                      <a:pos x="193303630" y="201612500"/>
                    </a:cxn>
                    <a:cxn ang="0">
                      <a:pos x="231962490" y="120967500"/>
                    </a:cxn>
                    <a:cxn ang="0">
                      <a:pos x="193303630" y="30241875"/>
                    </a:cxn>
                    <a:cxn ang="0">
                      <a:pos x="115982800" y="0"/>
                    </a:cxn>
                  </a:cxnLst>
                  <a:rect l="0" t="0" r="0" b="0"/>
                  <a:pathLst>
                    <a:path w="24" h="24">
                      <a:moveTo>
                        <a:pt x="12" y="0"/>
                      </a:move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cubicBezTo>
                        <a:pt x="18" y="1"/>
                        <a:pt x="15" y="0"/>
                        <a:pt x="12" y="0"/>
                      </a:cubicBezTo>
                    </a:path>
                  </a:pathLst>
                </a:custGeom>
                <a:grpFill/>
                <a:ln w="9525">
                  <a:noFill/>
                </a:ln>
              </p:spPr>
              <p:txBody>
                <a:bodyPr/>
                <a:lstStyle/>
                <a:p>
                  <a:endParaRPr lang="zh-CN" altLang="en-US"/>
                </a:p>
              </p:txBody>
            </p:sp>
            <p:sp>
              <p:nvSpPr>
                <p:cNvPr id="120" name="Freeform 169"/>
                <p:cNvSpPr/>
                <p:nvPr/>
              </p:nvSpPr>
              <p:spPr>
                <a:xfrm>
                  <a:off x="10971" y="4003"/>
                  <a:ext cx="164" cy="171"/>
                </a:xfrm>
                <a:custGeom>
                  <a:avLst/>
                  <a:gdLst/>
                  <a:ahLst/>
                  <a:cxnLst>
                    <a:cxn ang="0">
                      <a:pos x="193303630" y="203312940"/>
                    </a:cxn>
                    <a:cxn ang="0">
                      <a:pos x="231962490" y="116177934"/>
                    </a:cxn>
                    <a:cxn ang="0">
                      <a:pos x="193303630" y="38725978"/>
                    </a:cxn>
                    <a:cxn ang="0">
                      <a:pos x="115982800" y="0"/>
                    </a:cxn>
                    <a:cxn ang="0">
                      <a:pos x="28996477" y="38725978"/>
                    </a:cxn>
                    <a:cxn ang="0">
                      <a:pos x="0" y="116177934"/>
                    </a:cxn>
                    <a:cxn ang="0">
                      <a:pos x="28996477" y="203312940"/>
                    </a:cxn>
                    <a:cxn ang="0">
                      <a:pos x="115982800" y="242038918"/>
                    </a:cxn>
                    <a:cxn ang="0">
                      <a:pos x="193303630" y="203312940"/>
                    </a:cxn>
                  </a:cxnLst>
                  <a:rect l="0" t="0" r="0" b="0"/>
                  <a:pathLst>
                    <a:path w="24" h="25">
                      <a:moveTo>
                        <a:pt x="20" y="21"/>
                      </a:moveTo>
                      <a:cubicBezTo>
                        <a:pt x="23" y="19"/>
                        <a:pt x="24" y="16"/>
                        <a:pt x="24" y="12"/>
                      </a:cubicBezTo>
                      <a:cubicBezTo>
                        <a:pt x="24" y="9"/>
                        <a:pt x="23" y="6"/>
                        <a:pt x="20" y="4"/>
                      </a:cubicBez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path>
                  </a:pathLst>
                </a:custGeom>
                <a:grpFill/>
                <a:ln w="9525">
                  <a:noFill/>
                </a:ln>
              </p:spPr>
              <p:txBody>
                <a:bodyPr/>
                <a:lstStyle/>
                <a:p>
                  <a:endParaRPr lang="zh-CN" altLang="en-US"/>
                </a:p>
              </p:txBody>
            </p:sp>
            <p:sp>
              <p:nvSpPr>
                <p:cNvPr id="121" name="Freeform 170"/>
                <p:cNvSpPr/>
                <p:nvPr/>
              </p:nvSpPr>
              <p:spPr>
                <a:xfrm>
                  <a:off x="10971" y="4265"/>
                  <a:ext cx="164" cy="167"/>
                </a:xfrm>
                <a:custGeom>
                  <a:avLst/>
                  <a:gdLst/>
                  <a:ahLst/>
                  <a:cxnLst>
                    <a:cxn ang="0">
                      <a:pos x="193303630" y="201612500"/>
                    </a:cxn>
                    <a:cxn ang="0">
                      <a:pos x="231962490" y="120967500"/>
                    </a:cxn>
                    <a:cxn ang="0">
                      <a:pos x="193303630" y="30241875"/>
                    </a:cxn>
                    <a:cxn ang="0">
                      <a:pos x="115982800" y="0"/>
                    </a:cxn>
                    <a:cxn ang="0">
                      <a:pos x="28996477" y="30241875"/>
                    </a:cxn>
                    <a:cxn ang="0">
                      <a:pos x="0" y="120967500"/>
                    </a:cxn>
                    <a:cxn ang="0">
                      <a:pos x="28996477" y="201612500"/>
                    </a:cxn>
                    <a:cxn ang="0">
                      <a:pos x="115982800" y="241935000"/>
                    </a:cxn>
                    <a:cxn ang="0">
                      <a:pos x="193303630" y="201612500"/>
                    </a:cxn>
                  </a:cxnLst>
                  <a:rect l="0" t="0" r="0" b="0"/>
                  <a:pathLst>
                    <a:path w="24" h="24">
                      <a:moveTo>
                        <a:pt x="20" y="20"/>
                      </a:moveTo>
                      <a:cubicBezTo>
                        <a:pt x="23" y="18"/>
                        <a:pt x="24" y="15"/>
                        <a:pt x="24" y="12"/>
                      </a:cubicBezTo>
                      <a:cubicBezTo>
                        <a:pt x="24" y="9"/>
                        <a:pt x="23" y="6"/>
                        <a:pt x="20" y="3"/>
                      </a:cubicBez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path>
                  </a:pathLst>
                </a:custGeom>
                <a:grpFill/>
                <a:ln w="9525">
                  <a:noFill/>
                </a:ln>
              </p:spPr>
              <p:txBody>
                <a:bodyPr/>
                <a:lstStyle/>
                <a:p>
                  <a:endParaRPr lang="zh-CN" altLang="en-US"/>
                </a:p>
              </p:txBody>
            </p:sp>
            <p:sp>
              <p:nvSpPr>
                <p:cNvPr id="122" name="Freeform 171"/>
                <p:cNvSpPr/>
                <p:nvPr/>
              </p:nvSpPr>
              <p:spPr>
                <a:xfrm>
                  <a:off x="10971" y="4519"/>
                  <a:ext cx="164" cy="167"/>
                </a:xfrm>
                <a:custGeom>
                  <a:avLst/>
                  <a:gdLst/>
                  <a:ahLst/>
                  <a:cxnLst>
                    <a:cxn ang="0">
                      <a:pos x="193303630" y="211693125"/>
                    </a:cxn>
                    <a:cxn ang="0">
                      <a:pos x="231962490" y="120967500"/>
                    </a:cxn>
                    <a:cxn ang="0">
                      <a:pos x="193303630" y="40322500"/>
                    </a:cxn>
                    <a:cxn ang="0">
                      <a:pos x="115982800" y="0"/>
                    </a:cxn>
                    <a:cxn ang="0">
                      <a:pos x="28996477" y="40322500"/>
                    </a:cxn>
                    <a:cxn ang="0">
                      <a:pos x="0" y="120967500"/>
                    </a:cxn>
                    <a:cxn ang="0">
                      <a:pos x="28996477" y="211693125"/>
                    </a:cxn>
                    <a:cxn ang="0">
                      <a:pos x="115982800" y="241935000"/>
                    </a:cxn>
                    <a:cxn ang="0">
                      <a:pos x="193303630" y="211693125"/>
                    </a:cxn>
                  </a:cxnLst>
                  <a:rect l="0" t="0" r="0" b="0"/>
                  <a:pathLst>
                    <a:path w="24" h="24">
                      <a:moveTo>
                        <a:pt x="20" y="21"/>
                      </a:moveTo>
                      <a:cubicBezTo>
                        <a:pt x="23" y="18"/>
                        <a:pt x="24" y="16"/>
                        <a:pt x="24" y="12"/>
                      </a:cubicBezTo>
                      <a:cubicBezTo>
                        <a:pt x="24" y="9"/>
                        <a:pt x="23" y="6"/>
                        <a:pt x="20" y="4"/>
                      </a:cubicBez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path>
                  </a:pathLst>
                </a:custGeom>
                <a:grpFill/>
                <a:ln w="9525">
                  <a:noFill/>
                </a:ln>
              </p:spPr>
              <p:txBody>
                <a:bodyPr/>
                <a:lstStyle/>
                <a:p>
                  <a:endParaRPr lang="zh-CN" altLang="en-US"/>
                </a:p>
              </p:txBody>
            </p:sp>
            <p:sp>
              <p:nvSpPr>
                <p:cNvPr id="123" name="Freeform 172"/>
                <p:cNvSpPr/>
                <p:nvPr/>
              </p:nvSpPr>
              <p:spPr>
                <a:xfrm>
                  <a:off x="11225" y="271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124" name="Freeform 173"/>
                <p:cNvSpPr/>
                <p:nvPr/>
              </p:nvSpPr>
              <p:spPr>
                <a:xfrm>
                  <a:off x="11225" y="297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125" name="Freeform 174"/>
                <p:cNvSpPr/>
                <p:nvPr/>
              </p:nvSpPr>
              <p:spPr>
                <a:xfrm>
                  <a:off x="11225" y="4003"/>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126" name="Freeform 175"/>
                <p:cNvSpPr/>
                <p:nvPr/>
              </p:nvSpPr>
              <p:spPr>
                <a:xfrm>
                  <a:off x="11225" y="426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127" name="Freeform 176"/>
                <p:cNvSpPr/>
                <p:nvPr/>
              </p:nvSpPr>
              <p:spPr>
                <a:xfrm>
                  <a:off x="11225" y="4519"/>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128" name="Freeform 177"/>
                <p:cNvSpPr/>
                <p:nvPr/>
              </p:nvSpPr>
              <p:spPr>
                <a:xfrm>
                  <a:off x="11479" y="2459"/>
                  <a:ext cx="174"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129" name="Freeform 178"/>
                <p:cNvSpPr/>
                <p:nvPr/>
              </p:nvSpPr>
              <p:spPr>
                <a:xfrm>
                  <a:off x="11479" y="2714"/>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130" name="Freeform 179"/>
                <p:cNvSpPr/>
                <p:nvPr/>
              </p:nvSpPr>
              <p:spPr>
                <a:xfrm>
                  <a:off x="9416" y="4265"/>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131" name="Freeform 180"/>
                <p:cNvSpPr/>
                <p:nvPr/>
              </p:nvSpPr>
              <p:spPr>
                <a:xfrm>
                  <a:off x="9162" y="4003"/>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132" name="Freeform 181"/>
                <p:cNvSpPr/>
                <p:nvPr/>
              </p:nvSpPr>
              <p:spPr>
                <a:xfrm>
                  <a:off x="9162" y="3749"/>
                  <a:ext cx="164" cy="164"/>
                </a:xfrm>
                <a:custGeom>
                  <a:avLst/>
                  <a:gdLst/>
                  <a:ahLst/>
                  <a:cxnLst>
                    <a:cxn ang="0">
                      <a:pos x="202966013" y="38661970"/>
                    </a:cxn>
                    <a:cxn ang="0">
                      <a:pos x="115982800" y="0"/>
                    </a:cxn>
                    <a:cxn ang="0">
                      <a:pos x="38661970" y="38661970"/>
                    </a:cxn>
                    <a:cxn ang="0">
                      <a:pos x="0" y="115982800"/>
                    </a:cxn>
                    <a:cxn ang="0">
                      <a:pos x="38661970" y="193303630"/>
                    </a:cxn>
                    <a:cxn ang="0">
                      <a:pos x="115982800" y="231962490"/>
                    </a:cxn>
                    <a:cxn ang="0">
                      <a:pos x="202966013" y="193303630"/>
                    </a:cxn>
                    <a:cxn ang="0">
                      <a:pos x="231962490" y="115982800"/>
                    </a:cxn>
                    <a:cxn ang="0">
                      <a:pos x="202966013"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133" name="Freeform 182"/>
                <p:cNvSpPr/>
                <p:nvPr/>
              </p:nvSpPr>
              <p:spPr>
                <a:xfrm>
                  <a:off x="9935" y="4003"/>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134" name="Freeform 184"/>
                <p:cNvSpPr/>
                <p:nvPr/>
              </p:nvSpPr>
              <p:spPr>
                <a:xfrm>
                  <a:off x="8642" y="2975"/>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135" name="Freeform 185"/>
                <p:cNvSpPr/>
                <p:nvPr/>
              </p:nvSpPr>
              <p:spPr>
                <a:xfrm>
                  <a:off x="9416" y="3230"/>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136" name="Freeform 186"/>
                <p:cNvSpPr/>
                <p:nvPr/>
              </p:nvSpPr>
              <p:spPr>
                <a:xfrm>
                  <a:off x="9678" y="3230"/>
                  <a:ext cx="167" cy="167"/>
                </a:xfrm>
                <a:custGeom>
                  <a:avLst/>
                  <a:gdLst/>
                  <a:ahLst/>
                  <a:cxnLst>
                    <a:cxn ang="0">
                      <a:pos x="201612500" y="40322500"/>
                    </a:cxn>
                    <a:cxn ang="0">
                      <a:pos x="120967500" y="0"/>
                    </a:cxn>
                    <a:cxn ang="0">
                      <a:pos x="40322500" y="40322500"/>
                    </a:cxn>
                    <a:cxn ang="0">
                      <a:pos x="0" y="120967500"/>
                    </a:cxn>
                    <a:cxn ang="0">
                      <a:pos x="40322500"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37" name="Freeform 187"/>
                <p:cNvSpPr/>
                <p:nvPr/>
              </p:nvSpPr>
              <p:spPr>
                <a:xfrm>
                  <a:off x="9935" y="3230"/>
                  <a:ext cx="164" cy="167"/>
                </a:xfrm>
                <a:custGeom>
                  <a:avLst/>
                  <a:gdLst/>
                  <a:ahLst/>
                  <a:cxnLst>
                    <a:cxn ang="0">
                      <a:pos x="202966013" y="40322500"/>
                    </a:cxn>
                    <a:cxn ang="0">
                      <a:pos x="115982800" y="0"/>
                    </a:cxn>
                    <a:cxn ang="0">
                      <a:pos x="38661970" y="40322500"/>
                    </a:cxn>
                    <a:cxn ang="0">
                      <a:pos x="0" y="120967500"/>
                    </a:cxn>
                    <a:cxn ang="0">
                      <a:pos x="38661970" y="211693125"/>
                    </a:cxn>
                    <a:cxn ang="0">
                      <a:pos x="115982800" y="241935000"/>
                    </a:cxn>
                    <a:cxn ang="0">
                      <a:pos x="202966013" y="211693125"/>
                    </a:cxn>
                    <a:cxn ang="0">
                      <a:pos x="231962490" y="120967500"/>
                    </a:cxn>
                    <a:cxn ang="0">
                      <a:pos x="202966013" y="40322500"/>
                    </a:cxn>
                  </a:cxnLst>
                  <a:rect l="0" t="0" r="0" b="0"/>
                  <a:pathLst>
                    <a:path w="24" h="24">
                      <a:moveTo>
                        <a:pt x="21" y="4"/>
                      </a:moveTo>
                      <a:cubicBezTo>
                        <a:pt x="18"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138" name="Freeform 188"/>
                <p:cNvSpPr/>
                <p:nvPr/>
              </p:nvSpPr>
              <p:spPr>
                <a:xfrm>
                  <a:off x="10451" y="3230"/>
                  <a:ext cx="167" cy="167"/>
                </a:xfrm>
                <a:custGeom>
                  <a:avLst/>
                  <a:gdLst/>
                  <a:ahLst/>
                  <a:cxnLst>
                    <a:cxn ang="0">
                      <a:pos x="201612500" y="40322500"/>
                    </a:cxn>
                    <a:cxn ang="0">
                      <a:pos x="120967500" y="0"/>
                    </a:cxn>
                    <a:cxn ang="0">
                      <a:pos x="40322500" y="40322500"/>
                    </a:cxn>
                    <a:cxn ang="0">
                      <a:pos x="0" y="120967500"/>
                    </a:cxn>
                    <a:cxn ang="0">
                      <a:pos x="40322500"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39" name="Freeform 189"/>
                <p:cNvSpPr/>
                <p:nvPr/>
              </p:nvSpPr>
              <p:spPr>
                <a:xfrm>
                  <a:off x="10706" y="3230"/>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140" name="Freeform 190"/>
                <p:cNvSpPr/>
                <p:nvPr/>
              </p:nvSpPr>
              <p:spPr>
                <a:xfrm>
                  <a:off x="10971" y="3230"/>
                  <a:ext cx="164" cy="167"/>
                </a:xfrm>
                <a:custGeom>
                  <a:avLst/>
                  <a:gdLst/>
                  <a:ahLst/>
                  <a:cxnLst>
                    <a:cxn ang="0">
                      <a:pos x="115982800" y="0"/>
                    </a:cxn>
                    <a:cxn ang="0">
                      <a:pos x="28996477" y="40322500"/>
                    </a:cxn>
                    <a:cxn ang="0">
                      <a:pos x="0" y="120967500"/>
                    </a:cxn>
                    <a:cxn ang="0">
                      <a:pos x="28996477" y="211693125"/>
                    </a:cxn>
                    <a:cxn ang="0">
                      <a:pos x="115982800" y="241935000"/>
                    </a:cxn>
                    <a:cxn ang="0">
                      <a:pos x="193303630" y="211693125"/>
                    </a:cxn>
                    <a:cxn ang="0">
                      <a:pos x="231962490" y="120967500"/>
                    </a:cxn>
                    <a:cxn ang="0">
                      <a:pos x="193303630" y="40322500"/>
                    </a:cxn>
                    <a:cxn ang="0">
                      <a:pos x="115982800" y="0"/>
                    </a:cxn>
                  </a:cxnLst>
                  <a:rect l="0" t="0" r="0" b="0"/>
                  <a:pathLst>
                    <a:path w="24" h="24">
                      <a:moveTo>
                        <a:pt x="12" y="0"/>
                      </a:move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cubicBezTo>
                        <a:pt x="18" y="2"/>
                        <a:pt x="15" y="0"/>
                        <a:pt x="12" y="0"/>
                      </a:cubicBezTo>
                    </a:path>
                  </a:pathLst>
                </a:custGeom>
                <a:grpFill/>
                <a:ln w="9525">
                  <a:noFill/>
                </a:ln>
              </p:spPr>
              <p:txBody>
                <a:bodyPr/>
                <a:lstStyle/>
                <a:p>
                  <a:endParaRPr lang="zh-CN" altLang="en-US"/>
                </a:p>
              </p:txBody>
            </p:sp>
            <p:sp>
              <p:nvSpPr>
                <p:cNvPr id="141" name="Freeform 191"/>
                <p:cNvSpPr/>
                <p:nvPr/>
              </p:nvSpPr>
              <p:spPr>
                <a:xfrm>
                  <a:off x="11225" y="323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142" name="Freeform 192"/>
                <p:cNvSpPr/>
                <p:nvPr/>
              </p:nvSpPr>
              <p:spPr>
                <a:xfrm>
                  <a:off x="9678" y="3488"/>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43" name="Freeform 193"/>
                <p:cNvSpPr/>
                <p:nvPr/>
              </p:nvSpPr>
              <p:spPr>
                <a:xfrm>
                  <a:off x="10197" y="3488"/>
                  <a:ext cx="164" cy="171"/>
                </a:xfrm>
                <a:custGeom>
                  <a:avLst/>
                  <a:gdLst/>
                  <a:ahLst/>
                  <a:cxnLst>
                    <a:cxn ang="0">
                      <a:pos x="193303630" y="38725978"/>
                    </a:cxn>
                    <a:cxn ang="0">
                      <a:pos x="106317307" y="0"/>
                    </a:cxn>
                    <a:cxn ang="0">
                      <a:pos x="28996477" y="38725978"/>
                    </a:cxn>
                    <a:cxn ang="0">
                      <a:pos x="0" y="116177934"/>
                    </a:cxn>
                    <a:cxn ang="0">
                      <a:pos x="28996477" y="203312940"/>
                    </a:cxn>
                    <a:cxn ang="0">
                      <a:pos x="106317307" y="242038918"/>
                    </a:cxn>
                    <a:cxn ang="0">
                      <a:pos x="193303630" y="203312940"/>
                    </a:cxn>
                    <a:cxn ang="0">
                      <a:pos x="231962490" y="116177934"/>
                    </a:cxn>
                    <a:cxn ang="0">
                      <a:pos x="193303630" y="38725978"/>
                    </a:cxn>
                  </a:cxnLst>
                  <a:rect l="0" t="0" r="0" b="0"/>
                  <a:pathLst>
                    <a:path w="24" h="25">
                      <a:moveTo>
                        <a:pt x="20" y="4"/>
                      </a:moveTo>
                      <a:cubicBezTo>
                        <a:pt x="18" y="2"/>
                        <a:pt x="15" y="0"/>
                        <a:pt x="11" y="0"/>
                      </a:cubicBezTo>
                      <a:cubicBezTo>
                        <a:pt x="9" y="0"/>
                        <a:pt x="6" y="2"/>
                        <a:pt x="3" y="4"/>
                      </a:cubicBezTo>
                      <a:cubicBezTo>
                        <a:pt x="1" y="6"/>
                        <a:pt x="0" y="9"/>
                        <a:pt x="0" y="12"/>
                      </a:cubicBezTo>
                      <a:cubicBezTo>
                        <a:pt x="0" y="16"/>
                        <a:pt x="1" y="19"/>
                        <a:pt x="3" y="21"/>
                      </a:cubicBezTo>
                      <a:cubicBezTo>
                        <a:pt x="6" y="24"/>
                        <a:pt x="9" y="25"/>
                        <a:pt x="11"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44" name="Freeform 194"/>
                <p:cNvSpPr/>
                <p:nvPr/>
              </p:nvSpPr>
              <p:spPr>
                <a:xfrm>
                  <a:off x="10451" y="3488"/>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45" name="Freeform 195"/>
                <p:cNvSpPr/>
                <p:nvPr/>
              </p:nvSpPr>
              <p:spPr>
                <a:xfrm>
                  <a:off x="10706" y="3488"/>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146" name="Freeform 196"/>
                <p:cNvSpPr/>
                <p:nvPr/>
              </p:nvSpPr>
              <p:spPr>
                <a:xfrm>
                  <a:off x="10971" y="3488"/>
                  <a:ext cx="164" cy="171"/>
                </a:xfrm>
                <a:custGeom>
                  <a:avLst/>
                  <a:gdLst/>
                  <a:ahLst/>
                  <a:cxnLst>
                    <a:cxn ang="0">
                      <a:pos x="193303630" y="203312940"/>
                    </a:cxn>
                    <a:cxn ang="0">
                      <a:pos x="231962490" y="116177934"/>
                    </a:cxn>
                    <a:cxn ang="0">
                      <a:pos x="193303630" y="38725978"/>
                    </a:cxn>
                    <a:cxn ang="0">
                      <a:pos x="115982800" y="0"/>
                    </a:cxn>
                    <a:cxn ang="0">
                      <a:pos x="28996477" y="38725978"/>
                    </a:cxn>
                    <a:cxn ang="0">
                      <a:pos x="0" y="116177934"/>
                    </a:cxn>
                    <a:cxn ang="0">
                      <a:pos x="28996477" y="203312940"/>
                    </a:cxn>
                    <a:cxn ang="0">
                      <a:pos x="115982800" y="242038918"/>
                    </a:cxn>
                    <a:cxn ang="0">
                      <a:pos x="193303630" y="203312940"/>
                    </a:cxn>
                  </a:cxnLst>
                  <a:rect l="0" t="0" r="0" b="0"/>
                  <a:pathLst>
                    <a:path w="24" h="25">
                      <a:moveTo>
                        <a:pt x="20" y="21"/>
                      </a:moveTo>
                      <a:cubicBezTo>
                        <a:pt x="23" y="19"/>
                        <a:pt x="24" y="16"/>
                        <a:pt x="24" y="12"/>
                      </a:cubicBezTo>
                      <a:cubicBezTo>
                        <a:pt x="24" y="9"/>
                        <a:pt x="23" y="6"/>
                        <a:pt x="20" y="4"/>
                      </a:cubicBez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path>
                  </a:pathLst>
                </a:custGeom>
                <a:grpFill/>
                <a:ln w="9525">
                  <a:noFill/>
                </a:ln>
              </p:spPr>
              <p:txBody>
                <a:bodyPr/>
                <a:lstStyle/>
                <a:p>
                  <a:endParaRPr lang="zh-CN" altLang="en-US"/>
                </a:p>
              </p:txBody>
            </p:sp>
            <p:sp>
              <p:nvSpPr>
                <p:cNvPr id="147" name="Freeform 197"/>
                <p:cNvSpPr/>
                <p:nvPr/>
              </p:nvSpPr>
              <p:spPr>
                <a:xfrm>
                  <a:off x="11225" y="3488"/>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148" name="Freeform 198"/>
                <p:cNvSpPr/>
                <p:nvPr/>
              </p:nvSpPr>
              <p:spPr>
                <a:xfrm>
                  <a:off x="9416" y="3749"/>
                  <a:ext cx="174"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149" name="Freeform 199"/>
                <p:cNvSpPr/>
                <p:nvPr/>
              </p:nvSpPr>
              <p:spPr>
                <a:xfrm>
                  <a:off x="9678" y="3749"/>
                  <a:ext cx="167" cy="164"/>
                </a:xfrm>
                <a:custGeom>
                  <a:avLst/>
                  <a:gdLst/>
                  <a:ahLst/>
                  <a:cxnLst>
                    <a:cxn ang="0">
                      <a:pos x="201612500" y="38661970"/>
                    </a:cxn>
                    <a:cxn ang="0">
                      <a:pos x="120967500" y="0"/>
                    </a:cxn>
                    <a:cxn ang="0">
                      <a:pos x="40322500" y="38661970"/>
                    </a:cxn>
                    <a:cxn ang="0">
                      <a:pos x="0" y="115982800"/>
                    </a:cxn>
                    <a:cxn ang="0">
                      <a:pos x="40322500"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5" y="0"/>
                        <a:pt x="12" y="0"/>
                      </a:cubicBezTo>
                      <a:cubicBezTo>
                        <a:pt x="9" y="0"/>
                        <a:pt x="6" y="1"/>
                        <a:pt x="4" y="4"/>
                      </a:cubicBezTo>
                      <a:cubicBezTo>
                        <a:pt x="1" y="6"/>
                        <a:pt x="0" y="9"/>
                        <a:pt x="0" y="12"/>
                      </a:cubicBezTo>
                      <a:cubicBezTo>
                        <a:pt x="0" y="16"/>
                        <a:pt x="1" y="18"/>
                        <a:pt x="4"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50" name="Freeform 200"/>
                <p:cNvSpPr/>
                <p:nvPr/>
              </p:nvSpPr>
              <p:spPr>
                <a:xfrm>
                  <a:off x="9935" y="3749"/>
                  <a:ext cx="164" cy="164"/>
                </a:xfrm>
                <a:custGeom>
                  <a:avLst/>
                  <a:gdLst/>
                  <a:ahLst/>
                  <a:cxnLst>
                    <a:cxn ang="0">
                      <a:pos x="202966013" y="38661970"/>
                    </a:cxn>
                    <a:cxn ang="0">
                      <a:pos x="115982800" y="0"/>
                    </a:cxn>
                    <a:cxn ang="0">
                      <a:pos x="38661970" y="38661970"/>
                    </a:cxn>
                    <a:cxn ang="0">
                      <a:pos x="0" y="115982800"/>
                    </a:cxn>
                    <a:cxn ang="0">
                      <a:pos x="38661970" y="193303630"/>
                    </a:cxn>
                    <a:cxn ang="0">
                      <a:pos x="115982800" y="231962490"/>
                    </a:cxn>
                    <a:cxn ang="0">
                      <a:pos x="202966013" y="193303630"/>
                    </a:cxn>
                    <a:cxn ang="0">
                      <a:pos x="231962490" y="115982800"/>
                    </a:cxn>
                    <a:cxn ang="0">
                      <a:pos x="202966013"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151" name="Freeform 201"/>
                <p:cNvSpPr/>
                <p:nvPr/>
              </p:nvSpPr>
              <p:spPr>
                <a:xfrm>
                  <a:off x="10197" y="3749"/>
                  <a:ext cx="164" cy="164"/>
                </a:xfrm>
                <a:custGeom>
                  <a:avLst/>
                  <a:gdLst/>
                  <a:ahLst/>
                  <a:cxnLst>
                    <a:cxn ang="0">
                      <a:pos x="193303630" y="38661970"/>
                    </a:cxn>
                    <a:cxn ang="0">
                      <a:pos x="106317307" y="0"/>
                    </a:cxn>
                    <a:cxn ang="0">
                      <a:pos x="28996477" y="38661970"/>
                    </a:cxn>
                    <a:cxn ang="0">
                      <a:pos x="0" y="115982800"/>
                    </a:cxn>
                    <a:cxn ang="0">
                      <a:pos x="28996477" y="193303630"/>
                    </a:cxn>
                    <a:cxn ang="0">
                      <a:pos x="106317307" y="231962490"/>
                    </a:cxn>
                    <a:cxn ang="0">
                      <a:pos x="193303630" y="193303630"/>
                    </a:cxn>
                    <a:cxn ang="0">
                      <a:pos x="231962490" y="115982800"/>
                    </a:cxn>
                    <a:cxn ang="0">
                      <a:pos x="193303630" y="38661970"/>
                    </a:cxn>
                  </a:cxnLst>
                  <a:rect l="0" t="0" r="0" b="0"/>
                  <a:pathLst>
                    <a:path w="24" h="24">
                      <a:moveTo>
                        <a:pt x="20" y="4"/>
                      </a:moveTo>
                      <a:cubicBezTo>
                        <a:pt x="18" y="1"/>
                        <a:pt x="15" y="0"/>
                        <a:pt x="11" y="0"/>
                      </a:cubicBezTo>
                      <a:cubicBezTo>
                        <a:pt x="9" y="0"/>
                        <a:pt x="6" y="1"/>
                        <a:pt x="3" y="4"/>
                      </a:cubicBezTo>
                      <a:cubicBezTo>
                        <a:pt x="1" y="6"/>
                        <a:pt x="0" y="9"/>
                        <a:pt x="0" y="12"/>
                      </a:cubicBezTo>
                      <a:cubicBezTo>
                        <a:pt x="0" y="16"/>
                        <a:pt x="1" y="18"/>
                        <a:pt x="3" y="20"/>
                      </a:cubicBezTo>
                      <a:cubicBezTo>
                        <a:pt x="6" y="23"/>
                        <a:pt x="9" y="24"/>
                        <a:pt x="11"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52" name="Freeform 202"/>
                <p:cNvSpPr/>
                <p:nvPr/>
              </p:nvSpPr>
              <p:spPr>
                <a:xfrm>
                  <a:off x="10451" y="3749"/>
                  <a:ext cx="167" cy="164"/>
                </a:xfrm>
                <a:custGeom>
                  <a:avLst/>
                  <a:gdLst/>
                  <a:ahLst/>
                  <a:cxnLst>
                    <a:cxn ang="0">
                      <a:pos x="201612500" y="38661970"/>
                    </a:cxn>
                    <a:cxn ang="0">
                      <a:pos x="120967500" y="0"/>
                    </a:cxn>
                    <a:cxn ang="0">
                      <a:pos x="40322500" y="38661970"/>
                    </a:cxn>
                    <a:cxn ang="0">
                      <a:pos x="0" y="115982800"/>
                    </a:cxn>
                    <a:cxn ang="0">
                      <a:pos x="40322500"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53" name="Freeform 203"/>
                <p:cNvSpPr/>
                <p:nvPr/>
              </p:nvSpPr>
              <p:spPr>
                <a:xfrm>
                  <a:off x="10706" y="3749"/>
                  <a:ext cx="174"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154" name="Freeform 204"/>
                <p:cNvSpPr/>
                <p:nvPr/>
              </p:nvSpPr>
              <p:spPr>
                <a:xfrm>
                  <a:off x="10971" y="3749"/>
                  <a:ext cx="164" cy="164"/>
                </a:xfrm>
                <a:custGeom>
                  <a:avLst/>
                  <a:gdLst/>
                  <a:ahLst/>
                  <a:cxnLst>
                    <a:cxn ang="0">
                      <a:pos x="193303630" y="193303630"/>
                    </a:cxn>
                    <a:cxn ang="0">
                      <a:pos x="231962490" y="115982800"/>
                    </a:cxn>
                    <a:cxn ang="0">
                      <a:pos x="193303630" y="38661970"/>
                    </a:cxn>
                    <a:cxn ang="0">
                      <a:pos x="115982800" y="0"/>
                    </a:cxn>
                    <a:cxn ang="0">
                      <a:pos x="28996477" y="38661970"/>
                    </a:cxn>
                    <a:cxn ang="0">
                      <a:pos x="0" y="115982800"/>
                    </a:cxn>
                    <a:cxn ang="0">
                      <a:pos x="28996477" y="193303630"/>
                    </a:cxn>
                    <a:cxn ang="0">
                      <a:pos x="115982800" y="231962490"/>
                    </a:cxn>
                    <a:cxn ang="0">
                      <a:pos x="193303630" y="193303630"/>
                    </a:cxn>
                  </a:cxnLst>
                  <a:rect l="0" t="0" r="0" b="0"/>
                  <a:pathLst>
                    <a:path w="24" h="24">
                      <a:moveTo>
                        <a:pt x="20" y="20"/>
                      </a:moveTo>
                      <a:cubicBezTo>
                        <a:pt x="23" y="18"/>
                        <a:pt x="24" y="16"/>
                        <a:pt x="24" y="12"/>
                      </a:cubicBezTo>
                      <a:cubicBezTo>
                        <a:pt x="24" y="9"/>
                        <a:pt x="23" y="6"/>
                        <a:pt x="20" y="4"/>
                      </a:cubicBez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path>
                  </a:pathLst>
                </a:custGeom>
                <a:grpFill/>
                <a:ln w="9525">
                  <a:noFill/>
                </a:ln>
              </p:spPr>
              <p:txBody>
                <a:bodyPr/>
                <a:lstStyle/>
                <a:p>
                  <a:endParaRPr lang="zh-CN" altLang="en-US"/>
                </a:p>
              </p:txBody>
            </p:sp>
            <p:sp>
              <p:nvSpPr>
                <p:cNvPr id="155" name="Freeform 205"/>
                <p:cNvSpPr/>
                <p:nvPr/>
              </p:nvSpPr>
              <p:spPr>
                <a:xfrm>
                  <a:off x="11225" y="3749"/>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156" name="Freeform 207"/>
                <p:cNvSpPr/>
                <p:nvPr/>
              </p:nvSpPr>
              <p:spPr>
                <a:xfrm>
                  <a:off x="11479" y="3749"/>
                  <a:ext cx="174"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157" name="Freeform 208"/>
                <p:cNvSpPr/>
                <p:nvPr/>
              </p:nvSpPr>
              <p:spPr>
                <a:xfrm>
                  <a:off x="9935" y="2714"/>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158" name="Freeform 209"/>
                <p:cNvSpPr/>
                <p:nvPr/>
              </p:nvSpPr>
              <p:spPr>
                <a:xfrm>
                  <a:off x="10451" y="2201"/>
                  <a:ext cx="167" cy="167"/>
                </a:xfrm>
                <a:custGeom>
                  <a:avLst/>
                  <a:gdLst/>
                  <a:ahLst/>
                  <a:cxnLst>
                    <a:cxn ang="0">
                      <a:pos x="201612500" y="30241875"/>
                    </a:cxn>
                    <a:cxn ang="0">
                      <a:pos x="120967500" y="0"/>
                    </a:cxn>
                    <a:cxn ang="0">
                      <a:pos x="40322500" y="30241875"/>
                    </a:cxn>
                    <a:cxn ang="0">
                      <a:pos x="0" y="120967500"/>
                    </a:cxn>
                    <a:cxn ang="0">
                      <a:pos x="40322500"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159" name="Freeform 210"/>
                <p:cNvSpPr/>
                <p:nvPr/>
              </p:nvSpPr>
              <p:spPr>
                <a:xfrm>
                  <a:off x="10451" y="2459"/>
                  <a:ext cx="167" cy="164"/>
                </a:xfrm>
                <a:custGeom>
                  <a:avLst/>
                  <a:gdLst/>
                  <a:ahLst/>
                  <a:cxnLst>
                    <a:cxn ang="0">
                      <a:pos x="201612500" y="38661970"/>
                    </a:cxn>
                    <a:cxn ang="0">
                      <a:pos x="120967500" y="0"/>
                    </a:cxn>
                    <a:cxn ang="0">
                      <a:pos x="40322500" y="38661970"/>
                    </a:cxn>
                    <a:cxn ang="0">
                      <a:pos x="0" y="115982800"/>
                    </a:cxn>
                    <a:cxn ang="0">
                      <a:pos x="40322500"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60" name="Freeform 211"/>
                <p:cNvSpPr/>
                <p:nvPr/>
              </p:nvSpPr>
              <p:spPr>
                <a:xfrm>
                  <a:off x="10706" y="2459"/>
                  <a:ext cx="174"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161" name="Freeform 212"/>
                <p:cNvSpPr/>
                <p:nvPr/>
              </p:nvSpPr>
              <p:spPr>
                <a:xfrm>
                  <a:off x="10197" y="2201"/>
                  <a:ext cx="164" cy="167"/>
                </a:xfrm>
                <a:custGeom>
                  <a:avLst/>
                  <a:gdLst/>
                  <a:ahLst/>
                  <a:cxnLst>
                    <a:cxn ang="0">
                      <a:pos x="193303630" y="30241875"/>
                    </a:cxn>
                    <a:cxn ang="0">
                      <a:pos x="106317307" y="0"/>
                    </a:cxn>
                    <a:cxn ang="0">
                      <a:pos x="28996477" y="30241875"/>
                    </a:cxn>
                    <a:cxn ang="0">
                      <a:pos x="0" y="120967500"/>
                    </a:cxn>
                    <a:cxn ang="0">
                      <a:pos x="28996477" y="201612500"/>
                    </a:cxn>
                    <a:cxn ang="0">
                      <a:pos x="106317307" y="241935000"/>
                    </a:cxn>
                    <a:cxn ang="0">
                      <a:pos x="193303630" y="201612500"/>
                    </a:cxn>
                    <a:cxn ang="0">
                      <a:pos x="231962490" y="120967500"/>
                    </a:cxn>
                    <a:cxn ang="0">
                      <a:pos x="193303630" y="30241875"/>
                    </a:cxn>
                  </a:cxnLst>
                  <a:rect l="0" t="0" r="0" b="0"/>
                  <a:pathLst>
                    <a:path w="24" h="24">
                      <a:moveTo>
                        <a:pt x="20" y="3"/>
                      </a:moveTo>
                      <a:cubicBezTo>
                        <a:pt x="18" y="1"/>
                        <a:pt x="15" y="0"/>
                        <a:pt x="11" y="0"/>
                      </a:cubicBezTo>
                      <a:cubicBezTo>
                        <a:pt x="9" y="0"/>
                        <a:pt x="6" y="1"/>
                        <a:pt x="3" y="3"/>
                      </a:cubicBezTo>
                      <a:cubicBezTo>
                        <a:pt x="1" y="6"/>
                        <a:pt x="0" y="9"/>
                        <a:pt x="0" y="12"/>
                      </a:cubicBezTo>
                      <a:cubicBezTo>
                        <a:pt x="0" y="15"/>
                        <a:pt x="1" y="18"/>
                        <a:pt x="3" y="20"/>
                      </a:cubicBezTo>
                      <a:cubicBezTo>
                        <a:pt x="6" y="23"/>
                        <a:pt x="9" y="24"/>
                        <a:pt x="11"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162" name="Freeform 213"/>
                <p:cNvSpPr/>
                <p:nvPr/>
              </p:nvSpPr>
              <p:spPr>
                <a:xfrm>
                  <a:off x="8642" y="4265"/>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163" name="Freeform 214"/>
                <p:cNvSpPr/>
                <p:nvPr/>
              </p:nvSpPr>
              <p:spPr>
                <a:xfrm>
                  <a:off x="9162" y="4265"/>
                  <a:ext cx="164" cy="167"/>
                </a:xfrm>
                <a:custGeom>
                  <a:avLst/>
                  <a:gdLst/>
                  <a:ahLst/>
                  <a:cxnLst>
                    <a:cxn ang="0">
                      <a:pos x="202966013" y="30241875"/>
                    </a:cxn>
                    <a:cxn ang="0">
                      <a:pos x="115982800" y="0"/>
                    </a:cxn>
                    <a:cxn ang="0">
                      <a:pos x="38661970" y="30241875"/>
                    </a:cxn>
                    <a:cxn ang="0">
                      <a:pos x="0" y="120967500"/>
                    </a:cxn>
                    <a:cxn ang="0">
                      <a:pos x="38661970" y="201612500"/>
                    </a:cxn>
                    <a:cxn ang="0">
                      <a:pos x="115982800" y="241935000"/>
                    </a:cxn>
                    <a:cxn ang="0">
                      <a:pos x="202966013" y="201612500"/>
                    </a:cxn>
                    <a:cxn ang="0">
                      <a:pos x="231962490" y="120967500"/>
                    </a:cxn>
                    <a:cxn ang="0">
                      <a:pos x="202966013"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164" name="Freeform 215"/>
                <p:cNvSpPr/>
                <p:nvPr/>
              </p:nvSpPr>
              <p:spPr>
                <a:xfrm>
                  <a:off x="8907" y="3488"/>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65" name="Freeform 216"/>
                <p:cNvSpPr/>
                <p:nvPr/>
              </p:nvSpPr>
              <p:spPr>
                <a:xfrm>
                  <a:off x="10706" y="4265"/>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166" name="Freeform 217"/>
                <p:cNvSpPr/>
                <p:nvPr/>
              </p:nvSpPr>
              <p:spPr>
                <a:xfrm>
                  <a:off x="11479" y="4003"/>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167" name="Freeform 218"/>
                <p:cNvSpPr/>
                <p:nvPr/>
              </p:nvSpPr>
              <p:spPr>
                <a:xfrm>
                  <a:off x="10197" y="1685"/>
                  <a:ext cx="164" cy="164"/>
                </a:xfrm>
                <a:custGeom>
                  <a:avLst/>
                  <a:gdLst/>
                  <a:ahLst/>
                  <a:cxnLst>
                    <a:cxn ang="0">
                      <a:pos x="193303630" y="38661970"/>
                    </a:cxn>
                    <a:cxn ang="0">
                      <a:pos x="106317307" y="0"/>
                    </a:cxn>
                    <a:cxn ang="0">
                      <a:pos x="28996477" y="38661970"/>
                    </a:cxn>
                    <a:cxn ang="0">
                      <a:pos x="0" y="115982800"/>
                    </a:cxn>
                    <a:cxn ang="0">
                      <a:pos x="28996477" y="193303630"/>
                    </a:cxn>
                    <a:cxn ang="0">
                      <a:pos x="106317307" y="231962490"/>
                    </a:cxn>
                    <a:cxn ang="0">
                      <a:pos x="193303630" y="193303630"/>
                    </a:cxn>
                    <a:cxn ang="0">
                      <a:pos x="231962490" y="115982800"/>
                    </a:cxn>
                    <a:cxn ang="0">
                      <a:pos x="193303630" y="38661970"/>
                    </a:cxn>
                  </a:cxnLst>
                  <a:rect l="0" t="0" r="0" b="0"/>
                  <a:pathLst>
                    <a:path w="24" h="24">
                      <a:moveTo>
                        <a:pt x="20" y="4"/>
                      </a:moveTo>
                      <a:cubicBezTo>
                        <a:pt x="18" y="1"/>
                        <a:pt x="15" y="0"/>
                        <a:pt x="11" y="0"/>
                      </a:cubicBezTo>
                      <a:cubicBezTo>
                        <a:pt x="9" y="0"/>
                        <a:pt x="6" y="1"/>
                        <a:pt x="3" y="4"/>
                      </a:cubicBezTo>
                      <a:cubicBezTo>
                        <a:pt x="1" y="6"/>
                        <a:pt x="0" y="9"/>
                        <a:pt x="0" y="12"/>
                      </a:cubicBezTo>
                      <a:cubicBezTo>
                        <a:pt x="0" y="16"/>
                        <a:pt x="1" y="18"/>
                        <a:pt x="3" y="20"/>
                      </a:cubicBezTo>
                      <a:cubicBezTo>
                        <a:pt x="6" y="23"/>
                        <a:pt x="9" y="24"/>
                        <a:pt x="11"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68" name="Freeform 219"/>
                <p:cNvSpPr/>
                <p:nvPr/>
              </p:nvSpPr>
              <p:spPr>
                <a:xfrm>
                  <a:off x="11225" y="2201"/>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169" name="Freeform 220"/>
                <p:cNvSpPr/>
                <p:nvPr/>
              </p:nvSpPr>
              <p:spPr>
                <a:xfrm>
                  <a:off x="11479" y="1940"/>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4"/>
                        <a:pt x="12" y="24"/>
                      </a:cubicBezTo>
                      <a:cubicBezTo>
                        <a:pt x="16" y="24"/>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170" name="Freeform 221"/>
                <p:cNvSpPr/>
                <p:nvPr/>
              </p:nvSpPr>
              <p:spPr>
                <a:xfrm>
                  <a:off x="11744" y="1940"/>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4"/>
                        <a:pt x="12" y="24"/>
                      </a:cubicBezTo>
                      <a:cubicBezTo>
                        <a:pt x="16" y="24"/>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71" name="Freeform 222"/>
                <p:cNvSpPr/>
                <p:nvPr/>
              </p:nvSpPr>
              <p:spPr>
                <a:xfrm>
                  <a:off x="10197" y="4519"/>
                  <a:ext cx="164" cy="167"/>
                </a:xfrm>
                <a:custGeom>
                  <a:avLst/>
                  <a:gdLst/>
                  <a:ahLst/>
                  <a:cxnLst>
                    <a:cxn ang="0">
                      <a:pos x="193303630" y="40322500"/>
                    </a:cxn>
                    <a:cxn ang="0">
                      <a:pos x="106317307" y="0"/>
                    </a:cxn>
                    <a:cxn ang="0">
                      <a:pos x="28996477" y="40322500"/>
                    </a:cxn>
                    <a:cxn ang="0">
                      <a:pos x="0" y="120967500"/>
                    </a:cxn>
                    <a:cxn ang="0">
                      <a:pos x="28996477" y="211693125"/>
                    </a:cxn>
                    <a:cxn ang="0">
                      <a:pos x="106317307" y="241935000"/>
                    </a:cxn>
                    <a:cxn ang="0">
                      <a:pos x="193303630" y="211693125"/>
                    </a:cxn>
                    <a:cxn ang="0">
                      <a:pos x="231962490" y="120967500"/>
                    </a:cxn>
                    <a:cxn ang="0">
                      <a:pos x="193303630" y="40322500"/>
                    </a:cxn>
                  </a:cxnLst>
                  <a:rect l="0" t="0" r="0" b="0"/>
                  <a:pathLst>
                    <a:path w="24" h="24">
                      <a:moveTo>
                        <a:pt x="20" y="4"/>
                      </a:moveTo>
                      <a:cubicBezTo>
                        <a:pt x="18" y="1"/>
                        <a:pt x="15" y="0"/>
                        <a:pt x="11" y="0"/>
                      </a:cubicBezTo>
                      <a:cubicBezTo>
                        <a:pt x="9" y="0"/>
                        <a:pt x="6" y="1"/>
                        <a:pt x="3" y="4"/>
                      </a:cubicBezTo>
                      <a:cubicBezTo>
                        <a:pt x="1" y="6"/>
                        <a:pt x="0" y="9"/>
                        <a:pt x="0" y="12"/>
                      </a:cubicBezTo>
                      <a:cubicBezTo>
                        <a:pt x="0" y="16"/>
                        <a:pt x="1" y="18"/>
                        <a:pt x="3" y="21"/>
                      </a:cubicBezTo>
                      <a:cubicBezTo>
                        <a:pt x="6" y="23"/>
                        <a:pt x="9" y="24"/>
                        <a:pt x="11"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72" name="Freeform 223"/>
                <p:cNvSpPr/>
                <p:nvPr/>
              </p:nvSpPr>
              <p:spPr>
                <a:xfrm>
                  <a:off x="10451" y="4519"/>
                  <a:ext cx="167" cy="167"/>
                </a:xfrm>
                <a:custGeom>
                  <a:avLst/>
                  <a:gdLst/>
                  <a:ahLst/>
                  <a:cxnLst>
                    <a:cxn ang="0">
                      <a:pos x="201612500" y="40322500"/>
                    </a:cxn>
                    <a:cxn ang="0">
                      <a:pos x="120967500" y="0"/>
                    </a:cxn>
                    <a:cxn ang="0">
                      <a:pos x="40322500" y="40322500"/>
                    </a:cxn>
                    <a:cxn ang="0">
                      <a:pos x="0" y="120967500"/>
                    </a:cxn>
                    <a:cxn ang="0">
                      <a:pos x="40322500"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73" name="Freeform 224"/>
                <p:cNvSpPr/>
                <p:nvPr/>
              </p:nvSpPr>
              <p:spPr>
                <a:xfrm>
                  <a:off x="10706" y="5293"/>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174" name="Freeform 225"/>
                <p:cNvSpPr/>
                <p:nvPr/>
              </p:nvSpPr>
              <p:spPr>
                <a:xfrm>
                  <a:off x="10971" y="5039"/>
                  <a:ext cx="164" cy="164"/>
                </a:xfrm>
                <a:custGeom>
                  <a:avLst/>
                  <a:gdLst/>
                  <a:ahLst/>
                  <a:cxnLst>
                    <a:cxn ang="0">
                      <a:pos x="193303630" y="28996477"/>
                    </a:cxn>
                    <a:cxn ang="0">
                      <a:pos x="115982800" y="0"/>
                    </a:cxn>
                    <a:cxn ang="0">
                      <a:pos x="28996477" y="28996477"/>
                    </a:cxn>
                    <a:cxn ang="0">
                      <a:pos x="0" y="115982800"/>
                    </a:cxn>
                    <a:cxn ang="0">
                      <a:pos x="28996477" y="193303630"/>
                    </a:cxn>
                    <a:cxn ang="0">
                      <a:pos x="115982800" y="231962490"/>
                    </a:cxn>
                    <a:cxn ang="0">
                      <a:pos x="193303630" y="193303630"/>
                    </a:cxn>
                    <a:cxn ang="0">
                      <a:pos x="231962490" y="115982800"/>
                    </a:cxn>
                    <a:cxn ang="0">
                      <a:pos x="193303630" y="28996477"/>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175" name="Freeform 226"/>
                <p:cNvSpPr/>
                <p:nvPr/>
              </p:nvSpPr>
              <p:spPr>
                <a:xfrm>
                  <a:off x="10971" y="5293"/>
                  <a:ext cx="164" cy="167"/>
                </a:xfrm>
                <a:custGeom>
                  <a:avLst/>
                  <a:gdLst/>
                  <a:ahLst/>
                  <a:cxnLst>
                    <a:cxn ang="0">
                      <a:pos x="193303630" y="40322500"/>
                    </a:cxn>
                    <a:cxn ang="0">
                      <a:pos x="115982800" y="0"/>
                    </a:cxn>
                    <a:cxn ang="0">
                      <a:pos x="28996477" y="40322500"/>
                    </a:cxn>
                    <a:cxn ang="0">
                      <a:pos x="0" y="120967500"/>
                    </a:cxn>
                    <a:cxn ang="0">
                      <a:pos x="28996477"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76" name="Freeform 227"/>
                <p:cNvSpPr/>
                <p:nvPr/>
              </p:nvSpPr>
              <p:spPr>
                <a:xfrm>
                  <a:off x="10971" y="5555"/>
                  <a:ext cx="164" cy="167"/>
                </a:xfrm>
                <a:custGeom>
                  <a:avLst/>
                  <a:gdLst/>
                  <a:ahLst/>
                  <a:cxnLst>
                    <a:cxn ang="0">
                      <a:pos x="193303630" y="30241875"/>
                    </a:cxn>
                    <a:cxn ang="0">
                      <a:pos x="115982800" y="0"/>
                    </a:cxn>
                    <a:cxn ang="0">
                      <a:pos x="28996477" y="30241875"/>
                    </a:cxn>
                    <a:cxn ang="0">
                      <a:pos x="0" y="110886875"/>
                    </a:cxn>
                    <a:cxn ang="0">
                      <a:pos x="28996477" y="201612500"/>
                    </a:cxn>
                    <a:cxn ang="0">
                      <a:pos x="115982800" y="241935000"/>
                    </a:cxn>
                    <a:cxn ang="0">
                      <a:pos x="193303630" y="201612500"/>
                    </a:cxn>
                    <a:cxn ang="0">
                      <a:pos x="231962490" y="110886875"/>
                    </a:cxn>
                    <a:cxn ang="0">
                      <a:pos x="193303630" y="30241875"/>
                    </a:cxn>
                  </a:cxnLst>
                  <a:rect l="0" t="0" r="0" b="0"/>
                  <a:pathLst>
                    <a:path w="24" h="24">
                      <a:moveTo>
                        <a:pt x="20" y="3"/>
                      </a:moveTo>
                      <a:cubicBezTo>
                        <a:pt x="18" y="1"/>
                        <a:pt x="15" y="0"/>
                        <a:pt x="12" y="0"/>
                      </a:cubicBezTo>
                      <a:cubicBezTo>
                        <a:pt x="9" y="0"/>
                        <a:pt x="6" y="1"/>
                        <a:pt x="3" y="3"/>
                      </a:cubicBezTo>
                      <a:cubicBezTo>
                        <a:pt x="1" y="5"/>
                        <a:pt x="0" y="8"/>
                        <a:pt x="0" y="11"/>
                      </a:cubicBezTo>
                      <a:cubicBezTo>
                        <a:pt x="0" y="15"/>
                        <a:pt x="1" y="18"/>
                        <a:pt x="3" y="20"/>
                      </a:cubicBezTo>
                      <a:cubicBezTo>
                        <a:pt x="6" y="23"/>
                        <a:pt x="9" y="24"/>
                        <a:pt x="12" y="24"/>
                      </a:cubicBezTo>
                      <a:cubicBezTo>
                        <a:pt x="15" y="24"/>
                        <a:pt x="18" y="23"/>
                        <a:pt x="20" y="20"/>
                      </a:cubicBezTo>
                      <a:cubicBezTo>
                        <a:pt x="23" y="18"/>
                        <a:pt x="24" y="15"/>
                        <a:pt x="24" y="11"/>
                      </a:cubicBezTo>
                      <a:cubicBezTo>
                        <a:pt x="24" y="8"/>
                        <a:pt x="23" y="5"/>
                        <a:pt x="20" y="3"/>
                      </a:cubicBezTo>
                    </a:path>
                  </a:pathLst>
                </a:custGeom>
                <a:grpFill/>
                <a:ln w="9525">
                  <a:noFill/>
                </a:ln>
              </p:spPr>
              <p:txBody>
                <a:bodyPr/>
                <a:lstStyle/>
                <a:p>
                  <a:endParaRPr lang="zh-CN" altLang="en-US"/>
                </a:p>
              </p:txBody>
            </p:sp>
            <p:sp>
              <p:nvSpPr>
                <p:cNvPr id="177" name="Freeform 228"/>
                <p:cNvSpPr/>
                <p:nvPr/>
              </p:nvSpPr>
              <p:spPr>
                <a:xfrm>
                  <a:off x="11479" y="2975"/>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178" name="Freeform 229"/>
                <p:cNvSpPr/>
                <p:nvPr/>
              </p:nvSpPr>
              <p:spPr>
                <a:xfrm>
                  <a:off x="11479" y="4519"/>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179" name="Freeform 230"/>
                <p:cNvSpPr/>
                <p:nvPr/>
              </p:nvSpPr>
              <p:spPr>
                <a:xfrm>
                  <a:off x="10971" y="4777"/>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80" name="Freeform 231"/>
                <p:cNvSpPr/>
                <p:nvPr/>
              </p:nvSpPr>
              <p:spPr>
                <a:xfrm>
                  <a:off x="11225" y="5039"/>
                  <a:ext cx="167" cy="164"/>
                </a:xfrm>
                <a:custGeom>
                  <a:avLst/>
                  <a:gdLst/>
                  <a:ahLst/>
                  <a:cxnLst>
                    <a:cxn ang="0">
                      <a:pos x="211693125" y="28996477"/>
                    </a:cxn>
                    <a:cxn ang="0">
                      <a:pos x="120967500" y="0"/>
                    </a:cxn>
                    <a:cxn ang="0">
                      <a:pos x="40322500" y="28996477"/>
                    </a:cxn>
                    <a:cxn ang="0">
                      <a:pos x="0" y="115982800"/>
                    </a:cxn>
                    <a:cxn ang="0">
                      <a:pos x="40322500" y="193303630"/>
                    </a:cxn>
                    <a:cxn ang="0">
                      <a:pos x="120967500" y="231962490"/>
                    </a:cxn>
                    <a:cxn ang="0">
                      <a:pos x="211693125" y="193303630"/>
                    </a:cxn>
                    <a:cxn ang="0">
                      <a:pos x="241935000" y="115982800"/>
                    </a:cxn>
                    <a:cxn ang="0">
                      <a:pos x="211693125" y="28996477"/>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181" name="Freeform 232"/>
                <p:cNvSpPr/>
                <p:nvPr/>
              </p:nvSpPr>
              <p:spPr>
                <a:xfrm>
                  <a:off x="11225" y="5293"/>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182" name="Freeform 233"/>
                <p:cNvSpPr/>
                <p:nvPr/>
              </p:nvSpPr>
              <p:spPr>
                <a:xfrm>
                  <a:off x="11225" y="5555"/>
                  <a:ext cx="167" cy="167"/>
                </a:xfrm>
                <a:custGeom>
                  <a:avLst/>
                  <a:gdLst/>
                  <a:ahLst/>
                  <a:cxnLst>
                    <a:cxn ang="0">
                      <a:pos x="211693125" y="30241875"/>
                    </a:cxn>
                    <a:cxn ang="0">
                      <a:pos x="120967500" y="0"/>
                    </a:cxn>
                    <a:cxn ang="0">
                      <a:pos x="40322500" y="30241875"/>
                    </a:cxn>
                    <a:cxn ang="0">
                      <a:pos x="0" y="110886875"/>
                    </a:cxn>
                    <a:cxn ang="0">
                      <a:pos x="40322500" y="201612500"/>
                    </a:cxn>
                    <a:cxn ang="0">
                      <a:pos x="120967500" y="241935000"/>
                    </a:cxn>
                    <a:cxn ang="0">
                      <a:pos x="211693125" y="201612500"/>
                    </a:cxn>
                    <a:cxn ang="0">
                      <a:pos x="241935000" y="110886875"/>
                    </a:cxn>
                    <a:cxn ang="0">
                      <a:pos x="211693125" y="30241875"/>
                    </a:cxn>
                  </a:cxnLst>
                  <a:rect l="0" t="0" r="0" b="0"/>
                  <a:pathLst>
                    <a:path w="24" h="24">
                      <a:moveTo>
                        <a:pt x="21" y="3"/>
                      </a:moveTo>
                      <a:cubicBezTo>
                        <a:pt x="18" y="1"/>
                        <a:pt x="16" y="0"/>
                        <a:pt x="12" y="0"/>
                      </a:cubicBezTo>
                      <a:cubicBezTo>
                        <a:pt x="9" y="0"/>
                        <a:pt x="6" y="1"/>
                        <a:pt x="4" y="3"/>
                      </a:cubicBezTo>
                      <a:cubicBezTo>
                        <a:pt x="2" y="5"/>
                        <a:pt x="0" y="8"/>
                        <a:pt x="0" y="11"/>
                      </a:cubicBezTo>
                      <a:cubicBezTo>
                        <a:pt x="0" y="15"/>
                        <a:pt x="2" y="18"/>
                        <a:pt x="4" y="20"/>
                      </a:cubicBezTo>
                      <a:cubicBezTo>
                        <a:pt x="6" y="23"/>
                        <a:pt x="9" y="24"/>
                        <a:pt x="12" y="24"/>
                      </a:cubicBezTo>
                      <a:cubicBezTo>
                        <a:pt x="16" y="24"/>
                        <a:pt x="18" y="23"/>
                        <a:pt x="21" y="20"/>
                      </a:cubicBezTo>
                      <a:cubicBezTo>
                        <a:pt x="23" y="18"/>
                        <a:pt x="24" y="15"/>
                        <a:pt x="24" y="11"/>
                      </a:cubicBezTo>
                      <a:cubicBezTo>
                        <a:pt x="24" y="8"/>
                        <a:pt x="23" y="5"/>
                        <a:pt x="21" y="3"/>
                      </a:cubicBezTo>
                    </a:path>
                  </a:pathLst>
                </a:custGeom>
                <a:grpFill/>
                <a:ln w="9525">
                  <a:noFill/>
                </a:ln>
              </p:spPr>
              <p:txBody>
                <a:bodyPr/>
                <a:lstStyle/>
                <a:p>
                  <a:endParaRPr lang="zh-CN" altLang="en-US"/>
                </a:p>
              </p:txBody>
            </p:sp>
            <p:sp>
              <p:nvSpPr>
                <p:cNvPr id="183" name="Freeform 234"/>
                <p:cNvSpPr/>
                <p:nvPr/>
              </p:nvSpPr>
              <p:spPr>
                <a:xfrm>
                  <a:off x="11479" y="3230"/>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184" name="Freeform 235"/>
                <p:cNvSpPr/>
                <p:nvPr/>
              </p:nvSpPr>
              <p:spPr>
                <a:xfrm>
                  <a:off x="11479" y="3488"/>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185" name="Freeform 236"/>
                <p:cNvSpPr/>
                <p:nvPr/>
              </p:nvSpPr>
              <p:spPr>
                <a:xfrm>
                  <a:off x="11479" y="5293"/>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186" name="Freeform 237"/>
                <p:cNvSpPr/>
                <p:nvPr/>
              </p:nvSpPr>
              <p:spPr>
                <a:xfrm>
                  <a:off x="10197" y="4777"/>
                  <a:ext cx="164" cy="171"/>
                </a:xfrm>
                <a:custGeom>
                  <a:avLst/>
                  <a:gdLst/>
                  <a:ahLst/>
                  <a:cxnLst>
                    <a:cxn ang="0">
                      <a:pos x="193303630" y="38725978"/>
                    </a:cxn>
                    <a:cxn ang="0">
                      <a:pos x="106317307" y="0"/>
                    </a:cxn>
                    <a:cxn ang="0">
                      <a:pos x="28996477" y="38725978"/>
                    </a:cxn>
                    <a:cxn ang="0">
                      <a:pos x="0" y="116177934"/>
                    </a:cxn>
                    <a:cxn ang="0">
                      <a:pos x="28996477" y="203312940"/>
                    </a:cxn>
                    <a:cxn ang="0">
                      <a:pos x="106317307" y="242038918"/>
                    </a:cxn>
                    <a:cxn ang="0">
                      <a:pos x="193303630" y="203312940"/>
                    </a:cxn>
                    <a:cxn ang="0">
                      <a:pos x="231962490" y="116177934"/>
                    </a:cxn>
                    <a:cxn ang="0">
                      <a:pos x="193303630" y="38725978"/>
                    </a:cxn>
                  </a:cxnLst>
                  <a:rect l="0" t="0" r="0" b="0"/>
                  <a:pathLst>
                    <a:path w="24" h="25">
                      <a:moveTo>
                        <a:pt x="20" y="4"/>
                      </a:moveTo>
                      <a:cubicBezTo>
                        <a:pt x="18" y="2"/>
                        <a:pt x="15" y="0"/>
                        <a:pt x="11" y="0"/>
                      </a:cubicBezTo>
                      <a:cubicBezTo>
                        <a:pt x="9" y="0"/>
                        <a:pt x="6" y="2"/>
                        <a:pt x="3" y="4"/>
                      </a:cubicBezTo>
                      <a:cubicBezTo>
                        <a:pt x="1" y="6"/>
                        <a:pt x="0" y="9"/>
                        <a:pt x="0" y="12"/>
                      </a:cubicBezTo>
                      <a:cubicBezTo>
                        <a:pt x="0" y="16"/>
                        <a:pt x="1" y="19"/>
                        <a:pt x="3" y="21"/>
                      </a:cubicBezTo>
                      <a:cubicBezTo>
                        <a:pt x="6" y="24"/>
                        <a:pt x="9" y="25"/>
                        <a:pt x="11"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87" name="Freeform 238"/>
                <p:cNvSpPr/>
                <p:nvPr/>
              </p:nvSpPr>
              <p:spPr>
                <a:xfrm>
                  <a:off x="11225" y="5813"/>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188" name="Freeform 239"/>
                <p:cNvSpPr/>
                <p:nvPr/>
              </p:nvSpPr>
              <p:spPr>
                <a:xfrm>
                  <a:off x="11479" y="5555"/>
                  <a:ext cx="174" cy="167"/>
                </a:xfrm>
                <a:custGeom>
                  <a:avLst/>
                  <a:gdLst/>
                  <a:ahLst/>
                  <a:cxnLst>
                    <a:cxn ang="0">
                      <a:pos x="211693125" y="30241875"/>
                    </a:cxn>
                    <a:cxn ang="0">
                      <a:pos x="120967500" y="0"/>
                    </a:cxn>
                    <a:cxn ang="0">
                      <a:pos x="40322500" y="30241875"/>
                    </a:cxn>
                    <a:cxn ang="0">
                      <a:pos x="0" y="110886875"/>
                    </a:cxn>
                    <a:cxn ang="0">
                      <a:pos x="40322500" y="201612500"/>
                    </a:cxn>
                    <a:cxn ang="0">
                      <a:pos x="120967500" y="241935000"/>
                    </a:cxn>
                    <a:cxn ang="0">
                      <a:pos x="211693125" y="201612500"/>
                    </a:cxn>
                    <a:cxn ang="0">
                      <a:pos x="252015625" y="110886875"/>
                    </a:cxn>
                    <a:cxn ang="0">
                      <a:pos x="211693125" y="30241875"/>
                    </a:cxn>
                  </a:cxnLst>
                  <a:rect l="0" t="0" r="0" b="0"/>
                  <a:pathLst>
                    <a:path w="25" h="24">
                      <a:moveTo>
                        <a:pt x="21" y="3"/>
                      </a:moveTo>
                      <a:cubicBezTo>
                        <a:pt x="19" y="1"/>
                        <a:pt x="16" y="0"/>
                        <a:pt x="12" y="0"/>
                      </a:cubicBezTo>
                      <a:cubicBezTo>
                        <a:pt x="9" y="0"/>
                        <a:pt x="6" y="1"/>
                        <a:pt x="4" y="3"/>
                      </a:cubicBezTo>
                      <a:cubicBezTo>
                        <a:pt x="2" y="5"/>
                        <a:pt x="0" y="8"/>
                        <a:pt x="0" y="11"/>
                      </a:cubicBezTo>
                      <a:cubicBezTo>
                        <a:pt x="0" y="15"/>
                        <a:pt x="2" y="18"/>
                        <a:pt x="4" y="20"/>
                      </a:cubicBezTo>
                      <a:cubicBezTo>
                        <a:pt x="6" y="23"/>
                        <a:pt x="9" y="24"/>
                        <a:pt x="12" y="24"/>
                      </a:cubicBezTo>
                      <a:cubicBezTo>
                        <a:pt x="16" y="24"/>
                        <a:pt x="19" y="23"/>
                        <a:pt x="21" y="20"/>
                      </a:cubicBezTo>
                      <a:cubicBezTo>
                        <a:pt x="24" y="18"/>
                        <a:pt x="25" y="15"/>
                        <a:pt x="25" y="11"/>
                      </a:cubicBezTo>
                      <a:cubicBezTo>
                        <a:pt x="25" y="8"/>
                        <a:pt x="24" y="5"/>
                        <a:pt x="21" y="3"/>
                      </a:cubicBezTo>
                    </a:path>
                  </a:pathLst>
                </a:custGeom>
                <a:grpFill/>
                <a:ln w="9525">
                  <a:noFill/>
                </a:ln>
              </p:spPr>
              <p:txBody>
                <a:bodyPr/>
                <a:lstStyle/>
                <a:p>
                  <a:endParaRPr lang="zh-CN" altLang="en-US"/>
                </a:p>
              </p:txBody>
            </p:sp>
            <p:sp>
              <p:nvSpPr>
                <p:cNvPr id="189" name="Freeform 240"/>
                <p:cNvSpPr/>
                <p:nvPr/>
              </p:nvSpPr>
              <p:spPr>
                <a:xfrm>
                  <a:off x="10706" y="5039"/>
                  <a:ext cx="174" cy="164"/>
                </a:xfrm>
                <a:custGeom>
                  <a:avLst/>
                  <a:gdLst/>
                  <a:ahLst/>
                  <a:cxnLst>
                    <a:cxn ang="0">
                      <a:pos x="211693125" y="28996477"/>
                    </a:cxn>
                    <a:cxn ang="0">
                      <a:pos x="120967500" y="0"/>
                    </a:cxn>
                    <a:cxn ang="0">
                      <a:pos x="40322500" y="28996477"/>
                    </a:cxn>
                    <a:cxn ang="0">
                      <a:pos x="0" y="115982800"/>
                    </a:cxn>
                    <a:cxn ang="0">
                      <a:pos x="40322500" y="193303630"/>
                    </a:cxn>
                    <a:cxn ang="0">
                      <a:pos x="120967500" y="231962490"/>
                    </a:cxn>
                    <a:cxn ang="0">
                      <a:pos x="211693125" y="193303630"/>
                    </a:cxn>
                    <a:cxn ang="0">
                      <a:pos x="252015625" y="115982800"/>
                    </a:cxn>
                    <a:cxn ang="0">
                      <a:pos x="211693125" y="28996477"/>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190" name="Freeform 241"/>
                <p:cNvSpPr/>
                <p:nvPr/>
              </p:nvSpPr>
              <p:spPr>
                <a:xfrm>
                  <a:off x="10706" y="4777"/>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191" name="Freeform 242"/>
                <p:cNvSpPr/>
                <p:nvPr/>
              </p:nvSpPr>
              <p:spPr>
                <a:xfrm>
                  <a:off x="11479" y="4777"/>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192" name="Freeform 243"/>
                <p:cNvSpPr/>
                <p:nvPr/>
              </p:nvSpPr>
              <p:spPr>
                <a:xfrm>
                  <a:off x="11744" y="2714"/>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93" name="Freeform 244"/>
                <p:cNvSpPr/>
                <p:nvPr/>
              </p:nvSpPr>
              <p:spPr>
                <a:xfrm>
                  <a:off x="11744" y="2975"/>
                  <a:ext cx="164" cy="167"/>
                </a:xfrm>
                <a:custGeom>
                  <a:avLst/>
                  <a:gdLst/>
                  <a:ahLst/>
                  <a:cxnLst>
                    <a:cxn ang="0">
                      <a:pos x="193303630" y="30241875"/>
                    </a:cxn>
                    <a:cxn ang="0">
                      <a:pos x="115982800" y="0"/>
                    </a:cxn>
                    <a:cxn ang="0">
                      <a:pos x="38661970" y="30241875"/>
                    </a:cxn>
                    <a:cxn ang="0">
                      <a:pos x="0" y="120967500"/>
                    </a:cxn>
                    <a:cxn ang="0">
                      <a:pos x="38661970"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194" name="Freeform 245"/>
                <p:cNvSpPr/>
                <p:nvPr/>
              </p:nvSpPr>
              <p:spPr>
                <a:xfrm>
                  <a:off x="11744" y="3230"/>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95" name="Freeform 246"/>
                <p:cNvSpPr/>
                <p:nvPr/>
              </p:nvSpPr>
              <p:spPr>
                <a:xfrm>
                  <a:off x="11744" y="4265"/>
                  <a:ext cx="164" cy="167"/>
                </a:xfrm>
                <a:custGeom>
                  <a:avLst/>
                  <a:gdLst/>
                  <a:ahLst/>
                  <a:cxnLst>
                    <a:cxn ang="0">
                      <a:pos x="193303630" y="30241875"/>
                    </a:cxn>
                    <a:cxn ang="0">
                      <a:pos x="115982800" y="0"/>
                    </a:cxn>
                    <a:cxn ang="0">
                      <a:pos x="38661970" y="30241875"/>
                    </a:cxn>
                    <a:cxn ang="0">
                      <a:pos x="0" y="120967500"/>
                    </a:cxn>
                    <a:cxn ang="0">
                      <a:pos x="38661970"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196" name="Freeform 247"/>
                <p:cNvSpPr/>
                <p:nvPr/>
              </p:nvSpPr>
              <p:spPr>
                <a:xfrm>
                  <a:off x="11744" y="4519"/>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97" name="Freeform 248"/>
                <p:cNvSpPr/>
                <p:nvPr/>
              </p:nvSpPr>
              <p:spPr>
                <a:xfrm>
                  <a:off x="11744" y="4777"/>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98" name="Freeform 249"/>
                <p:cNvSpPr/>
                <p:nvPr/>
              </p:nvSpPr>
              <p:spPr>
                <a:xfrm>
                  <a:off x="11744" y="3488"/>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99" name="Freeform 250"/>
                <p:cNvSpPr/>
                <p:nvPr/>
              </p:nvSpPr>
              <p:spPr>
                <a:xfrm>
                  <a:off x="11744" y="3749"/>
                  <a:ext cx="164" cy="164"/>
                </a:xfrm>
                <a:custGeom>
                  <a:avLst/>
                  <a:gdLst/>
                  <a:ahLst/>
                  <a:cxnLst>
                    <a:cxn ang="0">
                      <a:pos x="193303630" y="38661970"/>
                    </a:cxn>
                    <a:cxn ang="0">
                      <a:pos x="115982800" y="0"/>
                    </a:cxn>
                    <a:cxn ang="0">
                      <a:pos x="38661970" y="38661970"/>
                    </a:cxn>
                    <a:cxn ang="0">
                      <a:pos x="0" y="115982800"/>
                    </a:cxn>
                    <a:cxn ang="0">
                      <a:pos x="38661970" y="193303630"/>
                    </a:cxn>
                    <a:cxn ang="0">
                      <a:pos x="115982800" y="231962490"/>
                    </a:cxn>
                    <a:cxn ang="0">
                      <a:pos x="193303630" y="193303630"/>
                    </a:cxn>
                    <a:cxn ang="0">
                      <a:pos x="231962490" y="115982800"/>
                    </a:cxn>
                    <a:cxn ang="0">
                      <a:pos x="19330363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200" name="Freeform 251"/>
                <p:cNvSpPr/>
                <p:nvPr/>
              </p:nvSpPr>
              <p:spPr>
                <a:xfrm>
                  <a:off x="11744" y="4003"/>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201" name="Freeform 252"/>
                <p:cNvSpPr/>
                <p:nvPr/>
              </p:nvSpPr>
              <p:spPr>
                <a:xfrm>
                  <a:off x="11744" y="5293"/>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202" name="Freeform 253"/>
                <p:cNvSpPr/>
                <p:nvPr/>
              </p:nvSpPr>
              <p:spPr>
                <a:xfrm>
                  <a:off x="11744" y="5039"/>
                  <a:ext cx="164" cy="164"/>
                </a:xfrm>
                <a:custGeom>
                  <a:avLst/>
                  <a:gdLst/>
                  <a:ahLst/>
                  <a:cxnLst>
                    <a:cxn ang="0">
                      <a:pos x="193303630" y="28996477"/>
                    </a:cxn>
                    <a:cxn ang="0">
                      <a:pos x="115982800" y="0"/>
                    </a:cxn>
                    <a:cxn ang="0">
                      <a:pos x="38661970" y="28996477"/>
                    </a:cxn>
                    <a:cxn ang="0">
                      <a:pos x="0" y="115982800"/>
                    </a:cxn>
                    <a:cxn ang="0">
                      <a:pos x="38661970" y="193303630"/>
                    </a:cxn>
                    <a:cxn ang="0">
                      <a:pos x="115982800" y="231962490"/>
                    </a:cxn>
                    <a:cxn ang="0">
                      <a:pos x="193303630" y="193303630"/>
                    </a:cxn>
                    <a:cxn ang="0">
                      <a:pos x="231962490" y="115982800"/>
                    </a:cxn>
                    <a:cxn ang="0">
                      <a:pos x="193303630" y="28996477"/>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03" name="Freeform 254"/>
                <p:cNvSpPr/>
                <p:nvPr/>
              </p:nvSpPr>
              <p:spPr>
                <a:xfrm>
                  <a:off x="11999" y="2975"/>
                  <a:ext cx="164" cy="167"/>
                </a:xfrm>
                <a:custGeom>
                  <a:avLst/>
                  <a:gdLst/>
                  <a:ahLst/>
                  <a:cxnLst>
                    <a:cxn ang="0">
                      <a:pos x="202966013" y="30241875"/>
                    </a:cxn>
                    <a:cxn ang="0">
                      <a:pos x="115982800" y="0"/>
                    </a:cxn>
                    <a:cxn ang="0">
                      <a:pos x="38661970" y="30241875"/>
                    </a:cxn>
                    <a:cxn ang="0">
                      <a:pos x="0" y="120967500"/>
                    </a:cxn>
                    <a:cxn ang="0">
                      <a:pos x="38661970" y="201612500"/>
                    </a:cxn>
                    <a:cxn ang="0">
                      <a:pos x="115982800" y="241935000"/>
                    </a:cxn>
                    <a:cxn ang="0">
                      <a:pos x="202966013" y="201612500"/>
                    </a:cxn>
                    <a:cxn ang="0">
                      <a:pos x="231962490" y="120967500"/>
                    </a:cxn>
                    <a:cxn ang="0">
                      <a:pos x="202966013" y="30241875"/>
                    </a:cxn>
                  </a:cxnLst>
                  <a:rect l="0" t="0" r="0" b="0"/>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204" name="Freeform 255"/>
                <p:cNvSpPr/>
                <p:nvPr/>
              </p:nvSpPr>
              <p:spPr>
                <a:xfrm>
                  <a:off x="11999" y="3230"/>
                  <a:ext cx="164" cy="167"/>
                </a:xfrm>
                <a:custGeom>
                  <a:avLst/>
                  <a:gdLst/>
                  <a:ahLst/>
                  <a:cxnLst>
                    <a:cxn ang="0">
                      <a:pos x="202966013" y="40322500"/>
                    </a:cxn>
                    <a:cxn ang="0">
                      <a:pos x="115982800" y="0"/>
                    </a:cxn>
                    <a:cxn ang="0">
                      <a:pos x="38661970" y="40322500"/>
                    </a:cxn>
                    <a:cxn ang="0">
                      <a:pos x="0" y="120967500"/>
                    </a:cxn>
                    <a:cxn ang="0">
                      <a:pos x="38661970" y="211693125"/>
                    </a:cxn>
                    <a:cxn ang="0">
                      <a:pos x="115982800" y="241935000"/>
                    </a:cxn>
                    <a:cxn ang="0">
                      <a:pos x="202966013" y="211693125"/>
                    </a:cxn>
                    <a:cxn ang="0">
                      <a:pos x="231962490" y="120967500"/>
                    </a:cxn>
                    <a:cxn ang="0">
                      <a:pos x="202966013" y="40322500"/>
                    </a:cxn>
                  </a:cxnLst>
                  <a:rect l="0" t="0" r="0" b="0"/>
                  <a:pathLst>
                    <a:path w="24"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205" name="Freeform 256"/>
                <p:cNvSpPr/>
                <p:nvPr/>
              </p:nvSpPr>
              <p:spPr>
                <a:xfrm>
                  <a:off x="11999" y="3488"/>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206" name="Freeform 257"/>
                <p:cNvSpPr/>
                <p:nvPr/>
              </p:nvSpPr>
              <p:spPr>
                <a:xfrm>
                  <a:off x="11999" y="4519"/>
                  <a:ext cx="164" cy="167"/>
                </a:xfrm>
                <a:custGeom>
                  <a:avLst/>
                  <a:gdLst/>
                  <a:ahLst/>
                  <a:cxnLst>
                    <a:cxn ang="0">
                      <a:pos x="202966013" y="40322500"/>
                    </a:cxn>
                    <a:cxn ang="0">
                      <a:pos x="115982800" y="0"/>
                    </a:cxn>
                    <a:cxn ang="0">
                      <a:pos x="38661970" y="40322500"/>
                    </a:cxn>
                    <a:cxn ang="0">
                      <a:pos x="0" y="120967500"/>
                    </a:cxn>
                    <a:cxn ang="0">
                      <a:pos x="38661970" y="211693125"/>
                    </a:cxn>
                    <a:cxn ang="0">
                      <a:pos x="115982800" y="241935000"/>
                    </a:cxn>
                    <a:cxn ang="0">
                      <a:pos x="202966013" y="211693125"/>
                    </a:cxn>
                    <a:cxn ang="0">
                      <a:pos x="231962490" y="120967500"/>
                    </a:cxn>
                    <a:cxn ang="0">
                      <a:pos x="202966013" y="40322500"/>
                    </a:cxn>
                  </a:cxnLst>
                  <a:rect l="0" t="0" r="0" b="0"/>
                  <a:pathLst>
                    <a:path w="24"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207" name="Freeform 258"/>
                <p:cNvSpPr/>
                <p:nvPr/>
              </p:nvSpPr>
              <p:spPr>
                <a:xfrm>
                  <a:off x="11999" y="4777"/>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208" name="Freeform 259"/>
                <p:cNvSpPr/>
                <p:nvPr/>
              </p:nvSpPr>
              <p:spPr>
                <a:xfrm>
                  <a:off x="11999" y="5039"/>
                  <a:ext cx="164" cy="164"/>
                </a:xfrm>
                <a:custGeom>
                  <a:avLst/>
                  <a:gdLst/>
                  <a:ahLst/>
                  <a:cxnLst>
                    <a:cxn ang="0">
                      <a:pos x="202966013" y="28996477"/>
                    </a:cxn>
                    <a:cxn ang="0">
                      <a:pos x="115982800" y="0"/>
                    </a:cxn>
                    <a:cxn ang="0">
                      <a:pos x="38661970" y="28996477"/>
                    </a:cxn>
                    <a:cxn ang="0">
                      <a:pos x="0" y="115982800"/>
                    </a:cxn>
                    <a:cxn ang="0">
                      <a:pos x="38661970" y="193303630"/>
                    </a:cxn>
                    <a:cxn ang="0">
                      <a:pos x="115982800" y="231962490"/>
                    </a:cxn>
                    <a:cxn ang="0">
                      <a:pos x="202966013" y="193303630"/>
                    </a:cxn>
                    <a:cxn ang="0">
                      <a:pos x="231962490" y="115982800"/>
                    </a:cxn>
                    <a:cxn ang="0">
                      <a:pos x="202966013" y="28996477"/>
                    </a:cxn>
                  </a:cxnLst>
                  <a:rect l="0" t="0" r="0" b="0"/>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209" name="Freeform 260"/>
                <p:cNvSpPr/>
                <p:nvPr/>
              </p:nvSpPr>
              <p:spPr>
                <a:xfrm>
                  <a:off x="11999" y="3749"/>
                  <a:ext cx="164" cy="164"/>
                </a:xfrm>
                <a:custGeom>
                  <a:avLst/>
                  <a:gdLst/>
                  <a:ahLst/>
                  <a:cxnLst>
                    <a:cxn ang="0">
                      <a:pos x="202966013" y="38661970"/>
                    </a:cxn>
                    <a:cxn ang="0">
                      <a:pos x="115982800" y="0"/>
                    </a:cxn>
                    <a:cxn ang="0">
                      <a:pos x="38661970" y="38661970"/>
                    </a:cxn>
                    <a:cxn ang="0">
                      <a:pos x="0" y="115982800"/>
                    </a:cxn>
                    <a:cxn ang="0">
                      <a:pos x="38661970" y="193303630"/>
                    </a:cxn>
                    <a:cxn ang="0">
                      <a:pos x="115982800" y="231962490"/>
                    </a:cxn>
                    <a:cxn ang="0">
                      <a:pos x="202966013" y="193303630"/>
                    </a:cxn>
                    <a:cxn ang="0">
                      <a:pos x="231962490" y="115982800"/>
                    </a:cxn>
                    <a:cxn ang="0">
                      <a:pos x="202966013" y="38661970"/>
                    </a:cxn>
                  </a:cxnLst>
                  <a:rect l="0" t="0" r="0" b="0"/>
                  <a:pathLst>
                    <a:path w="24"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210" name="Freeform 261"/>
                <p:cNvSpPr/>
                <p:nvPr/>
              </p:nvSpPr>
              <p:spPr>
                <a:xfrm>
                  <a:off x="11999" y="4003"/>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211" name="Freeform 262"/>
                <p:cNvSpPr/>
                <p:nvPr/>
              </p:nvSpPr>
              <p:spPr>
                <a:xfrm>
                  <a:off x="11999" y="4265"/>
                  <a:ext cx="164" cy="167"/>
                </a:xfrm>
                <a:custGeom>
                  <a:avLst/>
                  <a:gdLst/>
                  <a:ahLst/>
                  <a:cxnLst>
                    <a:cxn ang="0">
                      <a:pos x="202966013" y="30241875"/>
                    </a:cxn>
                    <a:cxn ang="0">
                      <a:pos x="115982800" y="0"/>
                    </a:cxn>
                    <a:cxn ang="0">
                      <a:pos x="38661970" y="30241875"/>
                    </a:cxn>
                    <a:cxn ang="0">
                      <a:pos x="0" y="120967500"/>
                    </a:cxn>
                    <a:cxn ang="0">
                      <a:pos x="38661970" y="201612500"/>
                    </a:cxn>
                    <a:cxn ang="0">
                      <a:pos x="115982800" y="241935000"/>
                    </a:cxn>
                    <a:cxn ang="0">
                      <a:pos x="202966013" y="201612500"/>
                    </a:cxn>
                    <a:cxn ang="0">
                      <a:pos x="231962490" y="120967500"/>
                    </a:cxn>
                    <a:cxn ang="0">
                      <a:pos x="202966013" y="30241875"/>
                    </a:cxn>
                  </a:cxnLst>
                  <a:rect l="0" t="0" r="0" b="0"/>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212" name="Freeform 263"/>
                <p:cNvSpPr/>
                <p:nvPr/>
              </p:nvSpPr>
              <p:spPr>
                <a:xfrm>
                  <a:off x="10451" y="5039"/>
                  <a:ext cx="167" cy="164"/>
                </a:xfrm>
                <a:custGeom>
                  <a:avLst/>
                  <a:gdLst/>
                  <a:ahLst/>
                  <a:cxnLst>
                    <a:cxn ang="0">
                      <a:pos x="201612500" y="28996477"/>
                    </a:cxn>
                    <a:cxn ang="0">
                      <a:pos x="120967500" y="0"/>
                    </a:cxn>
                    <a:cxn ang="0">
                      <a:pos x="40322500" y="28996477"/>
                    </a:cxn>
                    <a:cxn ang="0">
                      <a:pos x="0" y="115982800"/>
                    </a:cxn>
                    <a:cxn ang="0">
                      <a:pos x="40322500" y="193303630"/>
                    </a:cxn>
                    <a:cxn ang="0">
                      <a:pos x="120967500" y="231962490"/>
                    </a:cxn>
                    <a:cxn ang="0">
                      <a:pos x="201612500" y="193303630"/>
                    </a:cxn>
                    <a:cxn ang="0">
                      <a:pos x="241935000" y="115982800"/>
                    </a:cxn>
                    <a:cxn ang="0">
                      <a:pos x="201612500" y="28996477"/>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13" name="Freeform 264"/>
                <p:cNvSpPr/>
                <p:nvPr/>
              </p:nvSpPr>
              <p:spPr>
                <a:xfrm>
                  <a:off x="12260" y="2201"/>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14" name="Freeform 265"/>
                <p:cNvSpPr/>
                <p:nvPr/>
              </p:nvSpPr>
              <p:spPr>
                <a:xfrm>
                  <a:off x="12260" y="2459"/>
                  <a:ext cx="167" cy="164"/>
                </a:xfrm>
                <a:custGeom>
                  <a:avLst/>
                  <a:gdLst/>
                  <a:ahLst/>
                  <a:cxnLst>
                    <a:cxn ang="0">
                      <a:pos x="201612500" y="38661970"/>
                    </a:cxn>
                    <a:cxn ang="0">
                      <a:pos x="120967500" y="0"/>
                    </a:cxn>
                    <a:cxn ang="0">
                      <a:pos x="30241875" y="38661970"/>
                    </a:cxn>
                    <a:cxn ang="0">
                      <a:pos x="0" y="115982800"/>
                    </a:cxn>
                    <a:cxn ang="0">
                      <a:pos x="30241875"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215" name="Freeform 266"/>
                <p:cNvSpPr/>
                <p:nvPr/>
              </p:nvSpPr>
              <p:spPr>
                <a:xfrm>
                  <a:off x="12260" y="2714"/>
                  <a:ext cx="167" cy="171"/>
                </a:xfrm>
                <a:custGeom>
                  <a:avLst/>
                  <a:gdLst/>
                  <a:ahLst/>
                  <a:cxnLst>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 ang="0">
                      <a:pos x="30241875" y="38725978"/>
                    </a:cxn>
                  </a:cxnLst>
                  <a:rect l="0" t="0" r="0" b="0"/>
                  <a:pathLst>
                    <a:path w="24" h="25">
                      <a:moveTo>
                        <a:pt x="3" y="4"/>
                      </a:move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cubicBezTo>
                        <a:pt x="18" y="2"/>
                        <a:pt x="15" y="0"/>
                        <a:pt x="12" y="0"/>
                      </a:cubicBezTo>
                      <a:cubicBezTo>
                        <a:pt x="9" y="0"/>
                        <a:pt x="6" y="2"/>
                        <a:pt x="3" y="4"/>
                      </a:cubicBezTo>
                    </a:path>
                  </a:pathLst>
                </a:custGeom>
                <a:grpFill/>
                <a:ln w="9525">
                  <a:noFill/>
                </a:ln>
              </p:spPr>
              <p:txBody>
                <a:bodyPr/>
                <a:lstStyle/>
                <a:p>
                  <a:endParaRPr lang="zh-CN" altLang="en-US"/>
                </a:p>
              </p:txBody>
            </p:sp>
            <p:sp>
              <p:nvSpPr>
                <p:cNvPr id="216" name="Freeform 267"/>
                <p:cNvSpPr/>
                <p:nvPr/>
              </p:nvSpPr>
              <p:spPr>
                <a:xfrm>
                  <a:off x="12260" y="2975"/>
                  <a:ext cx="167" cy="167"/>
                </a:xfrm>
                <a:custGeom>
                  <a:avLst/>
                  <a:gdLst/>
                  <a:ahLst/>
                  <a:cxnLst>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 ang="0">
                      <a:pos x="120967500" y="0"/>
                    </a:cxn>
                    <a:cxn ang="0">
                      <a:pos x="30241875" y="30241875"/>
                    </a:cxn>
                  </a:cxnLst>
                  <a:rect l="0" t="0" r="0" b="0"/>
                  <a:pathLst>
                    <a:path w="24" h="24">
                      <a:moveTo>
                        <a:pt x="3" y="3"/>
                      </a:move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cubicBezTo>
                        <a:pt x="18" y="1"/>
                        <a:pt x="15" y="0"/>
                        <a:pt x="12" y="0"/>
                      </a:cubicBezTo>
                      <a:cubicBezTo>
                        <a:pt x="9" y="0"/>
                        <a:pt x="6" y="1"/>
                        <a:pt x="3" y="3"/>
                      </a:cubicBezTo>
                    </a:path>
                  </a:pathLst>
                </a:custGeom>
                <a:grpFill/>
                <a:ln w="9525">
                  <a:noFill/>
                </a:ln>
              </p:spPr>
              <p:txBody>
                <a:bodyPr/>
                <a:lstStyle/>
                <a:p>
                  <a:endParaRPr lang="zh-CN" altLang="en-US"/>
                </a:p>
              </p:txBody>
            </p:sp>
            <p:sp>
              <p:nvSpPr>
                <p:cNvPr id="217" name="Freeform 268"/>
                <p:cNvSpPr/>
                <p:nvPr/>
              </p:nvSpPr>
              <p:spPr>
                <a:xfrm>
                  <a:off x="12260" y="4003"/>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218" name="Freeform 269"/>
                <p:cNvSpPr/>
                <p:nvPr/>
              </p:nvSpPr>
              <p:spPr>
                <a:xfrm>
                  <a:off x="12260" y="4265"/>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19" name="Freeform 270"/>
                <p:cNvSpPr/>
                <p:nvPr/>
              </p:nvSpPr>
              <p:spPr>
                <a:xfrm>
                  <a:off x="12260" y="4519"/>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220" name="Freeform 271"/>
                <p:cNvSpPr/>
                <p:nvPr/>
              </p:nvSpPr>
              <p:spPr>
                <a:xfrm>
                  <a:off x="12260" y="4777"/>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221" name="Freeform 272"/>
                <p:cNvSpPr/>
                <p:nvPr/>
              </p:nvSpPr>
              <p:spPr>
                <a:xfrm>
                  <a:off x="12260" y="5039"/>
                  <a:ext cx="167" cy="164"/>
                </a:xfrm>
                <a:custGeom>
                  <a:avLst/>
                  <a:gdLst/>
                  <a:ahLst/>
                  <a:cxnLst>
                    <a:cxn ang="0">
                      <a:pos x="201612500" y="28996477"/>
                    </a:cxn>
                    <a:cxn ang="0">
                      <a:pos x="120967500" y="0"/>
                    </a:cxn>
                    <a:cxn ang="0">
                      <a:pos x="30241875" y="28996477"/>
                    </a:cxn>
                    <a:cxn ang="0">
                      <a:pos x="0" y="115982800"/>
                    </a:cxn>
                    <a:cxn ang="0">
                      <a:pos x="30241875" y="193303630"/>
                    </a:cxn>
                    <a:cxn ang="0">
                      <a:pos x="120967500" y="231962490"/>
                    </a:cxn>
                    <a:cxn ang="0">
                      <a:pos x="201612500" y="193303630"/>
                    </a:cxn>
                    <a:cxn ang="0">
                      <a:pos x="241935000" y="115982800"/>
                    </a:cxn>
                    <a:cxn ang="0">
                      <a:pos x="201612500" y="28996477"/>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22" name="Freeform 273"/>
                <p:cNvSpPr/>
                <p:nvPr/>
              </p:nvSpPr>
              <p:spPr>
                <a:xfrm>
                  <a:off x="12260" y="5293"/>
                  <a:ext cx="167" cy="167"/>
                </a:xfrm>
                <a:custGeom>
                  <a:avLst/>
                  <a:gdLst/>
                  <a:ahLst/>
                  <a:cxnLst>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 ang="0">
                      <a:pos x="120967500" y="0"/>
                    </a:cxn>
                    <a:cxn ang="0">
                      <a:pos x="30241875" y="40322500"/>
                    </a:cxn>
                  </a:cxnLst>
                  <a:rect l="0" t="0" r="0" b="0"/>
                  <a:pathLst>
                    <a:path w="24" h="24">
                      <a:moveTo>
                        <a:pt x="3" y="4"/>
                      </a:move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cubicBezTo>
                        <a:pt x="18" y="2"/>
                        <a:pt x="15" y="0"/>
                        <a:pt x="12" y="0"/>
                      </a:cubicBezTo>
                      <a:cubicBezTo>
                        <a:pt x="9" y="0"/>
                        <a:pt x="6" y="2"/>
                        <a:pt x="3" y="4"/>
                      </a:cubicBezTo>
                    </a:path>
                  </a:pathLst>
                </a:custGeom>
                <a:grpFill/>
                <a:ln w="9525">
                  <a:noFill/>
                </a:ln>
              </p:spPr>
              <p:txBody>
                <a:bodyPr/>
                <a:lstStyle/>
                <a:p>
                  <a:endParaRPr lang="zh-CN" altLang="en-US"/>
                </a:p>
              </p:txBody>
            </p:sp>
            <p:sp>
              <p:nvSpPr>
                <p:cNvPr id="223" name="Freeform 274"/>
                <p:cNvSpPr/>
                <p:nvPr/>
              </p:nvSpPr>
              <p:spPr>
                <a:xfrm>
                  <a:off x="13288" y="1685"/>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224" name="Freeform 275"/>
                <p:cNvSpPr/>
                <p:nvPr/>
              </p:nvSpPr>
              <p:spPr>
                <a:xfrm>
                  <a:off x="12514" y="2201"/>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225" name="Freeform 276"/>
                <p:cNvSpPr/>
                <p:nvPr/>
              </p:nvSpPr>
              <p:spPr>
                <a:xfrm>
                  <a:off x="12514" y="2459"/>
                  <a:ext cx="167"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226" name="Freeform 277"/>
                <p:cNvSpPr/>
                <p:nvPr/>
              </p:nvSpPr>
              <p:spPr>
                <a:xfrm>
                  <a:off x="12514" y="271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227" name="Freeform 278"/>
                <p:cNvSpPr/>
                <p:nvPr/>
              </p:nvSpPr>
              <p:spPr>
                <a:xfrm>
                  <a:off x="12514" y="297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228" name="Freeform 279"/>
                <p:cNvSpPr/>
                <p:nvPr/>
              </p:nvSpPr>
              <p:spPr>
                <a:xfrm>
                  <a:off x="12514" y="4003"/>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229" name="Freeform 280"/>
                <p:cNvSpPr/>
                <p:nvPr/>
              </p:nvSpPr>
              <p:spPr>
                <a:xfrm>
                  <a:off x="12514" y="426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230" name="Freeform 281"/>
                <p:cNvSpPr/>
                <p:nvPr/>
              </p:nvSpPr>
              <p:spPr>
                <a:xfrm>
                  <a:off x="12514" y="4519"/>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231" name="Freeform 282"/>
                <p:cNvSpPr/>
                <p:nvPr/>
              </p:nvSpPr>
              <p:spPr>
                <a:xfrm>
                  <a:off x="12514" y="4777"/>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232" name="Freeform 283"/>
                <p:cNvSpPr/>
                <p:nvPr/>
              </p:nvSpPr>
              <p:spPr>
                <a:xfrm>
                  <a:off x="12514" y="5039"/>
                  <a:ext cx="167" cy="164"/>
                </a:xfrm>
                <a:custGeom>
                  <a:avLst/>
                  <a:gdLst/>
                  <a:ahLst/>
                  <a:cxnLst>
                    <a:cxn ang="0">
                      <a:pos x="211693125" y="28996477"/>
                    </a:cxn>
                    <a:cxn ang="0">
                      <a:pos x="120967500" y="0"/>
                    </a:cxn>
                    <a:cxn ang="0">
                      <a:pos x="40322500" y="28996477"/>
                    </a:cxn>
                    <a:cxn ang="0">
                      <a:pos x="0" y="115982800"/>
                    </a:cxn>
                    <a:cxn ang="0">
                      <a:pos x="40322500" y="193303630"/>
                    </a:cxn>
                    <a:cxn ang="0">
                      <a:pos x="120967500" y="231962490"/>
                    </a:cxn>
                    <a:cxn ang="0">
                      <a:pos x="211693125" y="193303630"/>
                    </a:cxn>
                    <a:cxn ang="0">
                      <a:pos x="241935000" y="115982800"/>
                    </a:cxn>
                    <a:cxn ang="0">
                      <a:pos x="211693125" y="28996477"/>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233" name="Freeform 284"/>
                <p:cNvSpPr/>
                <p:nvPr/>
              </p:nvSpPr>
              <p:spPr>
                <a:xfrm>
                  <a:off x="12514" y="5293"/>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234" name="Freeform 285"/>
                <p:cNvSpPr/>
                <p:nvPr/>
              </p:nvSpPr>
              <p:spPr>
                <a:xfrm>
                  <a:off x="12514" y="5555"/>
                  <a:ext cx="167" cy="167"/>
                </a:xfrm>
                <a:custGeom>
                  <a:avLst/>
                  <a:gdLst/>
                  <a:ahLst/>
                  <a:cxnLst>
                    <a:cxn ang="0">
                      <a:pos x="211693125" y="30241875"/>
                    </a:cxn>
                    <a:cxn ang="0">
                      <a:pos x="120967500" y="0"/>
                    </a:cxn>
                    <a:cxn ang="0">
                      <a:pos x="40322500" y="30241875"/>
                    </a:cxn>
                    <a:cxn ang="0">
                      <a:pos x="0" y="110886875"/>
                    </a:cxn>
                    <a:cxn ang="0">
                      <a:pos x="40322500" y="201612500"/>
                    </a:cxn>
                    <a:cxn ang="0">
                      <a:pos x="120967500" y="241935000"/>
                    </a:cxn>
                    <a:cxn ang="0">
                      <a:pos x="211693125" y="201612500"/>
                    </a:cxn>
                    <a:cxn ang="0">
                      <a:pos x="241935000" y="110886875"/>
                    </a:cxn>
                    <a:cxn ang="0">
                      <a:pos x="211693125" y="30241875"/>
                    </a:cxn>
                  </a:cxnLst>
                  <a:rect l="0" t="0" r="0" b="0"/>
                  <a:pathLst>
                    <a:path w="24" h="24">
                      <a:moveTo>
                        <a:pt x="21" y="3"/>
                      </a:moveTo>
                      <a:cubicBezTo>
                        <a:pt x="18" y="1"/>
                        <a:pt x="16" y="0"/>
                        <a:pt x="12" y="0"/>
                      </a:cubicBezTo>
                      <a:cubicBezTo>
                        <a:pt x="9" y="0"/>
                        <a:pt x="6" y="1"/>
                        <a:pt x="4" y="3"/>
                      </a:cubicBezTo>
                      <a:cubicBezTo>
                        <a:pt x="1" y="5"/>
                        <a:pt x="0" y="8"/>
                        <a:pt x="0" y="11"/>
                      </a:cubicBezTo>
                      <a:cubicBezTo>
                        <a:pt x="0" y="15"/>
                        <a:pt x="1" y="18"/>
                        <a:pt x="4" y="20"/>
                      </a:cubicBezTo>
                      <a:cubicBezTo>
                        <a:pt x="6" y="23"/>
                        <a:pt x="9" y="24"/>
                        <a:pt x="12" y="24"/>
                      </a:cubicBezTo>
                      <a:cubicBezTo>
                        <a:pt x="16" y="24"/>
                        <a:pt x="18" y="23"/>
                        <a:pt x="21" y="20"/>
                      </a:cubicBezTo>
                      <a:cubicBezTo>
                        <a:pt x="23" y="18"/>
                        <a:pt x="24" y="15"/>
                        <a:pt x="24" y="11"/>
                      </a:cubicBezTo>
                      <a:cubicBezTo>
                        <a:pt x="24" y="8"/>
                        <a:pt x="23" y="5"/>
                        <a:pt x="21" y="3"/>
                      </a:cubicBezTo>
                    </a:path>
                  </a:pathLst>
                </a:custGeom>
                <a:grpFill/>
                <a:ln w="9525">
                  <a:noFill/>
                </a:ln>
              </p:spPr>
              <p:txBody>
                <a:bodyPr/>
                <a:lstStyle/>
                <a:p>
                  <a:endParaRPr lang="zh-CN" altLang="en-US"/>
                </a:p>
              </p:txBody>
            </p:sp>
            <p:sp>
              <p:nvSpPr>
                <p:cNvPr id="235" name="Freeform 286"/>
                <p:cNvSpPr/>
                <p:nvPr/>
              </p:nvSpPr>
              <p:spPr>
                <a:xfrm>
                  <a:off x="13542" y="1166"/>
                  <a:ext cx="174" cy="167"/>
                </a:xfrm>
                <a:custGeom>
                  <a:avLst/>
                  <a:gdLst/>
                  <a:ahLst/>
                  <a:cxnLst>
                    <a:cxn ang="0">
                      <a:pos x="211693125" y="40322500"/>
                    </a:cxn>
                    <a:cxn ang="0">
                      <a:pos x="131048125" y="0"/>
                    </a:cxn>
                    <a:cxn ang="0">
                      <a:pos x="40322500" y="40322500"/>
                    </a:cxn>
                    <a:cxn ang="0">
                      <a:pos x="0" y="120967500"/>
                    </a:cxn>
                    <a:cxn ang="0">
                      <a:pos x="40322500" y="211693125"/>
                    </a:cxn>
                    <a:cxn ang="0">
                      <a:pos x="131048125" y="241935000"/>
                    </a:cxn>
                    <a:cxn ang="0">
                      <a:pos x="211693125" y="211693125"/>
                    </a:cxn>
                    <a:cxn ang="0">
                      <a:pos x="252015625" y="120967500"/>
                    </a:cxn>
                    <a:cxn ang="0">
                      <a:pos x="211693125" y="40322500"/>
                    </a:cxn>
                  </a:cxnLst>
                  <a:rect l="0" t="0" r="0" b="0"/>
                  <a:pathLst>
                    <a:path w="25" h="24">
                      <a:moveTo>
                        <a:pt x="21" y="4"/>
                      </a:moveTo>
                      <a:cubicBezTo>
                        <a:pt x="19" y="2"/>
                        <a:pt x="16" y="0"/>
                        <a:pt x="13" y="0"/>
                      </a:cubicBezTo>
                      <a:cubicBezTo>
                        <a:pt x="9" y="0"/>
                        <a:pt x="6" y="2"/>
                        <a:pt x="4" y="4"/>
                      </a:cubicBezTo>
                      <a:cubicBezTo>
                        <a:pt x="2" y="6"/>
                        <a:pt x="0" y="9"/>
                        <a:pt x="0" y="12"/>
                      </a:cubicBezTo>
                      <a:cubicBezTo>
                        <a:pt x="0" y="16"/>
                        <a:pt x="2"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236" name="Freeform 287"/>
                <p:cNvSpPr/>
                <p:nvPr/>
              </p:nvSpPr>
              <p:spPr>
                <a:xfrm>
                  <a:off x="13542" y="1424"/>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237" name="Freeform 288"/>
                <p:cNvSpPr/>
                <p:nvPr/>
              </p:nvSpPr>
              <p:spPr>
                <a:xfrm>
                  <a:off x="13542" y="1685"/>
                  <a:ext cx="174" cy="164"/>
                </a:xfrm>
                <a:custGeom>
                  <a:avLst/>
                  <a:gdLst/>
                  <a:ahLst/>
                  <a:cxnLst>
                    <a:cxn ang="0">
                      <a:pos x="211693125" y="38661970"/>
                    </a:cxn>
                    <a:cxn ang="0">
                      <a:pos x="131048125" y="0"/>
                    </a:cxn>
                    <a:cxn ang="0">
                      <a:pos x="40322500" y="38661970"/>
                    </a:cxn>
                    <a:cxn ang="0">
                      <a:pos x="0" y="115982800"/>
                    </a:cxn>
                    <a:cxn ang="0">
                      <a:pos x="40322500" y="193303630"/>
                    </a:cxn>
                    <a:cxn ang="0">
                      <a:pos x="131048125" y="231962490"/>
                    </a:cxn>
                    <a:cxn ang="0">
                      <a:pos x="211693125" y="193303630"/>
                    </a:cxn>
                    <a:cxn ang="0">
                      <a:pos x="252015625" y="115982800"/>
                    </a:cxn>
                    <a:cxn ang="0">
                      <a:pos x="211693125" y="38661970"/>
                    </a:cxn>
                  </a:cxnLst>
                  <a:rect l="0" t="0" r="0" b="0"/>
                  <a:pathLst>
                    <a:path w="25" h="24">
                      <a:moveTo>
                        <a:pt x="21" y="4"/>
                      </a:moveTo>
                      <a:cubicBezTo>
                        <a:pt x="19" y="1"/>
                        <a:pt x="16" y="0"/>
                        <a:pt x="13" y="0"/>
                      </a:cubicBezTo>
                      <a:cubicBezTo>
                        <a:pt x="9" y="0"/>
                        <a:pt x="6" y="1"/>
                        <a:pt x="4" y="4"/>
                      </a:cubicBezTo>
                      <a:cubicBezTo>
                        <a:pt x="2" y="6"/>
                        <a:pt x="0" y="9"/>
                        <a:pt x="0" y="12"/>
                      </a:cubicBezTo>
                      <a:cubicBezTo>
                        <a:pt x="0" y="16"/>
                        <a:pt x="2" y="18"/>
                        <a:pt x="4" y="20"/>
                      </a:cubicBezTo>
                      <a:cubicBezTo>
                        <a:pt x="6" y="23"/>
                        <a:pt x="9" y="24"/>
                        <a:pt x="13"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238" name="Freeform 289"/>
                <p:cNvSpPr/>
                <p:nvPr/>
              </p:nvSpPr>
              <p:spPr>
                <a:xfrm>
                  <a:off x="12772" y="2201"/>
                  <a:ext cx="171" cy="167"/>
                </a:xfrm>
                <a:custGeom>
                  <a:avLst/>
                  <a:gdLst/>
                  <a:ahLst/>
                  <a:cxnLst>
                    <a:cxn ang="0">
                      <a:pos x="203312940" y="30241875"/>
                    </a:cxn>
                    <a:cxn ang="0">
                      <a:pos x="116177934" y="0"/>
                    </a:cxn>
                    <a:cxn ang="0">
                      <a:pos x="38725978" y="30241875"/>
                    </a:cxn>
                    <a:cxn ang="0">
                      <a:pos x="0" y="120967500"/>
                    </a:cxn>
                    <a:cxn ang="0">
                      <a:pos x="38725978" y="201612500"/>
                    </a:cxn>
                    <a:cxn ang="0">
                      <a:pos x="116177934" y="241935000"/>
                    </a:cxn>
                    <a:cxn ang="0">
                      <a:pos x="203312940" y="201612500"/>
                    </a:cxn>
                    <a:cxn ang="0">
                      <a:pos x="242038918" y="120967500"/>
                    </a:cxn>
                    <a:cxn ang="0">
                      <a:pos x="203312940"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239" name="Freeform 290"/>
                <p:cNvSpPr/>
                <p:nvPr/>
              </p:nvSpPr>
              <p:spPr>
                <a:xfrm>
                  <a:off x="12772" y="2459"/>
                  <a:ext cx="171" cy="164"/>
                </a:xfrm>
                <a:custGeom>
                  <a:avLst/>
                  <a:gdLst/>
                  <a:ahLst/>
                  <a:cxnLst>
                    <a:cxn ang="0">
                      <a:pos x="203312940" y="38661970"/>
                    </a:cxn>
                    <a:cxn ang="0">
                      <a:pos x="116177934" y="0"/>
                    </a:cxn>
                    <a:cxn ang="0">
                      <a:pos x="38725978" y="38661970"/>
                    </a:cxn>
                    <a:cxn ang="0">
                      <a:pos x="0" y="115982800"/>
                    </a:cxn>
                    <a:cxn ang="0">
                      <a:pos x="38725978" y="202966013"/>
                    </a:cxn>
                    <a:cxn ang="0">
                      <a:pos x="116177934" y="231962490"/>
                    </a:cxn>
                    <a:cxn ang="0">
                      <a:pos x="203312940" y="202966013"/>
                    </a:cxn>
                    <a:cxn ang="0">
                      <a:pos x="242038918" y="115982800"/>
                    </a:cxn>
                    <a:cxn ang="0">
                      <a:pos x="203312940"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240" name="Freeform 291"/>
                <p:cNvSpPr/>
                <p:nvPr/>
              </p:nvSpPr>
              <p:spPr>
                <a:xfrm>
                  <a:off x="12772" y="2714"/>
                  <a:ext cx="171" cy="171"/>
                </a:xfrm>
                <a:custGeom>
                  <a:avLst/>
                  <a:gdLst/>
                  <a:ahLst/>
                  <a:cxnLst>
                    <a:cxn ang="0">
                      <a:pos x="203312940" y="38725978"/>
                    </a:cxn>
                    <a:cxn ang="0">
                      <a:pos x="116177934" y="0"/>
                    </a:cxn>
                    <a:cxn ang="0">
                      <a:pos x="38725978" y="38725978"/>
                    </a:cxn>
                    <a:cxn ang="0">
                      <a:pos x="0" y="116177934"/>
                    </a:cxn>
                    <a:cxn ang="0">
                      <a:pos x="38725978" y="203312940"/>
                    </a:cxn>
                    <a:cxn ang="0">
                      <a:pos x="116177934" y="242038918"/>
                    </a:cxn>
                    <a:cxn ang="0">
                      <a:pos x="203312940" y="203312940"/>
                    </a:cxn>
                    <a:cxn ang="0">
                      <a:pos x="242038918" y="116177934"/>
                    </a:cxn>
                    <a:cxn ang="0">
                      <a:pos x="203312940"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241" name="Freeform 292"/>
                <p:cNvSpPr/>
                <p:nvPr/>
              </p:nvSpPr>
              <p:spPr>
                <a:xfrm>
                  <a:off x="12772" y="2975"/>
                  <a:ext cx="171" cy="167"/>
                </a:xfrm>
                <a:custGeom>
                  <a:avLst/>
                  <a:gdLst/>
                  <a:ahLst/>
                  <a:cxnLst>
                    <a:cxn ang="0">
                      <a:pos x="203312940" y="30241875"/>
                    </a:cxn>
                    <a:cxn ang="0">
                      <a:pos x="116177934" y="0"/>
                    </a:cxn>
                    <a:cxn ang="0">
                      <a:pos x="38725978" y="30241875"/>
                    </a:cxn>
                    <a:cxn ang="0">
                      <a:pos x="0" y="120967500"/>
                    </a:cxn>
                    <a:cxn ang="0">
                      <a:pos x="38725978" y="201612500"/>
                    </a:cxn>
                    <a:cxn ang="0">
                      <a:pos x="116177934" y="241935000"/>
                    </a:cxn>
                    <a:cxn ang="0">
                      <a:pos x="203312940" y="201612500"/>
                    </a:cxn>
                    <a:cxn ang="0">
                      <a:pos x="242038918" y="120967500"/>
                    </a:cxn>
                    <a:cxn ang="0">
                      <a:pos x="203312940"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242" name="Freeform 293"/>
                <p:cNvSpPr/>
                <p:nvPr/>
              </p:nvSpPr>
              <p:spPr>
                <a:xfrm>
                  <a:off x="12772" y="4003"/>
                  <a:ext cx="171" cy="171"/>
                </a:xfrm>
                <a:custGeom>
                  <a:avLst/>
                  <a:gdLst/>
                  <a:ahLst/>
                  <a:cxnLst>
                    <a:cxn ang="0">
                      <a:pos x="203312940" y="38725978"/>
                    </a:cxn>
                    <a:cxn ang="0">
                      <a:pos x="116177934" y="0"/>
                    </a:cxn>
                    <a:cxn ang="0">
                      <a:pos x="38725978" y="38725978"/>
                    </a:cxn>
                    <a:cxn ang="0">
                      <a:pos x="0" y="116177934"/>
                    </a:cxn>
                    <a:cxn ang="0">
                      <a:pos x="38725978" y="203312940"/>
                    </a:cxn>
                    <a:cxn ang="0">
                      <a:pos x="116177934" y="242038918"/>
                    </a:cxn>
                    <a:cxn ang="0">
                      <a:pos x="203312940" y="203312940"/>
                    </a:cxn>
                    <a:cxn ang="0">
                      <a:pos x="242038918" y="116177934"/>
                    </a:cxn>
                    <a:cxn ang="0">
                      <a:pos x="203312940"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243" name="Freeform 294"/>
                <p:cNvSpPr/>
                <p:nvPr/>
              </p:nvSpPr>
              <p:spPr>
                <a:xfrm>
                  <a:off x="12772" y="4265"/>
                  <a:ext cx="171" cy="167"/>
                </a:xfrm>
                <a:custGeom>
                  <a:avLst/>
                  <a:gdLst/>
                  <a:ahLst/>
                  <a:cxnLst>
                    <a:cxn ang="0">
                      <a:pos x="203312940" y="30241875"/>
                    </a:cxn>
                    <a:cxn ang="0">
                      <a:pos x="116177934" y="0"/>
                    </a:cxn>
                    <a:cxn ang="0">
                      <a:pos x="38725978" y="30241875"/>
                    </a:cxn>
                    <a:cxn ang="0">
                      <a:pos x="0" y="120967500"/>
                    </a:cxn>
                    <a:cxn ang="0">
                      <a:pos x="38725978" y="201612500"/>
                    </a:cxn>
                    <a:cxn ang="0">
                      <a:pos x="116177934" y="241935000"/>
                    </a:cxn>
                    <a:cxn ang="0">
                      <a:pos x="203312940" y="201612500"/>
                    </a:cxn>
                    <a:cxn ang="0">
                      <a:pos x="242038918" y="120967500"/>
                    </a:cxn>
                    <a:cxn ang="0">
                      <a:pos x="203312940"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244" name="Freeform 295"/>
                <p:cNvSpPr/>
                <p:nvPr/>
              </p:nvSpPr>
              <p:spPr>
                <a:xfrm>
                  <a:off x="12772" y="4519"/>
                  <a:ext cx="171" cy="167"/>
                </a:xfrm>
                <a:custGeom>
                  <a:avLst/>
                  <a:gdLst/>
                  <a:ahLst/>
                  <a:cxnLst>
                    <a:cxn ang="0">
                      <a:pos x="203312940" y="40322500"/>
                    </a:cxn>
                    <a:cxn ang="0">
                      <a:pos x="116177934" y="0"/>
                    </a:cxn>
                    <a:cxn ang="0">
                      <a:pos x="38725978" y="40322500"/>
                    </a:cxn>
                    <a:cxn ang="0">
                      <a:pos x="0" y="120967500"/>
                    </a:cxn>
                    <a:cxn ang="0">
                      <a:pos x="38725978" y="211693125"/>
                    </a:cxn>
                    <a:cxn ang="0">
                      <a:pos x="116177934" y="241935000"/>
                    </a:cxn>
                    <a:cxn ang="0">
                      <a:pos x="203312940" y="211693125"/>
                    </a:cxn>
                    <a:cxn ang="0">
                      <a:pos x="242038918" y="120967500"/>
                    </a:cxn>
                    <a:cxn ang="0">
                      <a:pos x="203312940" y="4032250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245" name="Freeform 296"/>
                <p:cNvSpPr/>
                <p:nvPr/>
              </p:nvSpPr>
              <p:spPr>
                <a:xfrm>
                  <a:off x="12772" y="4777"/>
                  <a:ext cx="171" cy="171"/>
                </a:xfrm>
                <a:custGeom>
                  <a:avLst/>
                  <a:gdLst/>
                  <a:ahLst/>
                  <a:cxnLst>
                    <a:cxn ang="0">
                      <a:pos x="203312940" y="38725978"/>
                    </a:cxn>
                    <a:cxn ang="0">
                      <a:pos x="116177934" y="0"/>
                    </a:cxn>
                    <a:cxn ang="0">
                      <a:pos x="38725978" y="38725978"/>
                    </a:cxn>
                    <a:cxn ang="0">
                      <a:pos x="0" y="116177934"/>
                    </a:cxn>
                    <a:cxn ang="0">
                      <a:pos x="38725978" y="203312940"/>
                    </a:cxn>
                    <a:cxn ang="0">
                      <a:pos x="116177934" y="242038918"/>
                    </a:cxn>
                    <a:cxn ang="0">
                      <a:pos x="203312940" y="203312940"/>
                    </a:cxn>
                    <a:cxn ang="0">
                      <a:pos x="242038918" y="116177934"/>
                    </a:cxn>
                    <a:cxn ang="0">
                      <a:pos x="203312940"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246" name="Freeform 297"/>
                <p:cNvSpPr/>
                <p:nvPr/>
              </p:nvSpPr>
              <p:spPr>
                <a:xfrm>
                  <a:off x="12772" y="5039"/>
                  <a:ext cx="171" cy="164"/>
                </a:xfrm>
                <a:custGeom>
                  <a:avLst/>
                  <a:gdLst/>
                  <a:ahLst/>
                  <a:cxnLst>
                    <a:cxn ang="0">
                      <a:pos x="203312940" y="28996477"/>
                    </a:cxn>
                    <a:cxn ang="0">
                      <a:pos x="116177934" y="0"/>
                    </a:cxn>
                    <a:cxn ang="0">
                      <a:pos x="38725978" y="28996477"/>
                    </a:cxn>
                    <a:cxn ang="0">
                      <a:pos x="0" y="115982800"/>
                    </a:cxn>
                    <a:cxn ang="0">
                      <a:pos x="38725978" y="193303630"/>
                    </a:cxn>
                    <a:cxn ang="0">
                      <a:pos x="116177934" y="231962490"/>
                    </a:cxn>
                    <a:cxn ang="0">
                      <a:pos x="203312940" y="193303630"/>
                    </a:cxn>
                    <a:cxn ang="0">
                      <a:pos x="242038918" y="115982800"/>
                    </a:cxn>
                    <a:cxn ang="0">
                      <a:pos x="203312940" y="28996477"/>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247" name="Freeform 298"/>
                <p:cNvSpPr/>
                <p:nvPr/>
              </p:nvSpPr>
              <p:spPr>
                <a:xfrm>
                  <a:off x="12772" y="5293"/>
                  <a:ext cx="171" cy="167"/>
                </a:xfrm>
                <a:custGeom>
                  <a:avLst/>
                  <a:gdLst/>
                  <a:ahLst/>
                  <a:cxnLst>
                    <a:cxn ang="0">
                      <a:pos x="203312940" y="40322500"/>
                    </a:cxn>
                    <a:cxn ang="0">
                      <a:pos x="116177934" y="0"/>
                    </a:cxn>
                    <a:cxn ang="0">
                      <a:pos x="38725978" y="40322500"/>
                    </a:cxn>
                    <a:cxn ang="0">
                      <a:pos x="0" y="120967500"/>
                    </a:cxn>
                    <a:cxn ang="0">
                      <a:pos x="38725978" y="211693125"/>
                    </a:cxn>
                    <a:cxn ang="0">
                      <a:pos x="116177934" y="241935000"/>
                    </a:cxn>
                    <a:cxn ang="0">
                      <a:pos x="203312940" y="211693125"/>
                    </a:cxn>
                    <a:cxn ang="0">
                      <a:pos x="242038918" y="120967500"/>
                    </a:cxn>
                    <a:cxn ang="0">
                      <a:pos x="203312940"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248" name="Freeform 299"/>
                <p:cNvSpPr/>
                <p:nvPr/>
              </p:nvSpPr>
              <p:spPr>
                <a:xfrm>
                  <a:off x="13807" y="1424"/>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4"/>
                        <a:pt x="8"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249" name="Freeform 300"/>
                <p:cNvSpPr/>
                <p:nvPr/>
              </p:nvSpPr>
              <p:spPr>
                <a:xfrm>
                  <a:off x="13807" y="1685"/>
                  <a:ext cx="164" cy="164"/>
                </a:xfrm>
                <a:custGeom>
                  <a:avLst/>
                  <a:gdLst/>
                  <a:ahLst/>
                  <a:cxnLst>
                    <a:cxn ang="0">
                      <a:pos x="193303630" y="38661970"/>
                    </a:cxn>
                    <a:cxn ang="0">
                      <a:pos x="115982800" y="0"/>
                    </a:cxn>
                    <a:cxn ang="0">
                      <a:pos x="38661970" y="38661970"/>
                    </a:cxn>
                    <a:cxn ang="0">
                      <a:pos x="0" y="115982800"/>
                    </a:cxn>
                    <a:cxn ang="0">
                      <a:pos x="38661970" y="193303630"/>
                    </a:cxn>
                    <a:cxn ang="0">
                      <a:pos x="115982800" y="231962490"/>
                    </a:cxn>
                    <a:cxn ang="0">
                      <a:pos x="193303630" y="193303630"/>
                    </a:cxn>
                    <a:cxn ang="0">
                      <a:pos x="231962490" y="115982800"/>
                    </a:cxn>
                    <a:cxn ang="0">
                      <a:pos x="193303630" y="38661970"/>
                    </a:cxn>
                  </a:cxnLst>
                  <a:rect l="0" t="0" r="0" b="0"/>
                  <a:pathLst>
                    <a:path w="24" h="24">
                      <a:moveTo>
                        <a:pt x="20" y="4"/>
                      </a:moveTo>
                      <a:cubicBezTo>
                        <a:pt x="18" y="1"/>
                        <a:pt x="16" y="0"/>
                        <a:pt x="12" y="0"/>
                      </a:cubicBezTo>
                      <a:cubicBezTo>
                        <a:pt x="8" y="0"/>
                        <a:pt x="6" y="1"/>
                        <a:pt x="4" y="4"/>
                      </a:cubicBezTo>
                      <a:cubicBezTo>
                        <a:pt x="1" y="6"/>
                        <a:pt x="0" y="9"/>
                        <a:pt x="0" y="12"/>
                      </a:cubicBezTo>
                      <a:cubicBezTo>
                        <a:pt x="0" y="16"/>
                        <a:pt x="1" y="18"/>
                        <a:pt x="4" y="20"/>
                      </a:cubicBezTo>
                      <a:cubicBezTo>
                        <a:pt x="6" y="23"/>
                        <a:pt x="8" y="24"/>
                        <a:pt x="12" y="24"/>
                      </a:cubicBezTo>
                      <a:cubicBezTo>
                        <a:pt x="16"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250" name="Freeform 301"/>
                <p:cNvSpPr/>
                <p:nvPr/>
              </p:nvSpPr>
              <p:spPr>
                <a:xfrm>
                  <a:off x="13034" y="2201"/>
                  <a:ext cx="164" cy="167"/>
                </a:xfrm>
                <a:custGeom>
                  <a:avLst/>
                  <a:gdLst/>
                  <a:ahLst/>
                  <a:cxnLst>
                    <a:cxn ang="0">
                      <a:pos x="193303630" y="30241875"/>
                    </a:cxn>
                    <a:cxn ang="0">
                      <a:pos x="115982800" y="0"/>
                    </a:cxn>
                    <a:cxn ang="0">
                      <a:pos x="28996477" y="30241875"/>
                    </a:cxn>
                    <a:cxn ang="0">
                      <a:pos x="0" y="120967500"/>
                    </a:cxn>
                    <a:cxn ang="0">
                      <a:pos x="28996477"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51" name="Freeform 302"/>
                <p:cNvSpPr/>
                <p:nvPr/>
              </p:nvSpPr>
              <p:spPr>
                <a:xfrm>
                  <a:off x="13034" y="2459"/>
                  <a:ext cx="164" cy="164"/>
                </a:xfrm>
                <a:custGeom>
                  <a:avLst/>
                  <a:gdLst/>
                  <a:ahLst/>
                  <a:cxnLst>
                    <a:cxn ang="0">
                      <a:pos x="193303630" y="38661970"/>
                    </a:cxn>
                    <a:cxn ang="0">
                      <a:pos x="115982800" y="0"/>
                    </a:cxn>
                    <a:cxn ang="0">
                      <a:pos x="28996477" y="38661970"/>
                    </a:cxn>
                    <a:cxn ang="0">
                      <a:pos x="0" y="115982800"/>
                    </a:cxn>
                    <a:cxn ang="0">
                      <a:pos x="28996477" y="202966013"/>
                    </a:cxn>
                    <a:cxn ang="0">
                      <a:pos x="115982800" y="231962490"/>
                    </a:cxn>
                    <a:cxn ang="0">
                      <a:pos x="193303630" y="202966013"/>
                    </a:cxn>
                    <a:cxn ang="0">
                      <a:pos x="231962490" y="115982800"/>
                    </a:cxn>
                    <a:cxn ang="0">
                      <a:pos x="193303630" y="38661970"/>
                    </a:cxn>
                  </a:cxnLst>
                  <a:rect l="0" t="0" r="0" b="0"/>
                  <a:pathLst>
                    <a:path w="24" h="24">
                      <a:moveTo>
                        <a:pt x="20" y="4"/>
                      </a:move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252" name="Freeform 303"/>
                <p:cNvSpPr/>
                <p:nvPr/>
              </p:nvSpPr>
              <p:spPr>
                <a:xfrm>
                  <a:off x="13034" y="2714"/>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253" name="Freeform 304"/>
                <p:cNvSpPr/>
                <p:nvPr/>
              </p:nvSpPr>
              <p:spPr>
                <a:xfrm>
                  <a:off x="13034" y="2975"/>
                  <a:ext cx="164" cy="167"/>
                </a:xfrm>
                <a:custGeom>
                  <a:avLst/>
                  <a:gdLst/>
                  <a:ahLst/>
                  <a:cxnLst>
                    <a:cxn ang="0">
                      <a:pos x="193303630" y="30241875"/>
                    </a:cxn>
                    <a:cxn ang="0">
                      <a:pos x="115982800" y="0"/>
                    </a:cxn>
                    <a:cxn ang="0">
                      <a:pos x="28996477" y="30241875"/>
                    </a:cxn>
                    <a:cxn ang="0">
                      <a:pos x="0" y="120967500"/>
                    </a:cxn>
                    <a:cxn ang="0">
                      <a:pos x="28996477"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54" name="Freeform 305"/>
                <p:cNvSpPr/>
                <p:nvPr/>
              </p:nvSpPr>
              <p:spPr>
                <a:xfrm>
                  <a:off x="13034" y="4003"/>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3"/>
                        <a:pt x="8"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255" name="Freeform 306"/>
                <p:cNvSpPr/>
                <p:nvPr/>
              </p:nvSpPr>
              <p:spPr>
                <a:xfrm>
                  <a:off x="13034" y="4265"/>
                  <a:ext cx="164" cy="167"/>
                </a:xfrm>
                <a:custGeom>
                  <a:avLst/>
                  <a:gdLst/>
                  <a:ahLst/>
                  <a:cxnLst>
                    <a:cxn ang="0">
                      <a:pos x="193303630" y="30241875"/>
                    </a:cxn>
                    <a:cxn ang="0">
                      <a:pos x="115982800" y="0"/>
                    </a:cxn>
                    <a:cxn ang="0">
                      <a:pos x="28996477" y="30241875"/>
                    </a:cxn>
                    <a:cxn ang="0">
                      <a:pos x="0" y="120967500"/>
                    </a:cxn>
                    <a:cxn ang="0">
                      <a:pos x="28996477"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56" name="Freeform 307"/>
                <p:cNvSpPr/>
                <p:nvPr/>
              </p:nvSpPr>
              <p:spPr>
                <a:xfrm>
                  <a:off x="13034" y="4519"/>
                  <a:ext cx="164" cy="167"/>
                </a:xfrm>
                <a:custGeom>
                  <a:avLst/>
                  <a:gdLst/>
                  <a:ahLst/>
                  <a:cxnLst>
                    <a:cxn ang="0">
                      <a:pos x="193303630" y="40322500"/>
                    </a:cxn>
                    <a:cxn ang="0">
                      <a:pos x="115982800" y="0"/>
                    </a:cxn>
                    <a:cxn ang="0">
                      <a:pos x="28996477" y="40322500"/>
                    </a:cxn>
                    <a:cxn ang="0">
                      <a:pos x="0" y="120967500"/>
                    </a:cxn>
                    <a:cxn ang="0">
                      <a:pos x="28996477"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257" name="Freeform 308"/>
                <p:cNvSpPr/>
                <p:nvPr/>
              </p:nvSpPr>
              <p:spPr>
                <a:xfrm>
                  <a:off x="13034" y="4777"/>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258" name="Freeform 309"/>
                <p:cNvSpPr/>
                <p:nvPr/>
              </p:nvSpPr>
              <p:spPr>
                <a:xfrm>
                  <a:off x="13034" y="5039"/>
                  <a:ext cx="164" cy="164"/>
                </a:xfrm>
                <a:custGeom>
                  <a:avLst/>
                  <a:gdLst/>
                  <a:ahLst/>
                  <a:cxnLst>
                    <a:cxn ang="0">
                      <a:pos x="193303630" y="28996477"/>
                    </a:cxn>
                    <a:cxn ang="0">
                      <a:pos x="115982800" y="0"/>
                    </a:cxn>
                    <a:cxn ang="0">
                      <a:pos x="28996477" y="28996477"/>
                    </a:cxn>
                    <a:cxn ang="0">
                      <a:pos x="0" y="115982800"/>
                    </a:cxn>
                    <a:cxn ang="0">
                      <a:pos x="28996477" y="193303630"/>
                    </a:cxn>
                    <a:cxn ang="0">
                      <a:pos x="115982800" y="231962490"/>
                    </a:cxn>
                    <a:cxn ang="0">
                      <a:pos x="193303630" y="193303630"/>
                    </a:cxn>
                    <a:cxn ang="0">
                      <a:pos x="231962490" y="115982800"/>
                    </a:cxn>
                    <a:cxn ang="0">
                      <a:pos x="193303630" y="28996477"/>
                    </a:cxn>
                  </a:cxnLst>
                  <a:rect l="0" t="0" r="0" b="0"/>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59" name="Freeform 310"/>
                <p:cNvSpPr/>
                <p:nvPr/>
              </p:nvSpPr>
              <p:spPr>
                <a:xfrm>
                  <a:off x="13542" y="5555"/>
                  <a:ext cx="174" cy="167"/>
                </a:xfrm>
                <a:custGeom>
                  <a:avLst/>
                  <a:gdLst/>
                  <a:ahLst/>
                  <a:cxnLst>
                    <a:cxn ang="0">
                      <a:pos x="211693125" y="30241875"/>
                    </a:cxn>
                    <a:cxn ang="0">
                      <a:pos x="131048125" y="0"/>
                    </a:cxn>
                    <a:cxn ang="0">
                      <a:pos x="40322500" y="30241875"/>
                    </a:cxn>
                    <a:cxn ang="0">
                      <a:pos x="0" y="110886875"/>
                    </a:cxn>
                    <a:cxn ang="0">
                      <a:pos x="40322500" y="201612500"/>
                    </a:cxn>
                    <a:cxn ang="0">
                      <a:pos x="131048125" y="241935000"/>
                    </a:cxn>
                    <a:cxn ang="0">
                      <a:pos x="211693125" y="201612500"/>
                    </a:cxn>
                    <a:cxn ang="0">
                      <a:pos x="252015625" y="110886875"/>
                    </a:cxn>
                    <a:cxn ang="0">
                      <a:pos x="211693125" y="30241875"/>
                    </a:cxn>
                  </a:cxnLst>
                  <a:rect l="0" t="0" r="0" b="0"/>
                  <a:pathLst>
                    <a:path w="25" h="24">
                      <a:moveTo>
                        <a:pt x="21" y="3"/>
                      </a:moveTo>
                      <a:cubicBezTo>
                        <a:pt x="19" y="1"/>
                        <a:pt x="16" y="0"/>
                        <a:pt x="13" y="0"/>
                      </a:cubicBezTo>
                      <a:cubicBezTo>
                        <a:pt x="9" y="0"/>
                        <a:pt x="6" y="1"/>
                        <a:pt x="4" y="3"/>
                      </a:cubicBezTo>
                      <a:cubicBezTo>
                        <a:pt x="2" y="5"/>
                        <a:pt x="0" y="8"/>
                        <a:pt x="0" y="11"/>
                      </a:cubicBezTo>
                      <a:cubicBezTo>
                        <a:pt x="0" y="15"/>
                        <a:pt x="2" y="18"/>
                        <a:pt x="4" y="20"/>
                      </a:cubicBezTo>
                      <a:cubicBezTo>
                        <a:pt x="6" y="23"/>
                        <a:pt x="9" y="24"/>
                        <a:pt x="13" y="24"/>
                      </a:cubicBezTo>
                      <a:cubicBezTo>
                        <a:pt x="16" y="24"/>
                        <a:pt x="19" y="23"/>
                        <a:pt x="21" y="20"/>
                      </a:cubicBezTo>
                      <a:cubicBezTo>
                        <a:pt x="24" y="18"/>
                        <a:pt x="25" y="15"/>
                        <a:pt x="25" y="11"/>
                      </a:cubicBezTo>
                      <a:cubicBezTo>
                        <a:pt x="25" y="8"/>
                        <a:pt x="24" y="5"/>
                        <a:pt x="21" y="3"/>
                      </a:cubicBezTo>
                    </a:path>
                  </a:pathLst>
                </a:custGeom>
                <a:grpFill/>
                <a:ln w="9525">
                  <a:noFill/>
                </a:ln>
              </p:spPr>
              <p:txBody>
                <a:bodyPr/>
                <a:lstStyle/>
                <a:p>
                  <a:endParaRPr lang="zh-CN" altLang="en-US"/>
                </a:p>
              </p:txBody>
            </p:sp>
            <p:sp>
              <p:nvSpPr>
                <p:cNvPr id="260" name="Freeform 311"/>
                <p:cNvSpPr/>
                <p:nvPr/>
              </p:nvSpPr>
              <p:spPr>
                <a:xfrm>
                  <a:off x="13542" y="5813"/>
                  <a:ext cx="174" cy="164"/>
                </a:xfrm>
                <a:custGeom>
                  <a:avLst/>
                  <a:gdLst/>
                  <a:ahLst/>
                  <a:cxnLst>
                    <a:cxn ang="0">
                      <a:pos x="211693125" y="38661970"/>
                    </a:cxn>
                    <a:cxn ang="0">
                      <a:pos x="131048125" y="0"/>
                    </a:cxn>
                    <a:cxn ang="0">
                      <a:pos x="40322500" y="38661970"/>
                    </a:cxn>
                    <a:cxn ang="0">
                      <a:pos x="0" y="115982800"/>
                    </a:cxn>
                    <a:cxn ang="0">
                      <a:pos x="40322500" y="193303630"/>
                    </a:cxn>
                    <a:cxn ang="0">
                      <a:pos x="131048125" y="231962490"/>
                    </a:cxn>
                    <a:cxn ang="0">
                      <a:pos x="211693125" y="193303630"/>
                    </a:cxn>
                    <a:cxn ang="0">
                      <a:pos x="252015625" y="115982800"/>
                    </a:cxn>
                    <a:cxn ang="0">
                      <a:pos x="211693125" y="38661970"/>
                    </a:cxn>
                  </a:cxnLst>
                  <a:rect l="0" t="0" r="0" b="0"/>
                  <a:pathLst>
                    <a:path w="25" h="24">
                      <a:moveTo>
                        <a:pt x="21" y="4"/>
                      </a:moveTo>
                      <a:cubicBezTo>
                        <a:pt x="19" y="1"/>
                        <a:pt x="16" y="0"/>
                        <a:pt x="13" y="0"/>
                      </a:cubicBezTo>
                      <a:cubicBezTo>
                        <a:pt x="9" y="0"/>
                        <a:pt x="6" y="1"/>
                        <a:pt x="4" y="4"/>
                      </a:cubicBezTo>
                      <a:cubicBezTo>
                        <a:pt x="2" y="6"/>
                        <a:pt x="0" y="9"/>
                        <a:pt x="0" y="12"/>
                      </a:cubicBezTo>
                      <a:cubicBezTo>
                        <a:pt x="0" y="16"/>
                        <a:pt x="2" y="18"/>
                        <a:pt x="4" y="20"/>
                      </a:cubicBezTo>
                      <a:cubicBezTo>
                        <a:pt x="6" y="23"/>
                        <a:pt x="9" y="24"/>
                        <a:pt x="13"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261" name="Freeform 312"/>
                <p:cNvSpPr/>
                <p:nvPr/>
              </p:nvSpPr>
              <p:spPr>
                <a:xfrm>
                  <a:off x="13288" y="2201"/>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262" name="Freeform 313"/>
                <p:cNvSpPr/>
                <p:nvPr/>
              </p:nvSpPr>
              <p:spPr>
                <a:xfrm>
                  <a:off x="13288" y="2459"/>
                  <a:ext cx="167"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263" name="Freeform 314"/>
                <p:cNvSpPr/>
                <p:nvPr/>
              </p:nvSpPr>
              <p:spPr>
                <a:xfrm>
                  <a:off x="13288" y="271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264" name="Freeform 315"/>
                <p:cNvSpPr/>
                <p:nvPr/>
              </p:nvSpPr>
              <p:spPr>
                <a:xfrm>
                  <a:off x="13288" y="297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265" name="Freeform 316"/>
                <p:cNvSpPr/>
                <p:nvPr/>
              </p:nvSpPr>
              <p:spPr>
                <a:xfrm>
                  <a:off x="13288" y="4003"/>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266" name="Freeform 317"/>
                <p:cNvSpPr/>
                <p:nvPr/>
              </p:nvSpPr>
              <p:spPr>
                <a:xfrm>
                  <a:off x="13288" y="426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267" name="Freeform 318"/>
                <p:cNvSpPr/>
                <p:nvPr/>
              </p:nvSpPr>
              <p:spPr>
                <a:xfrm>
                  <a:off x="13288" y="4519"/>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268" name="Freeform 319"/>
                <p:cNvSpPr/>
                <p:nvPr/>
              </p:nvSpPr>
              <p:spPr>
                <a:xfrm>
                  <a:off x="13288" y="4777"/>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269" name="Freeform 320"/>
                <p:cNvSpPr/>
                <p:nvPr/>
              </p:nvSpPr>
              <p:spPr>
                <a:xfrm>
                  <a:off x="13288" y="5039"/>
                  <a:ext cx="167" cy="164"/>
                </a:xfrm>
                <a:custGeom>
                  <a:avLst/>
                  <a:gdLst/>
                  <a:ahLst/>
                  <a:cxnLst>
                    <a:cxn ang="0">
                      <a:pos x="211693125" y="28996477"/>
                    </a:cxn>
                    <a:cxn ang="0">
                      <a:pos x="120967500" y="0"/>
                    </a:cxn>
                    <a:cxn ang="0">
                      <a:pos x="40322500" y="28996477"/>
                    </a:cxn>
                    <a:cxn ang="0">
                      <a:pos x="0" y="115982800"/>
                    </a:cxn>
                    <a:cxn ang="0">
                      <a:pos x="40322500" y="193303630"/>
                    </a:cxn>
                    <a:cxn ang="0">
                      <a:pos x="120967500" y="231962490"/>
                    </a:cxn>
                    <a:cxn ang="0">
                      <a:pos x="211693125" y="193303630"/>
                    </a:cxn>
                    <a:cxn ang="0">
                      <a:pos x="241935000" y="115982800"/>
                    </a:cxn>
                    <a:cxn ang="0">
                      <a:pos x="211693125" y="28996477"/>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270" name="Freeform 321"/>
                <p:cNvSpPr/>
                <p:nvPr/>
              </p:nvSpPr>
              <p:spPr>
                <a:xfrm>
                  <a:off x="13807" y="5555"/>
                  <a:ext cx="164" cy="167"/>
                </a:xfrm>
                <a:custGeom>
                  <a:avLst/>
                  <a:gdLst/>
                  <a:ahLst/>
                  <a:cxnLst>
                    <a:cxn ang="0">
                      <a:pos x="193303630" y="30241875"/>
                    </a:cxn>
                    <a:cxn ang="0">
                      <a:pos x="115982800" y="0"/>
                    </a:cxn>
                    <a:cxn ang="0">
                      <a:pos x="38661970" y="30241875"/>
                    </a:cxn>
                    <a:cxn ang="0">
                      <a:pos x="0" y="110886875"/>
                    </a:cxn>
                    <a:cxn ang="0">
                      <a:pos x="38661970" y="201612500"/>
                    </a:cxn>
                    <a:cxn ang="0">
                      <a:pos x="115982800" y="241935000"/>
                    </a:cxn>
                    <a:cxn ang="0">
                      <a:pos x="193303630" y="201612500"/>
                    </a:cxn>
                    <a:cxn ang="0">
                      <a:pos x="231962490" y="110886875"/>
                    </a:cxn>
                    <a:cxn ang="0">
                      <a:pos x="193303630" y="30241875"/>
                    </a:cxn>
                  </a:cxnLst>
                  <a:rect l="0" t="0" r="0" b="0"/>
                  <a:pathLst>
                    <a:path w="24" h="24">
                      <a:moveTo>
                        <a:pt x="20" y="3"/>
                      </a:moveTo>
                      <a:cubicBezTo>
                        <a:pt x="18" y="1"/>
                        <a:pt x="16" y="0"/>
                        <a:pt x="12" y="0"/>
                      </a:cubicBezTo>
                      <a:cubicBezTo>
                        <a:pt x="8" y="0"/>
                        <a:pt x="6" y="1"/>
                        <a:pt x="4" y="3"/>
                      </a:cubicBezTo>
                      <a:cubicBezTo>
                        <a:pt x="1" y="5"/>
                        <a:pt x="0" y="8"/>
                        <a:pt x="0" y="11"/>
                      </a:cubicBezTo>
                      <a:cubicBezTo>
                        <a:pt x="0" y="15"/>
                        <a:pt x="1" y="18"/>
                        <a:pt x="4" y="20"/>
                      </a:cubicBezTo>
                      <a:cubicBezTo>
                        <a:pt x="6" y="23"/>
                        <a:pt x="8" y="24"/>
                        <a:pt x="12" y="24"/>
                      </a:cubicBezTo>
                      <a:cubicBezTo>
                        <a:pt x="16" y="24"/>
                        <a:pt x="18" y="23"/>
                        <a:pt x="20" y="20"/>
                      </a:cubicBezTo>
                      <a:cubicBezTo>
                        <a:pt x="23" y="18"/>
                        <a:pt x="24" y="15"/>
                        <a:pt x="24" y="11"/>
                      </a:cubicBezTo>
                      <a:cubicBezTo>
                        <a:pt x="24" y="8"/>
                        <a:pt x="23" y="5"/>
                        <a:pt x="20" y="3"/>
                      </a:cubicBezTo>
                    </a:path>
                  </a:pathLst>
                </a:custGeom>
                <a:grpFill/>
                <a:ln w="9525">
                  <a:noFill/>
                </a:ln>
              </p:spPr>
              <p:txBody>
                <a:bodyPr/>
                <a:lstStyle/>
                <a:p>
                  <a:endParaRPr lang="zh-CN" altLang="en-US"/>
                </a:p>
              </p:txBody>
            </p:sp>
            <p:sp>
              <p:nvSpPr>
                <p:cNvPr id="271" name="Freeform 322"/>
                <p:cNvSpPr/>
                <p:nvPr/>
              </p:nvSpPr>
              <p:spPr>
                <a:xfrm>
                  <a:off x="13807" y="5813"/>
                  <a:ext cx="164" cy="164"/>
                </a:xfrm>
                <a:custGeom>
                  <a:avLst/>
                  <a:gdLst/>
                  <a:ahLst/>
                  <a:cxnLst>
                    <a:cxn ang="0">
                      <a:pos x="193303630" y="38661970"/>
                    </a:cxn>
                    <a:cxn ang="0">
                      <a:pos x="115982800" y="0"/>
                    </a:cxn>
                    <a:cxn ang="0">
                      <a:pos x="38661970" y="38661970"/>
                    </a:cxn>
                    <a:cxn ang="0">
                      <a:pos x="0" y="115982800"/>
                    </a:cxn>
                    <a:cxn ang="0">
                      <a:pos x="38661970" y="193303630"/>
                    </a:cxn>
                    <a:cxn ang="0">
                      <a:pos x="115982800" y="231962490"/>
                    </a:cxn>
                    <a:cxn ang="0">
                      <a:pos x="193303630" y="193303630"/>
                    </a:cxn>
                    <a:cxn ang="0">
                      <a:pos x="231962490" y="115982800"/>
                    </a:cxn>
                    <a:cxn ang="0">
                      <a:pos x="193303630" y="38661970"/>
                    </a:cxn>
                  </a:cxnLst>
                  <a:rect l="0" t="0" r="0" b="0"/>
                  <a:pathLst>
                    <a:path w="24" h="24">
                      <a:moveTo>
                        <a:pt x="20" y="4"/>
                      </a:moveTo>
                      <a:cubicBezTo>
                        <a:pt x="18" y="1"/>
                        <a:pt x="16" y="0"/>
                        <a:pt x="12" y="0"/>
                      </a:cubicBezTo>
                      <a:cubicBezTo>
                        <a:pt x="8" y="0"/>
                        <a:pt x="6" y="1"/>
                        <a:pt x="4" y="4"/>
                      </a:cubicBezTo>
                      <a:cubicBezTo>
                        <a:pt x="1" y="6"/>
                        <a:pt x="0" y="9"/>
                        <a:pt x="0" y="12"/>
                      </a:cubicBezTo>
                      <a:cubicBezTo>
                        <a:pt x="0" y="16"/>
                        <a:pt x="1" y="18"/>
                        <a:pt x="4" y="20"/>
                      </a:cubicBezTo>
                      <a:cubicBezTo>
                        <a:pt x="6" y="23"/>
                        <a:pt x="8" y="24"/>
                        <a:pt x="12" y="24"/>
                      </a:cubicBezTo>
                      <a:cubicBezTo>
                        <a:pt x="16"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272" name="Freeform 323"/>
                <p:cNvSpPr/>
                <p:nvPr/>
              </p:nvSpPr>
              <p:spPr>
                <a:xfrm>
                  <a:off x="13542" y="2201"/>
                  <a:ext cx="174" cy="167"/>
                </a:xfrm>
                <a:custGeom>
                  <a:avLst/>
                  <a:gdLst/>
                  <a:ahLst/>
                  <a:cxnLst>
                    <a:cxn ang="0">
                      <a:pos x="211693125" y="30241875"/>
                    </a:cxn>
                    <a:cxn ang="0">
                      <a:pos x="131048125" y="0"/>
                    </a:cxn>
                    <a:cxn ang="0">
                      <a:pos x="40322500" y="30241875"/>
                    </a:cxn>
                    <a:cxn ang="0">
                      <a:pos x="0" y="120967500"/>
                    </a:cxn>
                    <a:cxn ang="0">
                      <a:pos x="40322500" y="201612500"/>
                    </a:cxn>
                    <a:cxn ang="0">
                      <a:pos x="131048125" y="241935000"/>
                    </a:cxn>
                    <a:cxn ang="0">
                      <a:pos x="211693125" y="201612500"/>
                    </a:cxn>
                    <a:cxn ang="0">
                      <a:pos x="252015625" y="120967500"/>
                    </a:cxn>
                    <a:cxn ang="0">
                      <a:pos x="211693125" y="30241875"/>
                    </a:cxn>
                  </a:cxnLst>
                  <a:rect l="0" t="0" r="0" b="0"/>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273" name="Freeform 324"/>
                <p:cNvSpPr/>
                <p:nvPr/>
              </p:nvSpPr>
              <p:spPr>
                <a:xfrm>
                  <a:off x="13542" y="2459"/>
                  <a:ext cx="174" cy="164"/>
                </a:xfrm>
                <a:custGeom>
                  <a:avLst/>
                  <a:gdLst/>
                  <a:ahLst/>
                  <a:cxnLst>
                    <a:cxn ang="0">
                      <a:pos x="211693125" y="38661970"/>
                    </a:cxn>
                    <a:cxn ang="0">
                      <a:pos x="131048125" y="0"/>
                    </a:cxn>
                    <a:cxn ang="0">
                      <a:pos x="40322500" y="38661970"/>
                    </a:cxn>
                    <a:cxn ang="0">
                      <a:pos x="0" y="115982800"/>
                    </a:cxn>
                    <a:cxn ang="0">
                      <a:pos x="40322500" y="202966013"/>
                    </a:cxn>
                    <a:cxn ang="0">
                      <a:pos x="131048125" y="231962490"/>
                    </a:cxn>
                    <a:cxn ang="0">
                      <a:pos x="211693125" y="202966013"/>
                    </a:cxn>
                    <a:cxn ang="0">
                      <a:pos x="252015625" y="115982800"/>
                    </a:cxn>
                    <a:cxn ang="0">
                      <a:pos x="211693125" y="38661970"/>
                    </a:cxn>
                  </a:cxnLst>
                  <a:rect l="0" t="0" r="0" b="0"/>
                  <a:pathLst>
                    <a:path w="25" h="24">
                      <a:moveTo>
                        <a:pt x="21" y="4"/>
                      </a:moveTo>
                      <a:cubicBezTo>
                        <a:pt x="19" y="1"/>
                        <a:pt x="16" y="0"/>
                        <a:pt x="13" y="0"/>
                      </a:cubicBezTo>
                      <a:cubicBezTo>
                        <a:pt x="9" y="0"/>
                        <a:pt x="6" y="1"/>
                        <a:pt x="4" y="4"/>
                      </a:cubicBezTo>
                      <a:cubicBezTo>
                        <a:pt x="2" y="6"/>
                        <a:pt x="0" y="9"/>
                        <a:pt x="0" y="12"/>
                      </a:cubicBezTo>
                      <a:cubicBezTo>
                        <a:pt x="0" y="16"/>
                        <a:pt x="2"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274" name="Freeform 325"/>
                <p:cNvSpPr/>
                <p:nvPr/>
              </p:nvSpPr>
              <p:spPr>
                <a:xfrm>
                  <a:off x="13542" y="2714"/>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275" name="Freeform 326"/>
                <p:cNvSpPr/>
                <p:nvPr/>
              </p:nvSpPr>
              <p:spPr>
                <a:xfrm>
                  <a:off x="13542" y="2975"/>
                  <a:ext cx="174" cy="167"/>
                </a:xfrm>
                <a:custGeom>
                  <a:avLst/>
                  <a:gdLst/>
                  <a:ahLst/>
                  <a:cxnLst>
                    <a:cxn ang="0">
                      <a:pos x="211693125" y="30241875"/>
                    </a:cxn>
                    <a:cxn ang="0">
                      <a:pos x="131048125" y="0"/>
                    </a:cxn>
                    <a:cxn ang="0">
                      <a:pos x="40322500" y="30241875"/>
                    </a:cxn>
                    <a:cxn ang="0">
                      <a:pos x="0" y="120967500"/>
                    </a:cxn>
                    <a:cxn ang="0">
                      <a:pos x="40322500" y="201612500"/>
                    </a:cxn>
                    <a:cxn ang="0">
                      <a:pos x="131048125" y="241935000"/>
                    </a:cxn>
                    <a:cxn ang="0">
                      <a:pos x="211693125" y="201612500"/>
                    </a:cxn>
                    <a:cxn ang="0">
                      <a:pos x="252015625" y="120967500"/>
                    </a:cxn>
                    <a:cxn ang="0">
                      <a:pos x="211693125" y="30241875"/>
                    </a:cxn>
                  </a:cxnLst>
                  <a:rect l="0" t="0" r="0" b="0"/>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276" name="Freeform 327"/>
                <p:cNvSpPr/>
                <p:nvPr/>
              </p:nvSpPr>
              <p:spPr>
                <a:xfrm>
                  <a:off x="13542" y="4003"/>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3"/>
                        <a:pt x="9" y="25"/>
                        <a:pt x="13"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277" name="Freeform 328"/>
                <p:cNvSpPr/>
                <p:nvPr/>
              </p:nvSpPr>
              <p:spPr>
                <a:xfrm>
                  <a:off x="13542" y="4265"/>
                  <a:ext cx="174" cy="167"/>
                </a:xfrm>
                <a:custGeom>
                  <a:avLst/>
                  <a:gdLst/>
                  <a:ahLst/>
                  <a:cxnLst>
                    <a:cxn ang="0">
                      <a:pos x="211693125" y="30241875"/>
                    </a:cxn>
                    <a:cxn ang="0">
                      <a:pos x="131048125" y="0"/>
                    </a:cxn>
                    <a:cxn ang="0">
                      <a:pos x="40322500" y="30241875"/>
                    </a:cxn>
                    <a:cxn ang="0">
                      <a:pos x="0" y="120967500"/>
                    </a:cxn>
                    <a:cxn ang="0">
                      <a:pos x="40322500" y="201612500"/>
                    </a:cxn>
                    <a:cxn ang="0">
                      <a:pos x="131048125" y="241935000"/>
                    </a:cxn>
                    <a:cxn ang="0">
                      <a:pos x="211693125" y="201612500"/>
                    </a:cxn>
                    <a:cxn ang="0">
                      <a:pos x="252015625" y="120967500"/>
                    </a:cxn>
                    <a:cxn ang="0">
                      <a:pos x="211693125" y="30241875"/>
                    </a:cxn>
                  </a:cxnLst>
                  <a:rect l="0" t="0" r="0" b="0"/>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278" name="Freeform 329"/>
                <p:cNvSpPr/>
                <p:nvPr/>
              </p:nvSpPr>
              <p:spPr>
                <a:xfrm>
                  <a:off x="13542" y="4519"/>
                  <a:ext cx="174" cy="167"/>
                </a:xfrm>
                <a:custGeom>
                  <a:avLst/>
                  <a:gdLst/>
                  <a:ahLst/>
                  <a:cxnLst>
                    <a:cxn ang="0">
                      <a:pos x="211693125" y="40322500"/>
                    </a:cxn>
                    <a:cxn ang="0">
                      <a:pos x="131048125" y="0"/>
                    </a:cxn>
                    <a:cxn ang="0">
                      <a:pos x="40322500" y="40322500"/>
                    </a:cxn>
                    <a:cxn ang="0">
                      <a:pos x="0" y="120967500"/>
                    </a:cxn>
                    <a:cxn ang="0">
                      <a:pos x="40322500" y="211693125"/>
                    </a:cxn>
                    <a:cxn ang="0">
                      <a:pos x="131048125" y="241935000"/>
                    </a:cxn>
                    <a:cxn ang="0">
                      <a:pos x="211693125" y="211693125"/>
                    </a:cxn>
                    <a:cxn ang="0">
                      <a:pos x="252015625" y="120967500"/>
                    </a:cxn>
                    <a:cxn ang="0">
                      <a:pos x="211693125" y="40322500"/>
                    </a:cxn>
                  </a:cxnLst>
                  <a:rect l="0" t="0" r="0" b="0"/>
                  <a:pathLst>
                    <a:path w="25" h="24">
                      <a:moveTo>
                        <a:pt x="21" y="4"/>
                      </a:moveTo>
                      <a:cubicBezTo>
                        <a:pt x="19" y="1"/>
                        <a:pt x="16" y="0"/>
                        <a:pt x="13" y="0"/>
                      </a:cubicBezTo>
                      <a:cubicBezTo>
                        <a:pt x="9" y="0"/>
                        <a:pt x="6" y="1"/>
                        <a:pt x="4" y="4"/>
                      </a:cubicBezTo>
                      <a:cubicBezTo>
                        <a:pt x="2" y="6"/>
                        <a:pt x="0" y="9"/>
                        <a:pt x="0" y="12"/>
                      </a:cubicBezTo>
                      <a:cubicBezTo>
                        <a:pt x="0" y="16"/>
                        <a:pt x="2"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279" name="Freeform 330"/>
                <p:cNvSpPr/>
                <p:nvPr/>
              </p:nvSpPr>
              <p:spPr>
                <a:xfrm>
                  <a:off x="13542" y="4777"/>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280" name="Freeform 331"/>
                <p:cNvSpPr/>
                <p:nvPr/>
              </p:nvSpPr>
              <p:spPr>
                <a:xfrm>
                  <a:off x="13542" y="5039"/>
                  <a:ext cx="174" cy="164"/>
                </a:xfrm>
                <a:custGeom>
                  <a:avLst/>
                  <a:gdLst/>
                  <a:ahLst/>
                  <a:cxnLst>
                    <a:cxn ang="0">
                      <a:pos x="211693125" y="28996477"/>
                    </a:cxn>
                    <a:cxn ang="0">
                      <a:pos x="131048125" y="0"/>
                    </a:cxn>
                    <a:cxn ang="0">
                      <a:pos x="40322500" y="28996477"/>
                    </a:cxn>
                    <a:cxn ang="0">
                      <a:pos x="0" y="115982800"/>
                    </a:cxn>
                    <a:cxn ang="0">
                      <a:pos x="40322500" y="193303630"/>
                    </a:cxn>
                    <a:cxn ang="0">
                      <a:pos x="131048125" y="231962490"/>
                    </a:cxn>
                    <a:cxn ang="0">
                      <a:pos x="211693125" y="193303630"/>
                    </a:cxn>
                    <a:cxn ang="0">
                      <a:pos x="252015625" y="115982800"/>
                    </a:cxn>
                    <a:cxn ang="0">
                      <a:pos x="211693125" y="28996477"/>
                    </a:cxn>
                  </a:cxnLst>
                  <a:rect l="0" t="0" r="0" b="0"/>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281" name="Freeform 332"/>
                <p:cNvSpPr/>
                <p:nvPr/>
              </p:nvSpPr>
              <p:spPr>
                <a:xfrm>
                  <a:off x="13542" y="5293"/>
                  <a:ext cx="174" cy="167"/>
                </a:xfrm>
                <a:custGeom>
                  <a:avLst/>
                  <a:gdLst/>
                  <a:ahLst/>
                  <a:cxnLst>
                    <a:cxn ang="0">
                      <a:pos x="211693125" y="40322500"/>
                    </a:cxn>
                    <a:cxn ang="0">
                      <a:pos x="131048125" y="0"/>
                    </a:cxn>
                    <a:cxn ang="0">
                      <a:pos x="40322500" y="40322500"/>
                    </a:cxn>
                    <a:cxn ang="0">
                      <a:pos x="0" y="120967500"/>
                    </a:cxn>
                    <a:cxn ang="0">
                      <a:pos x="40322500" y="211693125"/>
                    </a:cxn>
                    <a:cxn ang="0">
                      <a:pos x="131048125" y="241935000"/>
                    </a:cxn>
                    <a:cxn ang="0">
                      <a:pos x="211693125" y="211693125"/>
                    </a:cxn>
                    <a:cxn ang="0">
                      <a:pos x="252015625" y="120967500"/>
                    </a:cxn>
                    <a:cxn ang="0">
                      <a:pos x="211693125" y="40322500"/>
                    </a:cxn>
                  </a:cxnLst>
                  <a:rect l="0" t="0" r="0" b="0"/>
                  <a:pathLst>
                    <a:path w="25" h="24">
                      <a:moveTo>
                        <a:pt x="21" y="4"/>
                      </a:moveTo>
                      <a:cubicBezTo>
                        <a:pt x="19" y="2"/>
                        <a:pt x="16" y="0"/>
                        <a:pt x="13" y="0"/>
                      </a:cubicBezTo>
                      <a:cubicBezTo>
                        <a:pt x="9" y="0"/>
                        <a:pt x="6" y="2"/>
                        <a:pt x="4" y="4"/>
                      </a:cubicBezTo>
                      <a:cubicBezTo>
                        <a:pt x="2" y="6"/>
                        <a:pt x="0" y="9"/>
                        <a:pt x="0" y="12"/>
                      </a:cubicBezTo>
                      <a:cubicBezTo>
                        <a:pt x="0" y="16"/>
                        <a:pt x="2"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282" name="Freeform 333"/>
                <p:cNvSpPr/>
                <p:nvPr/>
              </p:nvSpPr>
              <p:spPr>
                <a:xfrm>
                  <a:off x="13807" y="2201"/>
                  <a:ext cx="164" cy="167"/>
                </a:xfrm>
                <a:custGeom>
                  <a:avLst/>
                  <a:gdLst/>
                  <a:ahLst/>
                  <a:cxnLst>
                    <a:cxn ang="0">
                      <a:pos x="193303630" y="30241875"/>
                    </a:cxn>
                    <a:cxn ang="0">
                      <a:pos x="115982800" y="0"/>
                    </a:cxn>
                    <a:cxn ang="0">
                      <a:pos x="38661970" y="30241875"/>
                    </a:cxn>
                    <a:cxn ang="0">
                      <a:pos x="0" y="120967500"/>
                    </a:cxn>
                    <a:cxn ang="0">
                      <a:pos x="38661970"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83" name="Freeform 334"/>
                <p:cNvSpPr/>
                <p:nvPr/>
              </p:nvSpPr>
              <p:spPr>
                <a:xfrm>
                  <a:off x="13807" y="2459"/>
                  <a:ext cx="164" cy="164"/>
                </a:xfrm>
                <a:custGeom>
                  <a:avLst/>
                  <a:gdLst/>
                  <a:ahLst/>
                  <a:cxnLst>
                    <a:cxn ang="0">
                      <a:pos x="193303630" y="38661970"/>
                    </a:cxn>
                    <a:cxn ang="0">
                      <a:pos x="115982800" y="0"/>
                    </a:cxn>
                    <a:cxn ang="0">
                      <a:pos x="38661970" y="38661970"/>
                    </a:cxn>
                    <a:cxn ang="0">
                      <a:pos x="0" y="115982800"/>
                    </a:cxn>
                    <a:cxn ang="0">
                      <a:pos x="38661970" y="202966013"/>
                    </a:cxn>
                    <a:cxn ang="0">
                      <a:pos x="115982800" y="231962490"/>
                    </a:cxn>
                    <a:cxn ang="0">
                      <a:pos x="193303630" y="202966013"/>
                    </a:cxn>
                    <a:cxn ang="0">
                      <a:pos x="231962490" y="115982800"/>
                    </a:cxn>
                    <a:cxn ang="0">
                      <a:pos x="193303630" y="38661970"/>
                    </a:cxn>
                  </a:cxnLst>
                  <a:rect l="0" t="0" r="0" b="0"/>
                  <a:pathLst>
                    <a:path w="24" h="24">
                      <a:moveTo>
                        <a:pt x="20" y="4"/>
                      </a:moveTo>
                      <a:cubicBezTo>
                        <a:pt x="18" y="1"/>
                        <a:pt x="16" y="0"/>
                        <a:pt x="12" y="0"/>
                      </a:cubicBezTo>
                      <a:cubicBezTo>
                        <a:pt x="8" y="0"/>
                        <a:pt x="6" y="1"/>
                        <a:pt x="4" y="4"/>
                      </a:cubicBezTo>
                      <a:cubicBezTo>
                        <a:pt x="1" y="6"/>
                        <a:pt x="0" y="9"/>
                        <a:pt x="0" y="12"/>
                      </a:cubicBezTo>
                      <a:cubicBezTo>
                        <a:pt x="0" y="16"/>
                        <a:pt x="1" y="18"/>
                        <a:pt x="4" y="21"/>
                      </a:cubicBezTo>
                      <a:cubicBezTo>
                        <a:pt x="6" y="23"/>
                        <a:pt x="8"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284" name="Freeform 335"/>
                <p:cNvSpPr/>
                <p:nvPr/>
              </p:nvSpPr>
              <p:spPr>
                <a:xfrm>
                  <a:off x="13807" y="2714"/>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4"/>
                        <a:pt x="8"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285" name="Freeform 336"/>
                <p:cNvSpPr/>
                <p:nvPr/>
              </p:nvSpPr>
              <p:spPr>
                <a:xfrm>
                  <a:off x="13807" y="2975"/>
                  <a:ext cx="164" cy="167"/>
                </a:xfrm>
                <a:custGeom>
                  <a:avLst/>
                  <a:gdLst/>
                  <a:ahLst/>
                  <a:cxnLst>
                    <a:cxn ang="0">
                      <a:pos x="193303630" y="30241875"/>
                    </a:cxn>
                    <a:cxn ang="0">
                      <a:pos x="115982800" y="0"/>
                    </a:cxn>
                    <a:cxn ang="0">
                      <a:pos x="38661970" y="30241875"/>
                    </a:cxn>
                    <a:cxn ang="0">
                      <a:pos x="0" y="120967500"/>
                    </a:cxn>
                    <a:cxn ang="0">
                      <a:pos x="38661970"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86" name="Freeform 337"/>
                <p:cNvSpPr/>
                <p:nvPr/>
              </p:nvSpPr>
              <p:spPr>
                <a:xfrm>
                  <a:off x="13807" y="4003"/>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3"/>
                        <a:pt x="8"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287" name="Freeform 338"/>
                <p:cNvSpPr/>
                <p:nvPr/>
              </p:nvSpPr>
              <p:spPr>
                <a:xfrm>
                  <a:off x="13807" y="4265"/>
                  <a:ext cx="164" cy="167"/>
                </a:xfrm>
                <a:custGeom>
                  <a:avLst/>
                  <a:gdLst/>
                  <a:ahLst/>
                  <a:cxnLst>
                    <a:cxn ang="0">
                      <a:pos x="193303630" y="30241875"/>
                    </a:cxn>
                    <a:cxn ang="0">
                      <a:pos x="115982800" y="0"/>
                    </a:cxn>
                    <a:cxn ang="0">
                      <a:pos x="38661970" y="30241875"/>
                    </a:cxn>
                    <a:cxn ang="0">
                      <a:pos x="0" y="120967500"/>
                    </a:cxn>
                    <a:cxn ang="0">
                      <a:pos x="38661970"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88" name="Freeform 339"/>
                <p:cNvSpPr/>
                <p:nvPr/>
              </p:nvSpPr>
              <p:spPr>
                <a:xfrm>
                  <a:off x="13807" y="4519"/>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1"/>
                        <a:pt x="16" y="0"/>
                        <a:pt x="12" y="0"/>
                      </a:cubicBezTo>
                      <a:cubicBezTo>
                        <a:pt x="8" y="0"/>
                        <a:pt x="6" y="1"/>
                        <a:pt x="4" y="4"/>
                      </a:cubicBezTo>
                      <a:cubicBezTo>
                        <a:pt x="1" y="6"/>
                        <a:pt x="0" y="9"/>
                        <a:pt x="0" y="12"/>
                      </a:cubicBezTo>
                      <a:cubicBezTo>
                        <a:pt x="0" y="16"/>
                        <a:pt x="1" y="18"/>
                        <a:pt x="4" y="21"/>
                      </a:cubicBezTo>
                      <a:cubicBezTo>
                        <a:pt x="6" y="23"/>
                        <a:pt x="8"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289" name="Freeform 340"/>
                <p:cNvSpPr/>
                <p:nvPr/>
              </p:nvSpPr>
              <p:spPr>
                <a:xfrm>
                  <a:off x="13807" y="4777"/>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4"/>
                        <a:pt x="8"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290" name="Freeform 341"/>
                <p:cNvSpPr/>
                <p:nvPr/>
              </p:nvSpPr>
              <p:spPr>
                <a:xfrm>
                  <a:off x="13807" y="5039"/>
                  <a:ext cx="164" cy="164"/>
                </a:xfrm>
                <a:custGeom>
                  <a:avLst/>
                  <a:gdLst/>
                  <a:ahLst/>
                  <a:cxnLst>
                    <a:cxn ang="0">
                      <a:pos x="193303630" y="28996477"/>
                    </a:cxn>
                    <a:cxn ang="0">
                      <a:pos x="115982800" y="0"/>
                    </a:cxn>
                    <a:cxn ang="0">
                      <a:pos x="38661970" y="28996477"/>
                    </a:cxn>
                    <a:cxn ang="0">
                      <a:pos x="0" y="115982800"/>
                    </a:cxn>
                    <a:cxn ang="0">
                      <a:pos x="38661970" y="193303630"/>
                    </a:cxn>
                    <a:cxn ang="0">
                      <a:pos x="115982800" y="231962490"/>
                    </a:cxn>
                    <a:cxn ang="0">
                      <a:pos x="193303630" y="193303630"/>
                    </a:cxn>
                    <a:cxn ang="0">
                      <a:pos x="231962490" y="115982800"/>
                    </a:cxn>
                    <a:cxn ang="0">
                      <a:pos x="193303630" y="28996477"/>
                    </a:cxn>
                  </a:cxnLst>
                  <a:rect l="0" t="0" r="0" b="0"/>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91" name="Freeform 342"/>
                <p:cNvSpPr/>
                <p:nvPr/>
              </p:nvSpPr>
              <p:spPr>
                <a:xfrm>
                  <a:off x="14062" y="6329"/>
                  <a:ext cx="171" cy="167"/>
                </a:xfrm>
                <a:custGeom>
                  <a:avLst/>
                  <a:gdLst/>
                  <a:ahLst/>
                  <a:cxnLst>
                    <a:cxn ang="0">
                      <a:pos x="203312940" y="30241875"/>
                    </a:cxn>
                    <a:cxn ang="0">
                      <a:pos x="125860984" y="0"/>
                    </a:cxn>
                    <a:cxn ang="0">
                      <a:pos x="38725978" y="30241875"/>
                    </a:cxn>
                    <a:cxn ang="0">
                      <a:pos x="0" y="120967500"/>
                    </a:cxn>
                    <a:cxn ang="0">
                      <a:pos x="38725978" y="201612500"/>
                    </a:cxn>
                    <a:cxn ang="0">
                      <a:pos x="125860984" y="241935000"/>
                    </a:cxn>
                    <a:cxn ang="0">
                      <a:pos x="203312940" y="201612500"/>
                    </a:cxn>
                    <a:cxn ang="0">
                      <a:pos x="242038918" y="120967500"/>
                    </a:cxn>
                    <a:cxn ang="0">
                      <a:pos x="203312940" y="30241875"/>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292" name="Freeform 343"/>
                <p:cNvSpPr/>
                <p:nvPr/>
              </p:nvSpPr>
              <p:spPr>
                <a:xfrm>
                  <a:off x="13807" y="6329"/>
                  <a:ext cx="164" cy="167"/>
                </a:xfrm>
                <a:custGeom>
                  <a:avLst/>
                  <a:gdLst/>
                  <a:ahLst/>
                  <a:cxnLst>
                    <a:cxn ang="0">
                      <a:pos x="193303630" y="30241875"/>
                    </a:cxn>
                    <a:cxn ang="0">
                      <a:pos x="115982800" y="0"/>
                    </a:cxn>
                    <a:cxn ang="0">
                      <a:pos x="38661970" y="30241875"/>
                    </a:cxn>
                    <a:cxn ang="0">
                      <a:pos x="0" y="120967500"/>
                    </a:cxn>
                    <a:cxn ang="0">
                      <a:pos x="38661970"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93" name="Freeform 344"/>
                <p:cNvSpPr/>
                <p:nvPr/>
              </p:nvSpPr>
              <p:spPr>
                <a:xfrm>
                  <a:off x="14323" y="6329"/>
                  <a:ext cx="167" cy="167"/>
                </a:xfrm>
                <a:custGeom>
                  <a:avLst/>
                  <a:gdLst/>
                  <a:ahLst/>
                  <a:cxnLst>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 ang="0">
                      <a:pos x="120967500" y="0"/>
                    </a:cxn>
                  </a:cxnLst>
                  <a:rect l="0" t="0" r="0" b="0"/>
                  <a:pathLst>
                    <a:path w="24" h="24">
                      <a:moveTo>
                        <a:pt x="12" y="0"/>
                      </a:move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cubicBezTo>
                        <a:pt x="18" y="1"/>
                        <a:pt x="15" y="0"/>
                        <a:pt x="12" y="0"/>
                      </a:cubicBezTo>
                    </a:path>
                  </a:pathLst>
                </a:custGeom>
                <a:grpFill/>
                <a:ln w="9525">
                  <a:noFill/>
                </a:ln>
              </p:spPr>
              <p:txBody>
                <a:bodyPr/>
                <a:lstStyle/>
                <a:p>
                  <a:endParaRPr lang="zh-CN" altLang="en-US"/>
                </a:p>
              </p:txBody>
            </p:sp>
            <p:sp>
              <p:nvSpPr>
                <p:cNvPr id="294" name="Freeform 345"/>
                <p:cNvSpPr/>
                <p:nvPr/>
              </p:nvSpPr>
              <p:spPr>
                <a:xfrm>
                  <a:off x="14062" y="6583"/>
                  <a:ext cx="171" cy="167"/>
                </a:xfrm>
                <a:custGeom>
                  <a:avLst/>
                  <a:gdLst/>
                  <a:ahLst/>
                  <a:cxnLst>
                    <a:cxn ang="0">
                      <a:pos x="203312940" y="40322500"/>
                    </a:cxn>
                    <a:cxn ang="0">
                      <a:pos x="125860984" y="0"/>
                    </a:cxn>
                    <a:cxn ang="0">
                      <a:pos x="38725978" y="40322500"/>
                    </a:cxn>
                    <a:cxn ang="0">
                      <a:pos x="0" y="120967500"/>
                    </a:cxn>
                    <a:cxn ang="0">
                      <a:pos x="38725978" y="211693125"/>
                    </a:cxn>
                    <a:cxn ang="0">
                      <a:pos x="125860984" y="241935000"/>
                    </a:cxn>
                    <a:cxn ang="0">
                      <a:pos x="203312940" y="211693125"/>
                    </a:cxn>
                    <a:cxn ang="0">
                      <a:pos x="242038918" y="120967500"/>
                    </a:cxn>
                    <a:cxn ang="0">
                      <a:pos x="203312940" y="40322500"/>
                    </a:cxn>
                  </a:cxnLst>
                  <a:rect l="0" t="0" r="0" b="0"/>
                  <a:pathLst>
                    <a:path w="25" h="24">
                      <a:moveTo>
                        <a:pt x="21" y="4"/>
                      </a:moveTo>
                      <a:cubicBezTo>
                        <a:pt x="19" y="2"/>
                        <a:pt x="16" y="0"/>
                        <a:pt x="13" y="0"/>
                      </a:cubicBezTo>
                      <a:cubicBezTo>
                        <a:pt x="9" y="0"/>
                        <a:pt x="6" y="2"/>
                        <a:pt x="4" y="4"/>
                      </a:cubicBezTo>
                      <a:cubicBezTo>
                        <a:pt x="1" y="6"/>
                        <a:pt x="0" y="9"/>
                        <a:pt x="0" y="12"/>
                      </a:cubicBezTo>
                      <a:cubicBezTo>
                        <a:pt x="0" y="15"/>
                        <a:pt x="1" y="18"/>
                        <a:pt x="4" y="21"/>
                      </a:cubicBezTo>
                      <a:cubicBezTo>
                        <a:pt x="6" y="23"/>
                        <a:pt x="9" y="24"/>
                        <a:pt x="13" y="24"/>
                      </a:cubicBezTo>
                      <a:cubicBezTo>
                        <a:pt x="16" y="24"/>
                        <a:pt x="19" y="23"/>
                        <a:pt x="21" y="21"/>
                      </a:cubicBezTo>
                      <a:cubicBezTo>
                        <a:pt x="23" y="18"/>
                        <a:pt x="25" y="15"/>
                        <a:pt x="25" y="12"/>
                      </a:cubicBezTo>
                      <a:cubicBezTo>
                        <a:pt x="25" y="9"/>
                        <a:pt x="23" y="6"/>
                        <a:pt x="21" y="4"/>
                      </a:cubicBezTo>
                    </a:path>
                  </a:pathLst>
                </a:custGeom>
                <a:grpFill/>
                <a:ln w="9525">
                  <a:noFill/>
                </a:ln>
              </p:spPr>
              <p:txBody>
                <a:bodyPr/>
                <a:lstStyle/>
                <a:p>
                  <a:endParaRPr lang="zh-CN" altLang="en-US"/>
                </a:p>
              </p:txBody>
            </p:sp>
            <p:sp>
              <p:nvSpPr>
                <p:cNvPr id="295" name="Freeform 346"/>
                <p:cNvSpPr/>
                <p:nvPr/>
              </p:nvSpPr>
              <p:spPr>
                <a:xfrm>
                  <a:off x="14062" y="1940"/>
                  <a:ext cx="171" cy="167"/>
                </a:xfrm>
                <a:custGeom>
                  <a:avLst/>
                  <a:gdLst/>
                  <a:ahLst/>
                  <a:cxnLst>
                    <a:cxn ang="0">
                      <a:pos x="203312940" y="40322500"/>
                    </a:cxn>
                    <a:cxn ang="0">
                      <a:pos x="125860984" y="0"/>
                    </a:cxn>
                    <a:cxn ang="0">
                      <a:pos x="38725978" y="40322500"/>
                    </a:cxn>
                    <a:cxn ang="0">
                      <a:pos x="0" y="120967500"/>
                    </a:cxn>
                    <a:cxn ang="0">
                      <a:pos x="38725978" y="211693125"/>
                    </a:cxn>
                    <a:cxn ang="0">
                      <a:pos x="125860984" y="241935000"/>
                    </a:cxn>
                    <a:cxn ang="0">
                      <a:pos x="203312940" y="211693125"/>
                    </a:cxn>
                    <a:cxn ang="0">
                      <a:pos x="242038918" y="120967500"/>
                    </a:cxn>
                    <a:cxn ang="0">
                      <a:pos x="203312940" y="40322500"/>
                    </a:cxn>
                  </a:cxnLst>
                  <a:rect l="0" t="0" r="0" b="0"/>
                  <a:pathLst>
                    <a:path w="25" h="24">
                      <a:moveTo>
                        <a:pt x="21" y="4"/>
                      </a:moveTo>
                      <a:cubicBezTo>
                        <a:pt x="19" y="2"/>
                        <a:pt x="16" y="0"/>
                        <a:pt x="13" y="0"/>
                      </a:cubicBezTo>
                      <a:cubicBezTo>
                        <a:pt x="9" y="0"/>
                        <a:pt x="6" y="2"/>
                        <a:pt x="4" y="4"/>
                      </a:cubicBezTo>
                      <a:cubicBezTo>
                        <a:pt x="1" y="6"/>
                        <a:pt x="0" y="9"/>
                        <a:pt x="0" y="12"/>
                      </a:cubicBezTo>
                      <a:cubicBezTo>
                        <a:pt x="0" y="16"/>
                        <a:pt x="1" y="19"/>
                        <a:pt x="4" y="21"/>
                      </a:cubicBezTo>
                      <a:cubicBezTo>
                        <a:pt x="6" y="23"/>
                        <a:pt x="9" y="24"/>
                        <a:pt x="13" y="24"/>
                      </a:cubicBezTo>
                      <a:cubicBezTo>
                        <a:pt x="16" y="24"/>
                        <a:pt x="19" y="23"/>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296" name="Freeform 347"/>
                <p:cNvSpPr/>
                <p:nvPr/>
              </p:nvSpPr>
              <p:spPr>
                <a:xfrm>
                  <a:off x="14062" y="2201"/>
                  <a:ext cx="171" cy="167"/>
                </a:xfrm>
                <a:custGeom>
                  <a:avLst/>
                  <a:gdLst/>
                  <a:ahLst/>
                  <a:cxnLst>
                    <a:cxn ang="0">
                      <a:pos x="203312940" y="30241875"/>
                    </a:cxn>
                    <a:cxn ang="0">
                      <a:pos x="125860984" y="0"/>
                    </a:cxn>
                    <a:cxn ang="0">
                      <a:pos x="38725978" y="30241875"/>
                    </a:cxn>
                    <a:cxn ang="0">
                      <a:pos x="0" y="120967500"/>
                    </a:cxn>
                    <a:cxn ang="0">
                      <a:pos x="38725978" y="201612500"/>
                    </a:cxn>
                    <a:cxn ang="0">
                      <a:pos x="125860984" y="241935000"/>
                    </a:cxn>
                    <a:cxn ang="0">
                      <a:pos x="203312940" y="201612500"/>
                    </a:cxn>
                    <a:cxn ang="0">
                      <a:pos x="242038918" y="120967500"/>
                    </a:cxn>
                    <a:cxn ang="0">
                      <a:pos x="203312940" y="30241875"/>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297" name="Freeform 348"/>
                <p:cNvSpPr/>
                <p:nvPr/>
              </p:nvSpPr>
              <p:spPr>
                <a:xfrm>
                  <a:off x="14062" y="2459"/>
                  <a:ext cx="171" cy="164"/>
                </a:xfrm>
                <a:custGeom>
                  <a:avLst/>
                  <a:gdLst/>
                  <a:ahLst/>
                  <a:cxnLst>
                    <a:cxn ang="0">
                      <a:pos x="203312940" y="38661970"/>
                    </a:cxn>
                    <a:cxn ang="0">
                      <a:pos x="125860984" y="0"/>
                    </a:cxn>
                    <a:cxn ang="0">
                      <a:pos x="38725978" y="38661970"/>
                    </a:cxn>
                    <a:cxn ang="0">
                      <a:pos x="0" y="115982800"/>
                    </a:cxn>
                    <a:cxn ang="0">
                      <a:pos x="38725978" y="202966013"/>
                    </a:cxn>
                    <a:cxn ang="0">
                      <a:pos x="125860984" y="231962490"/>
                    </a:cxn>
                    <a:cxn ang="0">
                      <a:pos x="203312940" y="202966013"/>
                    </a:cxn>
                    <a:cxn ang="0">
                      <a:pos x="242038918" y="115982800"/>
                    </a:cxn>
                    <a:cxn ang="0">
                      <a:pos x="203312940" y="38661970"/>
                    </a:cxn>
                  </a:cxnLst>
                  <a:rect l="0" t="0" r="0" b="0"/>
                  <a:pathLst>
                    <a:path w="25" h="24">
                      <a:moveTo>
                        <a:pt x="21" y="4"/>
                      </a:moveTo>
                      <a:cubicBezTo>
                        <a:pt x="19" y="1"/>
                        <a:pt x="16" y="0"/>
                        <a:pt x="13" y="0"/>
                      </a:cubicBezTo>
                      <a:cubicBezTo>
                        <a:pt x="9" y="0"/>
                        <a:pt x="6" y="1"/>
                        <a:pt x="4" y="4"/>
                      </a:cubicBezTo>
                      <a:cubicBezTo>
                        <a:pt x="1" y="6"/>
                        <a:pt x="0" y="9"/>
                        <a:pt x="0" y="12"/>
                      </a:cubicBezTo>
                      <a:cubicBezTo>
                        <a:pt x="0" y="16"/>
                        <a:pt x="1" y="18"/>
                        <a:pt x="4" y="21"/>
                      </a:cubicBezTo>
                      <a:cubicBezTo>
                        <a:pt x="6" y="23"/>
                        <a:pt x="9" y="24"/>
                        <a:pt x="13"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298" name="Freeform 349"/>
                <p:cNvSpPr/>
                <p:nvPr/>
              </p:nvSpPr>
              <p:spPr>
                <a:xfrm>
                  <a:off x="14062" y="2714"/>
                  <a:ext cx="171" cy="171"/>
                </a:xfrm>
                <a:custGeom>
                  <a:avLst/>
                  <a:gdLst/>
                  <a:ahLst/>
                  <a:cxnLst>
                    <a:cxn ang="0">
                      <a:pos x="203312940" y="38725978"/>
                    </a:cxn>
                    <a:cxn ang="0">
                      <a:pos x="125860984" y="0"/>
                    </a:cxn>
                    <a:cxn ang="0">
                      <a:pos x="38725978" y="38725978"/>
                    </a:cxn>
                    <a:cxn ang="0">
                      <a:pos x="0" y="116177934"/>
                    </a:cxn>
                    <a:cxn ang="0">
                      <a:pos x="38725978" y="203312940"/>
                    </a:cxn>
                    <a:cxn ang="0">
                      <a:pos x="125860984" y="242038918"/>
                    </a:cxn>
                    <a:cxn ang="0">
                      <a:pos x="203312940" y="203312940"/>
                    </a:cxn>
                    <a:cxn ang="0">
                      <a:pos x="242038918" y="116177934"/>
                    </a:cxn>
                    <a:cxn ang="0">
                      <a:pos x="203312940"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299" name="Freeform 350"/>
                <p:cNvSpPr/>
                <p:nvPr/>
              </p:nvSpPr>
              <p:spPr>
                <a:xfrm>
                  <a:off x="14062" y="2975"/>
                  <a:ext cx="171" cy="167"/>
                </a:xfrm>
                <a:custGeom>
                  <a:avLst/>
                  <a:gdLst/>
                  <a:ahLst/>
                  <a:cxnLst>
                    <a:cxn ang="0">
                      <a:pos x="203312940" y="30241875"/>
                    </a:cxn>
                    <a:cxn ang="0">
                      <a:pos x="125860984" y="0"/>
                    </a:cxn>
                    <a:cxn ang="0">
                      <a:pos x="38725978" y="30241875"/>
                    </a:cxn>
                    <a:cxn ang="0">
                      <a:pos x="0" y="120967500"/>
                    </a:cxn>
                    <a:cxn ang="0">
                      <a:pos x="38725978" y="201612500"/>
                    </a:cxn>
                    <a:cxn ang="0">
                      <a:pos x="125860984" y="241935000"/>
                    </a:cxn>
                    <a:cxn ang="0">
                      <a:pos x="203312940" y="201612500"/>
                    </a:cxn>
                    <a:cxn ang="0">
                      <a:pos x="242038918" y="120967500"/>
                    </a:cxn>
                    <a:cxn ang="0">
                      <a:pos x="203312940" y="30241875"/>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300" name="Freeform 351"/>
                <p:cNvSpPr/>
                <p:nvPr/>
              </p:nvSpPr>
              <p:spPr>
                <a:xfrm>
                  <a:off x="14062" y="4003"/>
                  <a:ext cx="171" cy="171"/>
                </a:xfrm>
                <a:custGeom>
                  <a:avLst/>
                  <a:gdLst/>
                  <a:ahLst/>
                  <a:cxnLst>
                    <a:cxn ang="0">
                      <a:pos x="203312940" y="38725978"/>
                    </a:cxn>
                    <a:cxn ang="0">
                      <a:pos x="125860984" y="0"/>
                    </a:cxn>
                    <a:cxn ang="0">
                      <a:pos x="38725978" y="38725978"/>
                    </a:cxn>
                    <a:cxn ang="0">
                      <a:pos x="0" y="116177934"/>
                    </a:cxn>
                    <a:cxn ang="0">
                      <a:pos x="38725978" y="203312940"/>
                    </a:cxn>
                    <a:cxn ang="0">
                      <a:pos x="125860984" y="242038918"/>
                    </a:cxn>
                    <a:cxn ang="0">
                      <a:pos x="203312940" y="203312940"/>
                    </a:cxn>
                    <a:cxn ang="0">
                      <a:pos x="242038918" y="116177934"/>
                    </a:cxn>
                    <a:cxn ang="0">
                      <a:pos x="203312940"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3"/>
                        <a:pt x="9" y="25"/>
                        <a:pt x="13" y="25"/>
                      </a:cubicBezTo>
                      <a:cubicBezTo>
                        <a:pt x="16" y="25"/>
                        <a:pt x="19" y="23"/>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301" name="Freeform 352"/>
                <p:cNvSpPr/>
                <p:nvPr/>
              </p:nvSpPr>
              <p:spPr>
                <a:xfrm>
                  <a:off x="14062" y="4265"/>
                  <a:ext cx="171" cy="167"/>
                </a:xfrm>
                <a:custGeom>
                  <a:avLst/>
                  <a:gdLst/>
                  <a:ahLst/>
                  <a:cxnLst>
                    <a:cxn ang="0">
                      <a:pos x="203312940" y="30241875"/>
                    </a:cxn>
                    <a:cxn ang="0">
                      <a:pos x="125860984" y="0"/>
                    </a:cxn>
                    <a:cxn ang="0">
                      <a:pos x="38725978" y="30241875"/>
                    </a:cxn>
                    <a:cxn ang="0">
                      <a:pos x="0" y="120967500"/>
                    </a:cxn>
                    <a:cxn ang="0">
                      <a:pos x="38725978" y="201612500"/>
                    </a:cxn>
                    <a:cxn ang="0">
                      <a:pos x="125860984" y="241935000"/>
                    </a:cxn>
                    <a:cxn ang="0">
                      <a:pos x="203312940" y="201612500"/>
                    </a:cxn>
                    <a:cxn ang="0">
                      <a:pos x="242038918" y="120967500"/>
                    </a:cxn>
                    <a:cxn ang="0">
                      <a:pos x="203312940" y="30241875"/>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302" name="Freeform 353"/>
                <p:cNvSpPr/>
                <p:nvPr/>
              </p:nvSpPr>
              <p:spPr>
                <a:xfrm>
                  <a:off x="14062" y="4519"/>
                  <a:ext cx="171" cy="167"/>
                </a:xfrm>
                <a:custGeom>
                  <a:avLst/>
                  <a:gdLst/>
                  <a:ahLst/>
                  <a:cxnLst>
                    <a:cxn ang="0">
                      <a:pos x="203312940" y="40322500"/>
                    </a:cxn>
                    <a:cxn ang="0">
                      <a:pos x="125860984" y="0"/>
                    </a:cxn>
                    <a:cxn ang="0">
                      <a:pos x="38725978" y="40322500"/>
                    </a:cxn>
                    <a:cxn ang="0">
                      <a:pos x="0" y="120967500"/>
                    </a:cxn>
                    <a:cxn ang="0">
                      <a:pos x="38725978" y="211693125"/>
                    </a:cxn>
                    <a:cxn ang="0">
                      <a:pos x="125860984" y="241935000"/>
                    </a:cxn>
                    <a:cxn ang="0">
                      <a:pos x="203312940" y="211693125"/>
                    </a:cxn>
                    <a:cxn ang="0">
                      <a:pos x="242038918" y="120967500"/>
                    </a:cxn>
                    <a:cxn ang="0">
                      <a:pos x="203312940" y="40322500"/>
                    </a:cxn>
                  </a:cxnLst>
                  <a:rect l="0" t="0" r="0" b="0"/>
                  <a:pathLst>
                    <a:path w="25" h="24">
                      <a:moveTo>
                        <a:pt x="21" y="4"/>
                      </a:moveTo>
                      <a:cubicBezTo>
                        <a:pt x="19" y="1"/>
                        <a:pt x="16" y="0"/>
                        <a:pt x="13" y="0"/>
                      </a:cubicBezTo>
                      <a:cubicBezTo>
                        <a:pt x="9" y="0"/>
                        <a:pt x="6" y="1"/>
                        <a:pt x="4" y="4"/>
                      </a:cubicBezTo>
                      <a:cubicBezTo>
                        <a:pt x="1" y="6"/>
                        <a:pt x="0" y="9"/>
                        <a:pt x="0" y="12"/>
                      </a:cubicBezTo>
                      <a:cubicBezTo>
                        <a:pt x="0" y="16"/>
                        <a:pt x="1" y="18"/>
                        <a:pt x="4" y="21"/>
                      </a:cubicBezTo>
                      <a:cubicBezTo>
                        <a:pt x="6" y="23"/>
                        <a:pt x="9" y="24"/>
                        <a:pt x="13"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303" name="Freeform 354"/>
                <p:cNvSpPr/>
                <p:nvPr/>
              </p:nvSpPr>
              <p:spPr>
                <a:xfrm>
                  <a:off x="14062" y="4777"/>
                  <a:ext cx="171" cy="171"/>
                </a:xfrm>
                <a:custGeom>
                  <a:avLst/>
                  <a:gdLst/>
                  <a:ahLst/>
                  <a:cxnLst>
                    <a:cxn ang="0">
                      <a:pos x="203312940" y="38725978"/>
                    </a:cxn>
                    <a:cxn ang="0">
                      <a:pos x="125860984" y="0"/>
                    </a:cxn>
                    <a:cxn ang="0">
                      <a:pos x="38725978" y="38725978"/>
                    </a:cxn>
                    <a:cxn ang="0">
                      <a:pos x="0" y="116177934"/>
                    </a:cxn>
                    <a:cxn ang="0">
                      <a:pos x="38725978" y="203312940"/>
                    </a:cxn>
                    <a:cxn ang="0">
                      <a:pos x="125860984" y="242038918"/>
                    </a:cxn>
                    <a:cxn ang="0">
                      <a:pos x="203312940" y="203312940"/>
                    </a:cxn>
                    <a:cxn ang="0">
                      <a:pos x="242038918" y="116177934"/>
                    </a:cxn>
                    <a:cxn ang="0">
                      <a:pos x="203312940"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304" name="Freeform 355"/>
                <p:cNvSpPr/>
                <p:nvPr/>
              </p:nvSpPr>
              <p:spPr>
                <a:xfrm>
                  <a:off x="14062" y="5293"/>
                  <a:ext cx="171" cy="167"/>
                </a:xfrm>
                <a:custGeom>
                  <a:avLst/>
                  <a:gdLst/>
                  <a:ahLst/>
                  <a:cxnLst>
                    <a:cxn ang="0">
                      <a:pos x="203312940" y="40322500"/>
                    </a:cxn>
                    <a:cxn ang="0">
                      <a:pos x="125860984" y="0"/>
                    </a:cxn>
                    <a:cxn ang="0">
                      <a:pos x="38725978" y="40322500"/>
                    </a:cxn>
                    <a:cxn ang="0">
                      <a:pos x="0" y="120967500"/>
                    </a:cxn>
                    <a:cxn ang="0">
                      <a:pos x="38725978" y="211693125"/>
                    </a:cxn>
                    <a:cxn ang="0">
                      <a:pos x="125860984" y="241935000"/>
                    </a:cxn>
                    <a:cxn ang="0">
                      <a:pos x="203312940" y="211693125"/>
                    </a:cxn>
                    <a:cxn ang="0">
                      <a:pos x="242038918" y="120967500"/>
                    </a:cxn>
                    <a:cxn ang="0">
                      <a:pos x="203312940" y="40322500"/>
                    </a:cxn>
                  </a:cxnLst>
                  <a:rect l="0" t="0" r="0" b="0"/>
                  <a:pathLst>
                    <a:path w="25" h="24">
                      <a:moveTo>
                        <a:pt x="21" y="4"/>
                      </a:moveTo>
                      <a:cubicBezTo>
                        <a:pt x="19" y="2"/>
                        <a:pt x="16" y="0"/>
                        <a:pt x="13" y="0"/>
                      </a:cubicBezTo>
                      <a:cubicBezTo>
                        <a:pt x="9" y="0"/>
                        <a:pt x="6" y="2"/>
                        <a:pt x="4" y="4"/>
                      </a:cubicBezTo>
                      <a:cubicBezTo>
                        <a:pt x="1" y="6"/>
                        <a:pt x="0" y="9"/>
                        <a:pt x="0" y="12"/>
                      </a:cubicBezTo>
                      <a:cubicBezTo>
                        <a:pt x="0" y="16"/>
                        <a:pt x="1" y="18"/>
                        <a:pt x="4" y="21"/>
                      </a:cubicBezTo>
                      <a:cubicBezTo>
                        <a:pt x="6" y="23"/>
                        <a:pt x="9" y="24"/>
                        <a:pt x="13"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305" name="Freeform 356"/>
                <p:cNvSpPr/>
                <p:nvPr/>
              </p:nvSpPr>
              <p:spPr>
                <a:xfrm>
                  <a:off x="14323" y="2459"/>
                  <a:ext cx="167" cy="164"/>
                </a:xfrm>
                <a:custGeom>
                  <a:avLst/>
                  <a:gdLst/>
                  <a:ahLst/>
                  <a:cxnLst>
                    <a:cxn ang="0">
                      <a:pos x="201612500" y="202966013"/>
                    </a:cxn>
                    <a:cxn ang="0">
                      <a:pos x="241935000" y="115982800"/>
                    </a:cxn>
                    <a:cxn ang="0">
                      <a:pos x="201612500" y="38661970"/>
                    </a:cxn>
                    <a:cxn ang="0">
                      <a:pos x="120967500" y="0"/>
                    </a:cxn>
                    <a:cxn ang="0">
                      <a:pos x="30241875" y="38661970"/>
                    </a:cxn>
                    <a:cxn ang="0">
                      <a:pos x="0" y="115982800"/>
                    </a:cxn>
                    <a:cxn ang="0">
                      <a:pos x="30241875" y="202966013"/>
                    </a:cxn>
                    <a:cxn ang="0">
                      <a:pos x="120967500" y="231962490"/>
                    </a:cxn>
                    <a:cxn ang="0">
                      <a:pos x="201612500" y="202966013"/>
                    </a:cxn>
                  </a:cxnLst>
                  <a:rect l="0" t="0" r="0" b="0"/>
                  <a:pathLst>
                    <a:path w="24" h="24">
                      <a:moveTo>
                        <a:pt x="20" y="21"/>
                      </a:moveTo>
                      <a:cubicBezTo>
                        <a:pt x="23" y="18"/>
                        <a:pt x="24" y="16"/>
                        <a:pt x="24" y="12"/>
                      </a:cubicBezTo>
                      <a:cubicBezTo>
                        <a:pt x="24" y="9"/>
                        <a:pt x="23" y="6"/>
                        <a:pt x="20" y="4"/>
                      </a:cubicBez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path>
                  </a:pathLst>
                </a:custGeom>
                <a:grpFill/>
                <a:ln w="9525">
                  <a:noFill/>
                </a:ln>
              </p:spPr>
              <p:txBody>
                <a:bodyPr/>
                <a:lstStyle/>
                <a:p>
                  <a:endParaRPr lang="zh-CN" altLang="en-US"/>
                </a:p>
              </p:txBody>
            </p:sp>
            <p:sp>
              <p:nvSpPr>
                <p:cNvPr id="306" name="Freeform 357"/>
                <p:cNvSpPr/>
                <p:nvPr/>
              </p:nvSpPr>
              <p:spPr>
                <a:xfrm>
                  <a:off x="14323" y="2714"/>
                  <a:ext cx="167" cy="171"/>
                </a:xfrm>
                <a:custGeom>
                  <a:avLst/>
                  <a:gdLst/>
                  <a:ahLst/>
                  <a:cxnLst>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Lst>
                  <a:rect l="0" t="0" r="0" b="0"/>
                  <a:pathLst>
                    <a:path w="24" h="25">
                      <a:moveTo>
                        <a:pt x="12" y="0"/>
                      </a:move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cubicBezTo>
                        <a:pt x="18" y="2"/>
                        <a:pt x="15" y="0"/>
                        <a:pt x="12" y="0"/>
                      </a:cubicBezTo>
                    </a:path>
                  </a:pathLst>
                </a:custGeom>
                <a:grpFill/>
                <a:ln w="9525">
                  <a:noFill/>
                </a:ln>
              </p:spPr>
              <p:txBody>
                <a:bodyPr/>
                <a:lstStyle/>
                <a:p>
                  <a:endParaRPr lang="zh-CN" altLang="en-US"/>
                </a:p>
              </p:txBody>
            </p:sp>
            <p:sp>
              <p:nvSpPr>
                <p:cNvPr id="307" name="Freeform 358"/>
                <p:cNvSpPr/>
                <p:nvPr/>
              </p:nvSpPr>
              <p:spPr>
                <a:xfrm>
                  <a:off x="14323" y="2975"/>
                  <a:ext cx="167" cy="167"/>
                </a:xfrm>
                <a:custGeom>
                  <a:avLst/>
                  <a:gdLst/>
                  <a:ahLst/>
                  <a:cxnLst>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 ang="0">
                      <a:pos x="120967500" y="0"/>
                    </a:cxn>
                  </a:cxnLst>
                  <a:rect l="0" t="0" r="0" b="0"/>
                  <a:pathLst>
                    <a:path w="24" h="24">
                      <a:moveTo>
                        <a:pt x="12" y="0"/>
                      </a:move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cubicBezTo>
                        <a:pt x="18" y="1"/>
                        <a:pt x="15" y="0"/>
                        <a:pt x="12" y="0"/>
                      </a:cubicBezTo>
                    </a:path>
                  </a:pathLst>
                </a:custGeom>
                <a:grpFill/>
                <a:ln w="9525">
                  <a:noFill/>
                </a:ln>
              </p:spPr>
              <p:txBody>
                <a:bodyPr/>
                <a:lstStyle/>
                <a:p>
                  <a:endParaRPr lang="zh-CN" altLang="en-US"/>
                </a:p>
              </p:txBody>
            </p:sp>
            <p:sp>
              <p:nvSpPr>
                <p:cNvPr id="308" name="Freeform 359"/>
                <p:cNvSpPr/>
                <p:nvPr/>
              </p:nvSpPr>
              <p:spPr>
                <a:xfrm>
                  <a:off x="14323" y="4003"/>
                  <a:ext cx="167" cy="171"/>
                </a:xfrm>
                <a:custGeom>
                  <a:avLst/>
                  <a:gdLst/>
                  <a:ahLst/>
                  <a:cxnLst>
                    <a:cxn ang="0">
                      <a:pos x="201612500" y="203312940"/>
                    </a:cxn>
                    <a:cxn ang="0">
                      <a:pos x="241935000" y="116177934"/>
                    </a:cxn>
                    <a:cxn ang="0">
                      <a:pos x="201612500" y="38725978"/>
                    </a:cxn>
                    <a:cxn ang="0">
                      <a:pos x="120967500" y="0"/>
                    </a:cxn>
                    <a:cxn ang="0">
                      <a:pos x="30241875" y="38725978"/>
                    </a:cxn>
                    <a:cxn ang="0">
                      <a:pos x="0" y="116177934"/>
                    </a:cxn>
                    <a:cxn ang="0">
                      <a:pos x="30241875" y="203312940"/>
                    </a:cxn>
                    <a:cxn ang="0">
                      <a:pos x="120967500" y="242038918"/>
                    </a:cxn>
                    <a:cxn ang="0">
                      <a:pos x="201612500" y="203312940"/>
                    </a:cxn>
                  </a:cxnLst>
                  <a:rect l="0" t="0" r="0" b="0"/>
                  <a:pathLst>
                    <a:path w="24" h="25">
                      <a:moveTo>
                        <a:pt x="20" y="21"/>
                      </a:moveTo>
                      <a:cubicBezTo>
                        <a:pt x="23" y="19"/>
                        <a:pt x="24" y="16"/>
                        <a:pt x="24" y="12"/>
                      </a:cubicBezTo>
                      <a:cubicBezTo>
                        <a:pt x="24" y="9"/>
                        <a:pt x="23" y="6"/>
                        <a:pt x="20" y="4"/>
                      </a:cubicBezTo>
                      <a:cubicBezTo>
                        <a:pt x="18" y="2"/>
                        <a:pt x="15" y="0"/>
                        <a:pt x="12" y="0"/>
                      </a:cubicBezTo>
                      <a:cubicBezTo>
                        <a:pt x="8" y="0"/>
                        <a:pt x="6" y="2"/>
                        <a:pt x="3" y="4"/>
                      </a:cubicBezTo>
                      <a:cubicBezTo>
                        <a:pt x="1" y="6"/>
                        <a:pt x="0" y="9"/>
                        <a:pt x="0" y="12"/>
                      </a:cubicBezTo>
                      <a:cubicBezTo>
                        <a:pt x="0" y="16"/>
                        <a:pt x="1" y="19"/>
                        <a:pt x="3" y="21"/>
                      </a:cubicBezTo>
                      <a:cubicBezTo>
                        <a:pt x="6" y="23"/>
                        <a:pt x="8" y="25"/>
                        <a:pt x="12" y="25"/>
                      </a:cubicBezTo>
                      <a:cubicBezTo>
                        <a:pt x="15" y="25"/>
                        <a:pt x="18" y="23"/>
                        <a:pt x="20" y="21"/>
                      </a:cubicBezTo>
                    </a:path>
                  </a:pathLst>
                </a:custGeom>
                <a:grpFill/>
                <a:ln w="9525">
                  <a:noFill/>
                </a:ln>
              </p:spPr>
              <p:txBody>
                <a:bodyPr/>
                <a:lstStyle/>
                <a:p>
                  <a:endParaRPr lang="zh-CN" altLang="en-US"/>
                </a:p>
              </p:txBody>
            </p:sp>
            <p:sp>
              <p:nvSpPr>
                <p:cNvPr id="309" name="Freeform 360"/>
                <p:cNvSpPr/>
                <p:nvPr/>
              </p:nvSpPr>
              <p:spPr>
                <a:xfrm>
                  <a:off x="14578" y="2459"/>
                  <a:ext cx="167"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310" name="Freeform 361"/>
                <p:cNvSpPr/>
                <p:nvPr/>
              </p:nvSpPr>
              <p:spPr>
                <a:xfrm>
                  <a:off x="14578" y="271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311" name="Freeform 362"/>
                <p:cNvSpPr/>
                <p:nvPr/>
              </p:nvSpPr>
              <p:spPr>
                <a:xfrm>
                  <a:off x="14578" y="297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312" name="Freeform 363"/>
                <p:cNvSpPr/>
                <p:nvPr/>
              </p:nvSpPr>
              <p:spPr>
                <a:xfrm>
                  <a:off x="14578" y="4003"/>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313" name="Freeform 364"/>
                <p:cNvSpPr/>
                <p:nvPr/>
              </p:nvSpPr>
              <p:spPr>
                <a:xfrm>
                  <a:off x="14835" y="2714"/>
                  <a:ext cx="171" cy="171"/>
                </a:xfrm>
                <a:custGeom>
                  <a:avLst/>
                  <a:gdLst/>
                  <a:ahLst/>
                  <a:cxnLst>
                    <a:cxn ang="0">
                      <a:pos x="203312940" y="38725978"/>
                    </a:cxn>
                    <a:cxn ang="0">
                      <a:pos x="125860984" y="0"/>
                    </a:cxn>
                    <a:cxn ang="0">
                      <a:pos x="38725978" y="38725978"/>
                    </a:cxn>
                    <a:cxn ang="0">
                      <a:pos x="0" y="116177934"/>
                    </a:cxn>
                    <a:cxn ang="0">
                      <a:pos x="38725978" y="203312940"/>
                    </a:cxn>
                    <a:cxn ang="0">
                      <a:pos x="125860984" y="242038918"/>
                    </a:cxn>
                    <a:cxn ang="0">
                      <a:pos x="203312940" y="203312940"/>
                    </a:cxn>
                    <a:cxn ang="0">
                      <a:pos x="242038918" y="116177934"/>
                    </a:cxn>
                    <a:cxn ang="0">
                      <a:pos x="203312940"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314" name="Freeform 365"/>
                <p:cNvSpPr/>
                <p:nvPr/>
              </p:nvSpPr>
              <p:spPr>
                <a:xfrm>
                  <a:off x="14835" y="2975"/>
                  <a:ext cx="171" cy="167"/>
                </a:xfrm>
                <a:custGeom>
                  <a:avLst/>
                  <a:gdLst/>
                  <a:ahLst/>
                  <a:cxnLst>
                    <a:cxn ang="0">
                      <a:pos x="203312940" y="30241875"/>
                    </a:cxn>
                    <a:cxn ang="0">
                      <a:pos x="125860984" y="0"/>
                    </a:cxn>
                    <a:cxn ang="0">
                      <a:pos x="38725978" y="30241875"/>
                    </a:cxn>
                    <a:cxn ang="0">
                      <a:pos x="0" y="120967500"/>
                    </a:cxn>
                    <a:cxn ang="0">
                      <a:pos x="38725978" y="201612500"/>
                    </a:cxn>
                    <a:cxn ang="0">
                      <a:pos x="125860984" y="241935000"/>
                    </a:cxn>
                    <a:cxn ang="0">
                      <a:pos x="203312940" y="201612500"/>
                    </a:cxn>
                    <a:cxn ang="0">
                      <a:pos x="242038918" y="120967500"/>
                    </a:cxn>
                    <a:cxn ang="0">
                      <a:pos x="203312940" y="30241875"/>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315" name="Freeform 366"/>
                <p:cNvSpPr/>
                <p:nvPr/>
              </p:nvSpPr>
              <p:spPr>
                <a:xfrm>
                  <a:off x="14835" y="4265"/>
                  <a:ext cx="171" cy="167"/>
                </a:xfrm>
                <a:custGeom>
                  <a:avLst/>
                  <a:gdLst/>
                  <a:ahLst/>
                  <a:cxnLst>
                    <a:cxn ang="0">
                      <a:pos x="203312940" y="30241875"/>
                    </a:cxn>
                    <a:cxn ang="0">
                      <a:pos x="125860984" y="0"/>
                    </a:cxn>
                    <a:cxn ang="0">
                      <a:pos x="38725978" y="30241875"/>
                    </a:cxn>
                    <a:cxn ang="0">
                      <a:pos x="0" y="120967500"/>
                    </a:cxn>
                    <a:cxn ang="0">
                      <a:pos x="38725978" y="201612500"/>
                    </a:cxn>
                    <a:cxn ang="0">
                      <a:pos x="125860984" y="241935000"/>
                    </a:cxn>
                    <a:cxn ang="0">
                      <a:pos x="203312940" y="201612500"/>
                    </a:cxn>
                    <a:cxn ang="0">
                      <a:pos x="242038918" y="120967500"/>
                    </a:cxn>
                    <a:cxn ang="0">
                      <a:pos x="203312940" y="30241875"/>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316" name="Freeform 367"/>
                <p:cNvSpPr/>
                <p:nvPr/>
              </p:nvSpPr>
              <p:spPr>
                <a:xfrm>
                  <a:off x="14578" y="4777"/>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317" name="Freeform 368"/>
                <p:cNvSpPr/>
                <p:nvPr/>
              </p:nvSpPr>
              <p:spPr>
                <a:xfrm>
                  <a:off x="15606" y="3488"/>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318" name="Freeform 369"/>
                <p:cNvSpPr/>
                <p:nvPr/>
              </p:nvSpPr>
              <p:spPr>
                <a:xfrm>
                  <a:off x="15606" y="3749"/>
                  <a:ext cx="174" cy="164"/>
                </a:xfrm>
                <a:custGeom>
                  <a:avLst/>
                  <a:gdLst/>
                  <a:ahLst/>
                  <a:cxnLst>
                    <a:cxn ang="0">
                      <a:pos x="211693125" y="38661970"/>
                    </a:cxn>
                    <a:cxn ang="0">
                      <a:pos x="131048125" y="0"/>
                    </a:cxn>
                    <a:cxn ang="0">
                      <a:pos x="40322500" y="38661970"/>
                    </a:cxn>
                    <a:cxn ang="0">
                      <a:pos x="0" y="115982800"/>
                    </a:cxn>
                    <a:cxn ang="0">
                      <a:pos x="40322500" y="193303630"/>
                    </a:cxn>
                    <a:cxn ang="0">
                      <a:pos x="131048125" y="231962490"/>
                    </a:cxn>
                    <a:cxn ang="0">
                      <a:pos x="211693125" y="193303630"/>
                    </a:cxn>
                    <a:cxn ang="0">
                      <a:pos x="252015625" y="115982800"/>
                    </a:cxn>
                    <a:cxn ang="0">
                      <a:pos x="211693125" y="38661970"/>
                    </a:cxn>
                  </a:cxnLst>
                  <a:rect l="0" t="0" r="0" b="0"/>
                  <a:pathLst>
                    <a:path w="25" h="24">
                      <a:moveTo>
                        <a:pt x="21" y="4"/>
                      </a:moveTo>
                      <a:cubicBezTo>
                        <a:pt x="19" y="1"/>
                        <a:pt x="16" y="0"/>
                        <a:pt x="13" y="0"/>
                      </a:cubicBezTo>
                      <a:cubicBezTo>
                        <a:pt x="9" y="0"/>
                        <a:pt x="6" y="1"/>
                        <a:pt x="4" y="4"/>
                      </a:cubicBezTo>
                      <a:cubicBezTo>
                        <a:pt x="2" y="6"/>
                        <a:pt x="0" y="9"/>
                        <a:pt x="0" y="12"/>
                      </a:cubicBezTo>
                      <a:cubicBezTo>
                        <a:pt x="0" y="16"/>
                        <a:pt x="2" y="18"/>
                        <a:pt x="4" y="20"/>
                      </a:cubicBezTo>
                      <a:cubicBezTo>
                        <a:pt x="6" y="23"/>
                        <a:pt x="9" y="24"/>
                        <a:pt x="13"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319" name="Freeform 370"/>
                <p:cNvSpPr/>
                <p:nvPr/>
              </p:nvSpPr>
              <p:spPr>
                <a:xfrm>
                  <a:off x="15871" y="3230"/>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6" y="0"/>
                        <a:pt x="12" y="0"/>
                      </a:cubicBezTo>
                      <a:cubicBezTo>
                        <a:pt x="8" y="0"/>
                        <a:pt x="6" y="2"/>
                        <a:pt x="4" y="4"/>
                      </a:cubicBezTo>
                      <a:cubicBezTo>
                        <a:pt x="1" y="6"/>
                        <a:pt x="0" y="9"/>
                        <a:pt x="0" y="12"/>
                      </a:cubicBezTo>
                      <a:cubicBezTo>
                        <a:pt x="0" y="16"/>
                        <a:pt x="1" y="18"/>
                        <a:pt x="4" y="21"/>
                      </a:cubicBezTo>
                      <a:cubicBezTo>
                        <a:pt x="6" y="23"/>
                        <a:pt x="8"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320" name="Freeform 371"/>
                <p:cNvSpPr/>
                <p:nvPr/>
              </p:nvSpPr>
              <p:spPr>
                <a:xfrm>
                  <a:off x="15871" y="3488"/>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4"/>
                        <a:pt x="8"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321" name="Freeform 372"/>
                <p:cNvSpPr/>
                <p:nvPr/>
              </p:nvSpPr>
              <p:spPr>
                <a:xfrm>
                  <a:off x="16125" y="2975"/>
                  <a:ext cx="174" cy="167"/>
                </a:xfrm>
                <a:custGeom>
                  <a:avLst/>
                  <a:gdLst/>
                  <a:ahLst/>
                  <a:cxnLst>
                    <a:cxn ang="0">
                      <a:pos x="211693125" y="30241875"/>
                    </a:cxn>
                    <a:cxn ang="0">
                      <a:pos x="131048125" y="0"/>
                    </a:cxn>
                    <a:cxn ang="0">
                      <a:pos x="40322500" y="30241875"/>
                    </a:cxn>
                    <a:cxn ang="0">
                      <a:pos x="0" y="120967500"/>
                    </a:cxn>
                    <a:cxn ang="0">
                      <a:pos x="40322500" y="201612500"/>
                    </a:cxn>
                    <a:cxn ang="0">
                      <a:pos x="131048125" y="241935000"/>
                    </a:cxn>
                    <a:cxn ang="0">
                      <a:pos x="211693125" y="201612500"/>
                    </a:cxn>
                    <a:cxn ang="0">
                      <a:pos x="252015625" y="120967500"/>
                    </a:cxn>
                    <a:cxn ang="0">
                      <a:pos x="211693125" y="30241875"/>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322" name="Freeform 373"/>
                <p:cNvSpPr/>
                <p:nvPr/>
              </p:nvSpPr>
              <p:spPr>
                <a:xfrm>
                  <a:off x="16386" y="2975"/>
                  <a:ext cx="167" cy="167"/>
                </a:xfrm>
                <a:custGeom>
                  <a:avLst/>
                  <a:gdLst/>
                  <a:ahLst/>
                  <a:cxnLst>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 ang="0">
                      <a:pos x="120967500" y="0"/>
                    </a:cxn>
                  </a:cxnLst>
                  <a:rect l="0" t="0" r="0" b="0"/>
                  <a:pathLst>
                    <a:path w="24" h="24">
                      <a:moveTo>
                        <a:pt x="12" y="0"/>
                      </a:move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cubicBezTo>
                        <a:pt x="18" y="1"/>
                        <a:pt x="15" y="0"/>
                        <a:pt x="12" y="0"/>
                      </a:cubicBezTo>
                    </a:path>
                  </a:pathLst>
                </a:custGeom>
                <a:grpFill/>
                <a:ln w="9525">
                  <a:noFill/>
                </a:ln>
              </p:spPr>
              <p:txBody>
                <a:bodyPr/>
                <a:lstStyle/>
                <a:p>
                  <a:endParaRPr lang="zh-CN" altLang="en-US"/>
                </a:p>
              </p:txBody>
            </p:sp>
            <p:sp>
              <p:nvSpPr>
                <p:cNvPr id="323" name="Freeform 374"/>
                <p:cNvSpPr/>
                <p:nvPr/>
              </p:nvSpPr>
              <p:spPr>
                <a:xfrm>
                  <a:off x="13807" y="6067"/>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3"/>
                        <a:pt x="8"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324" name="Freeform 375"/>
                <p:cNvSpPr/>
                <p:nvPr/>
              </p:nvSpPr>
              <p:spPr>
                <a:xfrm>
                  <a:off x="13807" y="5293"/>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6" y="0"/>
                        <a:pt x="12" y="0"/>
                      </a:cubicBezTo>
                      <a:cubicBezTo>
                        <a:pt x="8" y="0"/>
                        <a:pt x="6" y="2"/>
                        <a:pt x="4" y="4"/>
                      </a:cubicBezTo>
                      <a:cubicBezTo>
                        <a:pt x="1" y="6"/>
                        <a:pt x="0" y="9"/>
                        <a:pt x="0" y="12"/>
                      </a:cubicBezTo>
                      <a:cubicBezTo>
                        <a:pt x="0" y="16"/>
                        <a:pt x="1" y="18"/>
                        <a:pt x="4" y="21"/>
                      </a:cubicBezTo>
                      <a:cubicBezTo>
                        <a:pt x="6" y="23"/>
                        <a:pt x="8"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325" name="Freeform 376"/>
                <p:cNvSpPr/>
                <p:nvPr/>
              </p:nvSpPr>
              <p:spPr>
                <a:xfrm>
                  <a:off x="14062" y="5039"/>
                  <a:ext cx="171" cy="164"/>
                </a:xfrm>
                <a:custGeom>
                  <a:avLst/>
                  <a:gdLst/>
                  <a:ahLst/>
                  <a:cxnLst>
                    <a:cxn ang="0">
                      <a:pos x="203312940" y="28996477"/>
                    </a:cxn>
                    <a:cxn ang="0">
                      <a:pos x="125860984" y="0"/>
                    </a:cxn>
                    <a:cxn ang="0">
                      <a:pos x="38725978" y="28996477"/>
                    </a:cxn>
                    <a:cxn ang="0">
                      <a:pos x="0" y="115982800"/>
                    </a:cxn>
                    <a:cxn ang="0">
                      <a:pos x="38725978" y="193303630"/>
                    </a:cxn>
                    <a:cxn ang="0">
                      <a:pos x="125860984" y="231962490"/>
                    </a:cxn>
                    <a:cxn ang="0">
                      <a:pos x="203312940" y="193303630"/>
                    </a:cxn>
                    <a:cxn ang="0">
                      <a:pos x="242038918" y="115982800"/>
                    </a:cxn>
                    <a:cxn ang="0">
                      <a:pos x="203312940" y="28996477"/>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326" name="Freeform 377"/>
                <p:cNvSpPr/>
                <p:nvPr/>
              </p:nvSpPr>
              <p:spPr>
                <a:xfrm>
                  <a:off x="14578" y="6067"/>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327" name="Freeform 378"/>
                <p:cNvSpPr/>
                <p:nvPr/>
              </p:nvSpPr>
              <p:spPr>
                <a:xfrm>
                  <a:off x="15097" y="4777"/>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328" name="Freeform 379"/>
                <p:cNvSpPr/>
                <p:nvPr/>
              </p:nvSpPr>
              <p:spPr>
                <a:xfrm>
                  <a:off x="16125" y="2714"/>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329" name="Freeform 380"/>
                <p:cNvSpPr/>
                <p:nvPr/>
              </p:nvSpPr>
              <p:spPr>
                <a:xfrm>
                  <a:off x="16386" y="2714"/>
                  <a:ext cx="167" cy="171"/>
                </a:xfrm>
                <a:custGeom>
                  <a:avLst/>
                  <a:gdLst/>
                  <a:ahLst/>
                  <a:cxnLst>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Lst>
                  <a:rect l="0" t="0" r="0" b="0"/>
                  <a:pathLst>
                    <a:path w="24" h="25">
                      <a:moveTo>
                        <a:pt x="12" y="0"/>
                      </a:move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cubicBezTo>
                        <a:pt x="18" y="2"/>
                        <a:pt x="15" y="0"/>
                        <a:pt x="12" y="0"/>
                      </a:cubicBezTo>
                    </a:path>
                  </a:pathLst>
                </a:custGeom>
                <a:grpFill/>
                <a:ln w="9525">
                  <a:noFill/>
                </a:ln>
              </p:spPr>
              <p:txBody>
                <a:bodyPr/>
                <a:lstStyle/>
                <a:p>
                  <a:endParaRPr lang="zh-CN" altLang="en-US"/>
                </a:p>
              </p:txBody>
            </p:sp>
            <p:sp>
              <p:nvSpPr>
                <p:cNvPr id="330" name="Freeform 381"/>
                <p:cNvSpPr/>
                <p:nvPr/>
              </p:nvSpPr>
              <p:spPr>
                <a:xfrm>
                  <a:off x="16125" y="2459"/>
                  <a:ext cx="174" cy="164"/>
                </a:xfrm>
                <a:custGeom>
                  <a:avLst/>
                  <a:gdLst/>
                  <a:ahLst/>
                  <a:cxnLst>
                    <a:cxn ang="0">
                      <a:pos x="211693125" y="38661970"/>
                    </a:cxn>
                    <a:cxn ang="0">
                      <a:pos x="131048125" y="0"/>
                    </a:cxn>
                    <a:cxn ang="0">
                      <a:pos x="40322500" y="38661970"/>
                    </a:cxn>
                    <a:cxn ang="0">
                      <a:pos x="0" y="115982800"/>
                    </a:cxn>
                    <a:cxn ang="0">
                      <a:pos x="40322500" y="202966013"/>
                    </a:cxn>
                    <a:cxn ang="0">
                      <a:pos x="131048125" y="231962490"/>
                    </a:cxn>
                    <a:cxn ang="0">
                      <a:pos x="211693125" y="202966013"/>
                    </a:cxn>
                    <a:cxn ang="0">
                      <a:pos x="252015625" y="115982800"/>
                    </a:cxn>
                    <a:cxn ang="0">
                      <a:pos x="211693125" y="38661970"/>
                    </a:cxn>
                  </a:cxnLst>
                  <a:rect l="0" t="0" r="0" b="0"/>
                  <a:pathLst>
                    <a:path w="25" h="24">
                      <a:moveTo>
                        <a:pt x="21" y="4"/>
                      </a:moveTo>
                      <a:cubicBezTo>
                        <a:pt x="19" y="1"/>
                        <a:pt x="16" y="0"/>
                        <a:pt x="13" y="0"/>
                      </a:cubicBezTo>
                      <a:cubicBezTo>
                        <a:pt x="9" y="0"/>
                        <a:pt x="6" y="1"/>
                        <a:pt x="4" y="4"/>
                      </a:cubicBezTo>
                      <a:cubicBezTo>
                        <a:pt x="1" y="6"/>
                        <a:pt x="0" y="9"/>
                        <a:pt x="0" y="12"/>
                      </a:cubicBezTo>
                      <a:cubicBezTo>
                        <a:pt x="0" y="16"/>
                        <a:pt x="1" y="18"/>
                        <a:pt x="4" y="21"/>
                      </a:cubicBezTo>
                      <a:cubicBezTo>
                        <a:pt x="6" y="23"/>
                        <a:pt x="9" y="24"/>
                        <a:pt x="13"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331" name="Freeform 382"/>
                <p:cNvSpPr/>
                <p:nvPr/>
              </p:nvSpPr>
              <p:spPr>
                <a:xfrm>
                  <a:off x="16386" y="2459"/>
                  <a:ext cx="167" cy="164"/>
                </a:xfrm>
                <a:custGeom>
                  <a:avLst/>
                  <a:gdLst/>
                  <a:ahLst/>
                  <a:cxnLst>
                    <a:cxn ang="0">
                      <a:pos x="201612500" y="202966013"/>
                    </a:cxn>
                    <a:cxn ang="0">
                      <a:pos x="241935000" y="115982800"/>
                    </a:cxn>
                    <a:cxn ang="0">
                      <a:pos x="201612500" y="38661970"/>
                    </a:cxn>
                    <a:cxn ang="0">
                      <a:pos x="120967500" y="0"/>
                    </a:cxn>
                    <a:cxn ang="0">
                      <a:pos x="30241875" y="38661970"/>
                    </a:cxn>
                    <a:cxn ang="0">
                      <a:pos x="0" y="115982800"/>
                    </a:cxn>
                    <a:cxn ang="0">
                      <a:pos x="30241875" y="202966013"/>
                    </a:cxn>
                    <a:cxn ang="0">
                      <a:pos x="120967500" y="231962490"/>
                    </a:cxn>
                    <a:cxn ang="0">
                      <a:pos x="201612500" y="202966013"/>
                    </a:cxn>
                  </a:cxnLst>
                  <a:rect l="0" t="0" r="0" b="0"/>
                  <a:pathLst>
                    <a:path w="24" h="24">
                      <a:moveTo>
                        <a:pt x="20" y="21"/>
                      </a:moveTo>
                      <a:cubicBezTo>
                        <a:pt x="23" y="18"/>
                        <a:pt x="24" y="16"/>
                        <a:pt x="24" y="12"/>
                      </a:cubicBezTo>
                      <a:cubicBezTo>
                        <a:pt x="24" y="9"/>
                        <a:pt x="23" y="6"/>
                        <a:pt x="20" y="4"/>
                      </a:cubicBez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path>
                  </a:pathLst>
                </a:custGeom>
                <a:grpFill/>
                <a:ln w="9525">
                  <a:noFill/>
                </a:ln>
              </p:spPr>
              <p:txBody>
                <a:bodyPr/>
                <a:lstStyle/>
                <a:p>
                  <a:endParaRPr lang="zh-CN" altLang="en-US"/>
                </a:p>
              </p:txBody>
            </p:sp>
            <p:sp>
              <p:nvSpPr>
                <p:cNvPr id="332" name="Freeform 383"/>
                <p:cNvSpPr/>
                <p:nvPr/>
              </p:nvSpPr>
              <p:spPr>
                <a:xfrm>
                  <a:off x="12260" y="3230"/>
                  <a:ext cx="167" cy="167"/>
                </a:xfrm>
                <a:custGeom>
                  <a:avLst/>
                  <a:gdLst/>
                  <a:ahLst/>
                  <a:cxnLst>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 ang="0">
                      <a:pos x="120967500" y="0"/>
                    </a:cxn>
                    <a:cxn ang="0">
                      <a:pos x="30241875" y="40322500"/>
                    </a:cxn>
                  </a:cxnLst>
                  <a:rect l="0" t="0" r="0" b="0"/>
                  <a:pathLst>
                    <a:path w="24" h="24">
                      <a:moveTo>
                        <a:pt x="3" y="4"/>
                      </a:move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cubicBezTo>
                        <a:pt x="18" y="2"/>
                        <a:pt x="15" y="0"/>
                        <a:pt x="12" y="0"/>
                      </a:cubicBezTo>
                      <a:cubicBezTo>
                        <a:pt x="9" y="0"/>
                        <a:pt x="6" y="2"/>
                        <a:pt x="3" y="4"/>
                      </a:cubicBezTo>
                    </a:path>
                  </a:pathLst>
                </a:custGeom>
                <a:grpFill/>
                <a:ln w="9525">
                  <a:noFill/>
                </a:ln>
              </p:spPr>
              <p:txBody>
                <a:bodyPr/>
                <a:lstStyle/>
                <a:p>
                  <a:endParaRPr lang="zh-CN" altLang="en-US"/>
                </a:p>
              </p:txBody>
            </p:sp>
            <p:sp>
              <p:nvSpPr>
                <p:cNvPr id="333" name="Freeform 384"/>
                <p:cNvSpPr/>
                <p:nvPr/>
              </p:nvSpPr>
              <p:spPr>
                <a:xfrm>
                  <a:off x="12514" y="323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334" name="Freeform 385"/>
                <p:cNvSpPr/>
                <p:nvPr/>
              </p:nvSpPr>
              <p:spPr>
                <a:xfrm>
                  <a:off x="12772" y="3230"/>
                  <a:ext cx="171" cy="167"/>
                </a:xfrm>
                <a:custGeom>
                  <a:avLst/>
                  <a:gdLst/>
                  <a:ahLst/>
                  <a:cxnLst>
                    <a:cxn ang="0">
                      <a:pos x="203312940" y="40322500"/>
                    </a:cxn>
                    <a:cxn ang="0">
                      <a:pos x="116177934" y="0"/>
                    </a:cxn>
                    <a:cxn ang="0">
                      <a:pos x="38725978" y="40322500"/>
                    </a:cxn>
                    <a:cxn ang="0">
                      <a:pos x="0" y="120967500"/>
                    </a:cxn>
                    <a:cxn ang="0">
                      <a:pos x="38725978" y="211693125"/>
                    </a:cxn>
                    <a:cxn ang="0">
                      <a:pos x="116177934" y="241935000"/>
                    </a:cxn>
                    <a:cxn ang="0">
                      <a:pos x="203312940" y="211693125"/>
                    </a:cxn>
                    <a:cxn ang="0">
                      <a:pos x="242038918" y="120967500"/>
                    </a:cxn>
                    <a:cxn ang="0">
                      <a:pos x="203312940"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335" name="Freeform 386"/>
                <p:cNvSpPr/>
                <p:nvPr/>
              </p:nvSpPr>
              <p:spPr>
                <a:xfrm>
                  <a:off x="13034" y="3230"/>
                  <a:ext cx="164" cy="167"/>
                </a:xfrm>
                <a:custGeom>
                  <a:avLst/>
                  <a:gdLst/>
                  <a:ahLst/>
                  <a:cxnLst>
                    <a:cxn ang="0">
                      <a:pos x="193303630" y="40322500"/>
                    </a:cxn>
                    <a:cxn ang="0">
                      <a:pos x="115982800" y="0"/>
                    </a:cxn>
                    <a:cxn ang="0">
                      <a:pos x="28996477" y="40322500"/>
                    </a:cxn>
                    <a:cxn ang="0">
                      <a:pos x="0" y="120967500"/>
                    </a:cxn>
                    <a:cxn ang="0">
                      <a:pos x="28996477"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5" y="0"/>
                        <a:pt x="12" y="0"/>
                      </a:cubicBezTo>
                      <a:cubicBezTo>
                        <a:pt x="8" y="0"/>
                        <a:pt x="6" y="2"/>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336" name="Freeform 387"/>
                <p:cNvSpPr/>
                <p:nvPr/>
              </p:nvSpPr>
              <p:spPr>
                <a:xfrm>
                  <a:off x="13288" y="323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337" name="Freeform 388"/>
                <p:cNvSpPr/>
                <p:nvPr/>
              </p:nvSpPr>
              <p:spPr>
                <a:xfrm>
                  <a:off x="13542" y="3230"/>
                  <a:ext cx="174" cy="167"/>
                </a:xfrm>
                <a:custGeom>
                  <a:avLst/>
                  <a:gdLst/>
                  <a:ahLst/>
                  <a:cxnLst>
                    <a:cxn ang="0">
                      <a:pos x="211693125" y="40322500"/>
                    </a:cxn>
                    <a:cxn ang="0">
                      <a:pos x="131048125" y="0"/>
                    </a:cxn>
                    <a:cxn ang="0">
                      <a:pos x="40322500" y="40322500"/>
                    </a:cxn>
                    <a:cxn ang="0">
                      <a:pos x="0" y="120967500"/>
                    </a:cxn>
                    <a:cxn ang="0">
                      <a:pos x="40322500" y="211693125"/>
                    </a:cxn>
                    <a:cxn ang="0">
                      <a:pos x="131048125" y="241935000"/>
                    </a:cxn>
                    <a:cxn ang="0">
                      <a:pos x="211693125" y="211693125"/>
                    </a:cxn>
                    <a:cxn ang="0">
                      <a:pos x="252015625" y="120967500"/>
                    </a:cxn>
                    <a:cxn ang="0">
                      <a:pos x="211693125" y="40322500"/>
                    </a:cxn>
                  </a:cxnLst>
                  <a:rect l="0" t="0" r="0" b="0"/>
                  <a:pathLst>
                    <a:path w="25" h="24">
                      <a:moveTo>
                        <a:pt x="21" y="4"/>
                      </a:moveTo>
                      <a:cubicBezTo>
                        <a:pt x="19" y="2"/>
                        <a:pt x="16" y="0"/>
                        <a:pt x="13" y="0"/>
                      </a:cubicBezTo>
                      <a:cubicBezTo>
                        <a:pt x="9" y="0"/>
                        <a:pt x="6" y="2"/>
                        <a:pt x="4" y="4"/>
                      </a:cubicBezTo>
                      <a:cubicBezTo>
                        <a:pt x="2" y="6"/>
                        <a:pt x="0" y="9"/>
                        <a:pt x="0" y="12"/>
                      </a:cubicBezTo>
                      <a:cubicBezTo>
                        <a:pt x="0" y="16"/>
                        <a:pt x="2"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338" name="Freeform 389"/>
                <p:cNvSpPr/>
                <p:nvPr/>
              </p:nvSpPr>
              <p:spPr>
                <a:xfrm>
                  <a:off x="13807" y="3230"/>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6" y="0"/>
                        <a:pt x="12" y="0"/>
                      </a:cubicBezTo>
                      <a:cubicBezTo>
                        <a:pt x="8" y="0"/>
                        <a:pt x="6" y="2"/>
                        <a:pt x="4" y="4"/>
                      </a:cubicBezTo>
                      <a:cubicBezTo>
                        <a:pt x="1" y="6"/>
                        <a:pt x="0" y="9"/>
                        <a:pt x="0" y="12"/>
                      </a:cubicBezTo>
                      <a:cubicBezTo>
                        <a:pt x="0" y="16"/>
                        <a:pt x="1" y="18"/>
                        <a:pt x="4" y="21"/>
                      </a:cubicBezTo>
                      <a:cubicBezTo>
                        <a:pt x="6" y="23"/>
                        <a:pt x="8"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339" name="Freeform 390"/>
                <p:cNvSpPr/>
                <p:nvPr/>
              </p:nvSpPr>
              <p:spPr>
                <a:xfrm>
                  <a:off x="14062" y="3230"/>
                  <a:ext cx="171" cy="167"/>
                </a:xfrm>
                <a:custGeom>
                  <a:avLst/>
                  <a:gdLst/>
                  <a:ahLst/>
                  <a:cxnLst>
                    <a:cxn ang="0">
                      <a:pos x="203312940" y="40322500"/>
                    </a:cxn>
                    <a:cxn ang="0">
                      <a:pos x="125860984" y="0"/>
                    </a:cxn>
                    <a:cxn ang="0">
                      <a:pos x="38725978" y="40322500"/>
                    </a:cxn>
                    <a:cxn ang="0">
                      <a:pos x="0" y="120967500"/>
                    </a:cxn>
                    <a:cxn ang="0">
                      <a:pos x="38725978" y="211693125"/>
                    </a:cxn>
                    <a:cxn ang="0">
                      <a:pos x="125860984" y="241935000"/>
                    </a:cxn>
                    <a:cxn ang="0">
                      <a:pos x="203312940" y="211693125"/>
                    </a:cxn>
                    <a:cxn ang="0">
                      <a:pos x="242038918" y="120967500"/>
                    </a:cxn>
                    <a:cxn ang="0">
                      <a:pos x="203312940" y="40322500"/>
                    </a:cxn>
                  </a:cxnLst>
                  <a:rect l="0" t="0" r="0" b="0"/>
                  <a:pathLst>
                    <a:path w="25" h="24">
                      <a:moveTo>
                        <a:pt x="21" y="4"/>
                      </a:moveTo>
                      <a:cubicBezTo>
                        <a:pt x="19" y="2"/>
                        <a:pt x="16" y="0"/>
                        <a:pt x="13" y="0"/>
                      </a:cubicBezTo>
                      <a:cubicBezTo>
                        <a:pt x="9" y="0"/>
                        <a:pt x="6" y="2"/>
                        <a:pt x="4" y="4"/>
                      </a:cubicBezTo>
                      <a:cubicBezTo>
                        <a:pt x="1" y="6"/>
                        <a:pt x="0" y="9"/>
                        <a:pt x="0" y="12"/>
                      </a:cubicBezTo>
                      <a:cubicBezTo>
                        <a:pt x="0" y="16"/>
                        <a:pt x="1" y="18"/>
                        <a:pt x="4" y="21"/>
                      </a:cubicBezTo>
                      <a:cubicBezTo>
                        <a:pt x="6" y="23"/>
                        <a:pt x="9" y="24"/>
                        <a:pt x="13"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340" name="Freeform 391"/>
                <p:cNvSpPr/>
                <p:nvPr/>
              </p:nvSpPr>
              <p:spPr>
                <a:xfrm>
                  <a:off x="14323" y="3230"/>
                  <a:ext cx="167" cy="167"/>
                </a:xfrm>
                <a:custGeom>
                  <a:avLst/>
                  <a:gdLst/>
                  <a:ahLst/>
                  <a:cxnLst>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 ang="0">
                      <a:pos x="120967500" y="0"/>
                    </a:cxn>
                  </a:cxnLst>
                  <a:rect l="0" t="0" r="0" b="0"/>
                  <a:pathLst>
                    <a:path w="24" h="24">
                      <a:moveTo>
                        <a:pt x="12" y="0"/>
                      </a:moveTo>
                      <a:cubicBezTo>
                        <a:pt x="8" y="0"/>
                        <a:pt x="6" y="2"/>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cubicBezTo>
                        <a:pt x="18" y="2"/>
                        <a:pt x="15" y="0"/>
                        <a:pt x="12" y="0"/>
                      </a:cubicBezTo>
                    </a:path>
                  </a:pathLst>
                </a:custGeom>
                <a:grpFill/>
                <a:ln w="9525">
                  <a:noFill/>
                </a:ln>
              </p:spPr>
              <p:txBody>
                <a:bodyPr/>
                <a:lstStyle/>
                <a:p>
                  <a:endParaRPr lang="zh-CN" altLang="en-US"/>
                </a:p>
              </p:txBody>
            </p:sp>
            <p:sp>
              <p:nvSpPr>
                <p:cNvPr id="341" name="Freeform 392"/>
                <p:cNvSpPr/>
                <p:nvPr/>
              </p:nvSpPr>
              <p:spPr>
                <a:xfrm>
                  <a:off x="14578" y="323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342" name="Freeform 393"/>
                <p:cNvSpPr/>
                <p:nvPr/>
              </p:nvSpPr>
              <p:spPr>
                <a:xfrm>
                  <a:off x="14835" y="3230"/>
                  <a:ext cx="171" cy="167"/>
                </a:xfrm>
                <a:custGeom>
                  <a:avLst/>
                  <a:gdLst/>
                  <a:ahLst/>
                  <a:cxnLst>
                    <a:cxn ang="0">
                      <a:pos x="203312940" y="40322500"/>
                    </a:cxn>
                    <a:cxn ang="0">
                      <a:pos x="125860984" y="0"/>
                    </a:cxn>
                    <a:cxn ang="0">
                      <a:pos x="38725978" y="40322500"/>
                    </a:cxn>
                    <a:cxn ang="0">
                      <a:pos x="0" y="120967500"/>
                    </a:cxn>
                    <a:cxn ang="0">
                      <a:pos x="38725978" y="211693125"/>
                    </a:cxn>
                    <a:cxn ang="0">
                      <a:pos x="125860984" y="241935000"/>
                    </a:cxn>
                    <a:cxn ang="0">
                      <a:pos x="203312940" y="211693125"/>
                    </a:cxn>
                    <a:cxn ang="0">
                      <a:pos x="242038918" y="120967500"/>
                    </a:cxn>
                    <a:cxn ang="0">
                      <a:pos x="203312940" y="40322500"/>
                    </a:cxn>
                  </a:cxnLst>
                  <a:rect l="0" t="0" r="0" b="0"/>
                  <a:pathLst>
                    <a:path w="25" h="24">
                      <a:moveTo>
                        <a:pt x="21" y="4"/>
                      </a:moveTo>
                      <a:cubicBezTo>
                        <a:pt x="19" y="2"/>
                        <a:pt x="16" y="0"/>
                        <a:pt x="13" y="0"/>
                      </a:cubicBezTo>
                      <a:cubicBezTo>
                        <a:pt x="9" y="0"/>
                        <a:pt x="6" y="2"/>
                        <a:pt x="4" y="4"/>
                      </a:cubicBezTo>
                      <a:cubicBezTo>
                        <a:pt x="1" y="6"/>
                        <a:pt x="0" y="9"/>
                        <a:pt x="0" y="12"/>
                      </a:cubicBezTo>
                      <a:cubicBezTo>
                        <a:pt x="0" y="16"/>
                        <a:pt x="1"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343" name="Freeform 394"/>
                <p:cNvSpPr/>
                <p:nvPr/>
              </p:nvSpPr>
              <p:spPr>
                <a:xfrm>
                  <a:off x="12260" y="3488"/>
                  <a:ext cx="167" cy="171"/>
                </a:xfrm>
                <a:custGeom>
                  <a:avLst/>
                  <a:gdLst/>
                  <a:ahLst/>
                  <a:cxnLst>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 ang="0">
                      <a:pos x="30241875" y="38725978"/>
                    </a:cxn>
                  </a:cxnLst>
                  <a:rect l="0" t="0" r="0" b="0"/>
                  <a:pathLst>
                    <a:path w="24" h="25">
                      <a:moveTo>
                        <a:pt x="3" y="4"/>
                      </a:move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cubicBezTo>
                        <a:pt x="18" y="2"/>
                        <a:pt x="15" y="0"/>
                        <a:pt x="12" y="0"/>
                      </a:cubicBezTo>
                      <a:cubicBezTo>
                        <a:pt x="9" y="0"/>
                        <a:pt x="6" y="2"/>
                        <a:pt x="3" y="4"/>
                      </a:cubicBezTo>
                    </a:path>
                  </a:pathLst>
                </a:custGeom>
                <a:grpFill/>
                <a:ln w="9525">
                  <a:noFill/>
                </a:ln>
              </p:spPr>
              <p:txBody>
                <a:bodyPr/>
                <a:lstStyle/>
                <a:p>
                  <a:endParaRPr lang="zh-CN" altLang="en-US"/>
                </a:p>
              </p:txBody>
            </p:sp>
            <p:sp>
              <p:nvSpPr>
                <p:cNvPr id="344" name="Freeform 395"/>
                <p:cNvSpPr/>
                <p:nvPr/>
              </p:nvSpPr>
              <p:spPr>
                <a:xfrm>
                  <a:off x="12514" y="3488"/>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345" name="Freeform 396"/>
                <p:cNvSpPr/>
                <p:nvPr/>
              </p:nvSpPr>
              <p:spPr>
                <a:xfrm>
                  <a:off x="12772" y="3488"/>
                  <a:ext cx="171" cy="171"/>
                </a:xfrm>
                <a:custGeom>
                  <a:avLst/>
                  <a:gdLst/>
                  <a:ahLst/>
                  <a:cxnLst>
                    <a:cxn ang="0">
                      <a:pos x="203312940" y="38725978"/>
                    </a:cxn>
                    <a:cxn ang="0">
                      <a:pos x="116177934" y="0"/>
                    </a:cxn>
                    <a:cxn ang="0">
                      <a:pos x="38725978" y="38725978"/>
                    </a:cxn>
                    <a:cxn ang="0">
                      <a:pos x="0" y="116177934"/>
                    </a:cxn>
                    <a:cxn ang="0">
                      <a:pos x="38725978" y="203312940"/>
                    </a:cxn>
                    <a:cxn ang="0">
                      <a:pos x="116177934" y="242038918"/>
                    </a:cxn>
                    <a:cxn ang="0">
                      <a:pos x="203312940" y="203312940"/>
                    </a:cxn>
                    <a:cxn ang="0">
                      <a:pos x="242038918" y="116177934"/>
                    </a:cxn>
                    <a:cxn ang="0">
                      <a:pos x="203312940"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346" name="Freeform 397"/>
                <p:cNvSpPr/>
                <p:nvPr/>
              </p:nvSpPr>
              <p:spPr>
                <a:xfrm>
                  <a:off x="13034" y="3488"/>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347" name="Freeform 398"/>
                <p:cNvSpPr/>
                <p:nvPr/>
              </p:nvSpPr>
              <p:spPr>
                <a:xfrm>
                  <a:off x="13288" y="3488"/>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348" name="Freeform 399"/>
                <p:cNvSpPr/>
                <p:nvPr/>
              </p:nvSpPr>
              <p:spPr>
                <a:xfrm>
                  <a:off x="13542" y="3488"/>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349" name="Freeform 400"/>
                <p:cNvSpPr/>
                <p:nvPr/>
              </p:nvSpPr>
              <p:spPr>
                <a:xfrm>
                  <a:off x="13807" y="3488"/>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4"/>
                        <a:pt x="8"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350" name="Freeform 401"/>
                <p:cNvSpPr/>
                <p:nvPr/>
              </p:nvSpPr>
              <p:spPr>
                <a:xfrm>
                  <a:off x="14062" y="3488"/>
                  <a:ext cx="171" cy="171"/>
                </a:xfrm>
                <a:custGeom>
                  <a:avLst/>
                  <a:gdLst/>
                  <a:ahLst/>
                  <a:cxnLst>
                    <a:cxn ang="0">
                      <a:pos x="203312940" y="38725978"/>
                    </a:cxn>
                    <a:cxn ang="0">
                      <a:pos x="125860984" y="0"/>
                    </a:cxn>
                    <a:cxn ang="0">
                      <a:pos x="38725978" y="38725978"/>
                    </a:cxn>
                    <a:cxn ang="0">
                      <a:pos x="0" y="116177934"/>
                    </a:cxn>
                    <a:cxn ang="0">
                      <a:pos x="38725978" y="203312940"/>
                    </a:cxn>
                    <a:cxn ang="0">
                      <a:pos x="125860984" y="242038918"/>
                    </a:cxn>
                    <a:cxn ang="0">
                      <a:pos x="203312940" y="203312940"/>
                    </a:cxn>
                    <a:cxn ang="0">
                      <a:pos x="242038918" y="116177934"/>
                    </a:cxn>
                    <a:cxn ang="0">
                      <a:pos x="203312940"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351" name="Freeform 402"/>
                <p:cNvSpPr/>
                <p:nvPr/>
              </p:nvSpPr>
              <p:spPr>
                <a:xfrm>
                  <a:off x="14323" y="3488"/>
                  <a:ext cx="167" cy="171"/>
                </a:xfrm>
                <a:custGeom>
                  <a:avLst/>
                  <a:gdLst/>
                  <a:ahLst/>
                  <a:cxnLst>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Lst>
                  <a:rect l="0" t="0" r="0" b="0"/>
                  <a:pathLst>
                    <a:path w="24" h="25">
                      <a:moveTo>
                        <a:pt x="12" y="0"/>
                      </a:move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cubicBezTo>
                        <a:pt x="18" y="2"/>
                        <a:pt x="15" y="0"/>
                        <a:pt x="12" y="0"/>
                      </a:cubicBezTo>
                    </a:path>
                  </a:pathLst>
                </a:custGeom>
                <a:grpFill/>
                <a:ln w="9525">
                  <a:noFill/>
                </a:ln>
              </p:spPr>
              <p:txBody>
                <a:bodyPr/>
                <a:lstStyle/>
                <a:p>
                  <a:endParaRPr lang="zh-CN" altLang="en-US"/>
                </a:p>
              </p:txBody>
            </p:sp>
            <p:sp>
              <p:nvSpPr>
                <p:cNvPr id="352" name="Freeform 403"/>
                <p:cNvSpPr/>
                <p:nvPr/>
              </p:nvSpPr>
              <p:spPr>
                <a:xfrm>
                  <a:off x="14578" y="3488"/>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353" name="Freeform 404"/>
                <p:cNvSpPr/>
                <p:nvPr/>
              </p:nvSpPr>
              <p:spPr>
                <a:xfrm>
                  <a:off x="14835" y="3488"/>
                  <a:ext cx="171" cy="171"/>
                </a:xfrm>
                <a:custGeom>
                  <a:avLst/>
                  <a:gdLst/>
                  <a:ahLst/>
                  <a:cxnLst>
                    <a:cxn ang="0">
                      <a:pos x="203312940" y="38725978"/>
                    </a:cxn>
                    <a:cxn ang="0">
                      <a:pos x="125860984" y="0"/>
                    </a:cxn>
                    <a:cxn ang="0">
                      <a:pos x="38725978" y="38725978"/>
                    </a:cxn>
                    <a:cxn ang="0">
                      <a:pos x="0" y="116177934"/>
                    </a:cxn>
                    <a:cxn ang="0">
                      <a:pos x="38725978" y="203312940"/>
                    </a:cxn>
                    <a:cxn ang="0">
                      <a:pos x="125860984" y="242038918"/>
                    </a:cxn>
                    <a:cxn ang="0">
                      <a:pos x="203312940" y="203312940"/>
                    </a:cxn>
                    <a:cxn ang="0">
                      <a:pos x="242038918" y="116177934"/>
                    </a:cxn>
                    <a:cxn ang="0">
                      <a:pos x="203312940"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354" name="Freeform 405"/>
                <p:cNvSpPr/>
                <p:nvPr/>
              </p:nvSpPr>
              <p:spPr>
                <a:xfrm>
                  <a:off x="12260" y="3749"/>
                  <a:ext cx="167" cy="164"/>
                </a:xfrm>
                <a:custGeom>
                  <a:avLst/>
                  <a:gdLst/>
                  <a:ahLst/>
                  <a:cxnLst>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 ang="0">
                      <a:pos x="120967500" y="0"/>
                    </a:cxn>
                    <a:cxn ang="0">
                      <a:pos x="30241875" y="38661970"/>
                    </a:cxn>
                  </a:cxnLst>
                  <a:rect l="0" t="0" r="0" b="0"/>
                  <a:pathLst>
                    <a:path w="24" h="24">
                      <a:moveTo>
                        <a:pt x="3" y="4"/>
                      </a:move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cubicBezTo>
                        <a:pt x="18" y="1"/>
                        <a:pt x="15" y="0"/>
                        <a:pt x="12" y="0"/>
                      </a:cubicBezTo>
                      <a:cubicBezTo>
                        <a:pt x="9" y="0"/>
                        <a:pt x="6" y="1"/>
                        <a:pt x="3" y="4"/>
                      </a:cubicBezTo>
                    </a:path>
                  </a:pathLst>
                </a:custGeom>
                <a:grpFill/>
                <a:ln w="9525">
                  <a:noFill/>
                </a:ln>
              </p:spPr>
              <p:txBody>
                <a:bodyPr/>
                <a:lstStyle/>
                <a:p>
                  <a:endParaRPr lang="zh-CN" altLang="en-US"/>
                </a:p>
              </p:txBody>
            </p:sp>
            <p:sp>
              <p:nvSpPr>
                <p:cNvPr id="355" name="Freeform 406"/>
                <p:cNvSpPr/>
                <p:nvPr/>
              </p:nvSpPr>
              <p:spPr>
                <a:xfrm>
                  <a:off x="12514" y="3749"/>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356" name="Freeform 408"/>
                <p:cNvSpPr/>
                <p:nvPr/>
              </p:nvSpPr>
              <p:spPr>
                <a:xfrm>
                  <a:off x="12772" y="3749"/>
                  <a:ext cx="171" cy="164"/>
                </a:xfrm>
                <a:custGeom>
                  <a:avLst/>
                  <a:gdLst/>
                  <a:ahLst/>
                  <a:cxnLst>
                    <a:cxn ang="0">
                      <a:pos x="203307215" y="38661970"/>
                    </a:cxn>
                    <a:cxn ang="0">
                      <a:pos x="116176440" y="0"/>
                    </a:cxn>
                    <a:cxn ang="0">
                      <a:pos x="38725480" y="38661970"/>
                    </a:cxn>
                    <a:cxn ang="0">
                      <a:pos x="0" y="115982800"/>
                    </a:cxn>
                    <a:cxn ang="0">
                      <a:pos x="38725480" y="193303630"/>
                    </a:cxn>
                    <a:cxn ang="0">
                      <a:pos x="116176440" y="231962490"/>
                    </a:cxn>
                    <a:cxn ang="0">
                      <a:pos x="203307215" y="193303630"/>
                    </a:cxn>
                    <a:cxn ang="0">
                      <a:pos x="242032695" y="115982800"/>
                    </a:cxn>
                    <a:cxn ang="0">
                      <a:pos x="20330721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357" name="Freeform 409"/>
                <p:cNvSpPr/>
                <p:nvPr/>
              </p:nvSpPr>
              <p:spPr>
                <a:xfrm>
                  <a:off x="13034" y="3749"/>
                  <a:ext cx="164" cy="164"/>
                </a:xfrm>
                <a:custGeom>
                  <a:avLst/>
                  <a:gdLst/>
                  <a:ahLst/>
                  <a:cxnLst>
                    <a:cxn ang="0">
                      <a:pos x="193297930" y="38661970"/>
                    </a:cxn>
                    <a:cxn ang="0">
                      <a:pos x="115978136" y="0"/>
                    </a:cxn>
                    <a:cxn ang="0">
                      <a:pos x="28996089" y="38661970"/>
                    </a:cxn>
                    <a:cxn ang="0">
                      <a:pos x="0" y="115982800"/>
                    </a:cxn>
                    <a:cxn ang="0">
                      <a:pos x="28996089" y="193303630"/>
                    </a:cxn>
                    <a:cxn ang="0">
                      <a:pos x="115978136" y="231962490"/>
                    </a:cxn>
                    <a:cxn ang="0">
                      <a:pos x="193297930" y="193303630"/>
                    </a:cxn>
                    <a:cxn ang="0">
                      <a:pos x="231956273" y="115982800"/>
                    </a:cxn>
                    <a:cxn ang="0">
                      <a:pos x="193297930" y="38661970"/>
                    </a:cxn>
                  </a:cxnLst>
                  <a:rect l="0" t="0" r="0" b="0"/>
                  <a:pathLst>
                    <a:path w="24" h="24">
                      <a:moveTo>
                        <a:pt x="20" y="4"/>
                      </a:moveTo>
                      <a:cubicBezTo>
                        <a:pt x="18" y="1"/>
                        <a:pt x="15" y="0"/>
                        <a:pt x="12" y="0"/>
                      </a:cubicBezTo>
                      <a:cubicBezTo>
                        <a:pt x="8" y="0"/>
                        <a:pt x="6" y="1"/>
                        <a:pt x="3" y="4"/>
                      </a:cubicBezTo>
                      <a:cubicBezTo>
                        <a:pt x="1" y="6"/>
                        <a:pt x="0" y="9"/>
                        <a:pt x="0" y="12"/>
                      </a:cubicBezTo>
                      <a:cubicBezTo>
                        <a:pt x="0" y="16"/>
                        <a:pt x="1" y="18"/>
                        <a:pt x="3" y="20"/>
                      </a:cubicBezTo>
                      <a:cubicBezTo>
                        <a:pt x="6" y="23"/>
                        <a:pt x="8"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358" name="Freeform 410"/>
                <p:cNvSpPr/>
                <p:nvPr/>
              </p:nvSpPr>
              <p:spPr>
                <a:xfrm>
                  <a:off x="13288" y="3749"/>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359" name="Freeform 411"/>
                <p:cNvSpPr/>
                <p:nvPr/>
              </p:nvSpPr>
              <p:spPr>
                <a:xfrm>
                  <a:off x="13542" y="3749"/>
                  <a:ext cx="174" cy="164"/>
                </a:xfrm>
                <a:custGeom>
                  <a:avLst/>
                  <a:gdLst/>
                  <a:ahLst/>
                  <a:cxnLst>
                    <a:cxn ang="0">
                      <a:pos x="211693125" y="38661970"/>
                    </a:cxn>
                    <a:cxn ang="0">
                      <a:pos x="131048125" y="0"/>
                    </a:cxn>
                    <a:cxn ang="0">
                      <a:pos x="40322500" y="38661970"/>
                    </a:cxn>
                    <a:cxn ang="0">
                      <a:pos x="0" y="115982800"/>
                    </a:cxn>
                    <a:cxn ang="0">
                      <a:pos x="40322500" y="193303630"/>
                    </a:cxn>
                    <a:cxn ang="0">
                      <a:pos x="131048125" y="231962490"/>
                    </a:cxn>
                    <a:cxn ang="0">
                      <a:pos x="211693125" y="193303630"/>
                    </a:cxn>
                    <a:cxn ang="0">
                      <a:pos x="252015625" y="115982800"/>
                    </a:cxn>
                    <a:cxn ang="0">
                      <a:pos x="211693125" y="38661970"/>
                    </a:cxn>
                  </a:cxnLst>
                  <a:rect l="0" t="0" r="0" b="0"/>
                  <a:pathLst>
                    <a:path w="25" h="24">
                      <a:moveTo>
                        <a:pt x="21" y="4"/>
                      </a:moveTo>
                      <a:cubicBezTo>
                        <a:pt x="19" y="1"/>
                        <a:pt x="16" y="0"/>
                        <a:pt x="13" y="0"/>
                      </a:cubicBezTo>
                      <a:cubicBezTo>
                        <a:pt x="9" y="0"/>
                        <a:pt x="6" y="1"/>
                        <a:pt x="4" y="4"/>
                      </a:cubicBezTo>
                      <a:cubicBezTo>
                        <a:pt x="2" y="6"/>
                        <a:pt x="0" y="9"/>
                        <a:pt x="0" y="12"/>
                      </a:cubicBezTo>
                      <a:cubicBezTo>
                        <a:pt x="0" y="16"/>
                        <a:pt x="2" y="18"/>
                        <a:pt x="4" y="20"/>
                      </a:cubicBezTo>
                      <a:cubicBezTo>
                        <a:pt x="6" y="23"/>
                        <a:pt x="9" y="24"/>
                        <a:pt x="13"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360" name="Freeform 412"/>
                <p:cNvSpPr/>
                <p:nvPr/>
              </p:nvSpPr>
              <p:spPr>
                <a:xfrm>
                  <a:off x="13807" y="3749"/>
                  <a:ext cx="164" cy="164"/>
                </a:xfrm>
                <a:custGeom>
                  <a:avLst/>
                  <a:gdLst/>
                  <a:ahLst/>
                  <a:cxnLst>
                    <a:cxn ang="0">
                      <a:pos x="193297930" y="38661970"/>
                    </a:cxn>
                    <a:cxn ang="0">
                      <a:pos x="115978136" y="0"/>
                    </a:cxn>
                    <a:cxn ang="0">
                      <a:pos x="38658343" y="38661970"/>
                    </a:cxn>
                    <a:cxn ang="0">
                      <a:pos x="0" y="115982800"/>
                    </a:cxn>
                    <a:cxn ang="0">
                      <a:pos x="38658343" y="193303630"/>
                    </a:cxn>
                    <a:cxn ang="0">
                      <a:pos x="115978136" y="231962490"/>
                    </a:cxn>
                    <a:cxn ang="0">
                      <a:pos x="193297930" y="193303630"/>
                    </a:cxn>
                    <a:cxn ang="0">
                      <a:pos x="231956273" y="115982800"/>
                    </a:cxn>
                    <a:cxn ang="0">
                      <a:pos x="193297930" y="38661970"/>
                    </a:cxn>
                  </a:cxnLst>
                  <a:rect l="0" t="0" r="0" b="0"/>
                  <a:pathLst>
                    <a:path w="24" h="24">
                      <a:moveTo>
                        <a:pt x="20" y="4"/>
                      </a:moveTo>
                      <a:cubicBezTo>
                        <a:pt x="18" y="1"/>
                        <a:pt x="16" y="0"/>
                        <a:pt x="12" y="0"/>
                      </a:cubicBezTo>
                      <a:cubicBezTo>
                        <a:pt x="8" y="0"/>
                        <a:pt x="6" y="1"/>
                        <a:pt x="4" y="4"/>
                      </a:cubicBezTo>
                      <a:cubicBezTo>
                        <a:pt x="1" y="6"/>
                        <a:pt x="0" y="9"/>
                        <a:pt x="0" y="12"/>
                      </a:cubicBezTo>
                      <a:cubicBezTo>
                        <a:pt x="0" y="16"/>
                        <a:pt x="1" y="18"/>
                        <a:pt x="4" y="20"/>
                      </a:cubicBezTo>
                      <a:cubicBezTo>
                        <a:pt x="6" y="23"/>
                        <a:pt x="8" y="24"/>
                        <a:pt x="12" y="24"/>
                      </a:cubicBezTo>
                      <a:cubicBezTo>
                        <a:pt x="16"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361" name="Freeform 413"/>
                <p:cNvSpPr/>
                <p:nvPr/>
              </p:nvSpPr>
              <p:spPr>
                <a:xfrm>
                  <a:off x="14062" y="3749"/>
                  <a:ext cx="171" cy="164"/>
                </a:xfrm>
                <a:custGeom>
                  <a:avLst/>
                  <a:gdLst/>
                  <a:ahLst/>
                  <a:cxnLst>
                    <a:cxn ang="0">
                      <a:pos x="203307215" y="38661970"/>
                    </a:cxn>
                    <a:cxn ang="0">
                      <a:pos x="125856255" y="0"/>
                    </a:cxn>
                    <a:cxn ang="0">
                      <a:pos x="38725480" y="38661970"/>
                    </a:cxn>
                    <a:cxn ang="0">
                      <a:pos x="0" y="115982800"/>
                    </a:cxn>
                    <a:cxn ang="0">
                      <a:pos x="38725480" y="193303630"/>
                    </a:cxn>
                    <a:cxn ang="0">
                      <a:pos x="125856255" y="231962490"/>
                    </a:cxn>
                    <a:cxn ang="0">
                      <a:pos x="203307215" y="193303630"/>
                    </a:cxn>
                    <a:cxn ang="0">
                      <a:pos x="242032695" y="115982800"/>
                    </a:cxn>
                    <a:cxn ang="0">
                      <a:pos x="203307215" y="38661970"/>
                    </a:cxn>
                  </a:cxnLst>
                  <a:rect l="0" t="0" r="0" b="0"/>
                  <a:pathLst>
                    <a:path w="25" h="24">
                      <a:moveTo>
                        <a:pt x="21" y="4"/>
                      </a:moveTo>
                      <a:cubicBezTo>
                        <a:pt x="19" y="1"/>
                        <a:pt x="16" y="0"/>
                        <a:pt x="13" y="0"/>
                      </a:cubicBezTo>
                      <a:cubicBezTo>
                        <a:pt x="9" y="0"/>
                        <a:pt x="6" y="1"/>
                        <a:pt x="4" y="4"/>
                      </a:cubicBezTo>
                      <a:cubicBezTo>
                        <a:pt x="1" y="6"/>
                        <a:pt x="0" y="9"/>
                        <a:pt x="0" y="12"/>
                      </a:cubicBezTo>
                      <a:cubicBezTo>
                        <a:pt x="0" y="16"/>
                        <a:pt x="1" y="18"/>
                        <a:pt x="4" y="20"/>
                      </a:cubicBezTo>
                      <a:cubicBezTo>
                        <a:pt x="6" y="23"/>
                        <a:pt x="9" y="24"/>
                        <a:pt x="13" y="24"/>
                      </a:cubicBezTo>
                      <a:cubicBezTo>
                        <a:pt x="16" y="24"/>
                        <a:pt x="19" y="23"/>
                        <a:pt x="21" y="20"/>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362" name="Freeform 414"/>
                <p:cNvSpPr/>
                <p:nvPr/>
              </p:nvSpPr>
              <p:spPr>
                <a:xfrm>
                  <a:off x="14323" y="3749"/>
                  <a:ext cx="167" cy="164"/>
                </a:xfrm>
                <a:custGeom>
                  <a:avLst/>
                  <a:gdLst/>
                  <a:ahLst/>
                  <a:cxnLst>
                    <a:cxn ang="0">
                      <a:pos x="120967500" y="0"/>
                    </a:cxn>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 ang="0">
                      <a:pos x="120967500" y="0"/>
                    </a:cxn>
                  </a:cxnLst>
                  <a:rect l="0" t="0" r="0" b="0"/>
                  <a:pathLst>
                    <a:path w="24" h="24">
                      <a:moveTo>
                        <a:pt x="12" y="0"/>
                      </a:moveTo>
                      <a:cubicBezTo>
                        <a:pt x="8" y="0"/>
                        <a:pt x="6" y="1"/>
                        <a:pt x="3" y="4"/>
                      </a:cubicBezTo>
                      <a:cubicBezTo>
                        <a:pt x="1" y="6"/>
                        <a:pt x="0" y="9"/>
                        <a:pt x="0" y="12"/>
                      </a:cubicBezTo>
                      <a:cubicBezTo>
                        <a:pt x="0" y="16"/>
                        <a:pt x="1" y="18"/>
                        <a:pt x="3" y="20"/>
                      </a:cubicBezTo>
                      <a:cubicBezTo>
                        <a:pt x="6" y="23"/>
                        <a:pt x="8" y="24"/>
                        <a:pt x="12" y="24"/>
                      </a:cubicBezTo>
                      <a:cubicBezTo>
                        <a:pt x="15" y="24"/>
                        <a:pt x="18" y="23"/>
                        <a:pt x="20" y="20"/>
                      </a:cubicBezTo>
                      <a:cubicBezTo>
                        <a:pt x="23" y="18"/>
                        <a:pt x="24" y="16"/>
                        <a:pt x="24" y="12"/>
                      </a:cubicBezTo>
                      <a:cubicBezTo>
                        <a:pt x="24" y="9"/>
                        <a:pt x="23" y="6"/>
                        <a:pt x="20" y="4"/>
                      </a:cubicBezTo>
                      <a:cubicBezTo>
                        <a:pt x="18" y="1"/>
                        <a:pt x="15" y="0"/>
                        <a:pt x="12" y="0"/>
                      </a:cubicBezTo>
                    </a:path>
                  </a:pathLst>
                </a:custGeom>
                <a:grpFill/>
                <a:ln w="9525">
                  <a:noFill/>
                </a:ln>
              </p:spPr>
              <p:txBody>
                <a:bodyPr/>
                <a:lstStyle/>
                <a:p>
                  <a:endParaRPr lang="zh-CN" altLang="en-US"/>
                </a:p>
              </p:txBody>
            </p:sp>
            <p:sp>
              <p:nvSpPr>
                <p:cNvPr id="363" name="Freeform 415"/>
                <p:cNvSpPr/>
                <p:nvPr/>
              </p:nvSpPr>
              <p:spPr>
                <a:xfrm>
                  <a:off x="14578" y="3749"/>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364" name="Freeform 416"/>
                <p:cNvSpPr/>
                <p:nvPr/>
              </p:nvSpPr>
              <p:spPr>
                <a:xfrm>
                  <a:off x="14835" y="3749"/>
                  <a:ext cx="171" cy="164"/>
                </a:xfrm>
                <a:custGeom>
                  <a:avLst/>
                  <a:gdLst/>
                  <a:ahLst/>
                  <a:cxnLst>
                    <a:cxn ang="0">
                      <a:pos x="203307215" y="38661970"/>
                    </a:cxn>
                    <a:cxn ang="0">
                      <a:pos x="125856255" y="0"/>
                    </a:cxn>
                    <a:cxn ang="0">
                      <a:pos x="38725480" y="38661970"/>
                    </a:cxn>
                    <a:cxn ang="0">
                      <a:pos x="0" y="115982800"/>
                    </a:cxn>
                    <a:cxn ang="0">
                      <a:pos x="38725480" y="193303630"/>
                    </a:cxn>
                    <a:cxn ang="0">
                      <a:pos x="125856255" y="231962490"/>
                    </a:cxn>
                    <a:cxn ang="0">
                      <a:pos x="203307215" y="193303630"/>
                    </a:cxn>
                    <a:cxn ang="0">
                      <a:pos x="242032695" y="115982800"/>
                    </a:cxn>
                    <a:cxn ang="0">
                      <a:pos x="203307215" y="38661970"/>
                    </a:cxn>
                  </a:cxnLst>
                  <a:rect l="0" t="0" r="0" b="0"/>
                  <a:pathLst>
                    <a:path w="25" h="24">
                      <a:moveTo>
                        <a:pt x="21" y="4"/>
                      </a:moveTo>
                      <a:cubicBezTo>
                        <a:pt x="19" y="1"/>
                        <a:pt x="16" y="0"/>
                        <a:pt x="13" y="0"/>
                      </a:cubicBezTo>
                      <a:cubicBezTo>
                        <a:pt x="9" y="0"/>
                        <a:pt x="6" y="1"/>
                        <a:pt x="4" y="4"/>
                      </a:cubicBezTo>
                      <a:cubicBezTo>
                        <a:pt x="1" y="6"/>
                        <a:pt x="0" y="9"/>
                        <a:pt x="0" y="12"/>
                      </a:cubicBezTo>
                      <a:cubicBezTo>
                        <a:pt x="0" y="16"/>
                        <a:pt x="1" y="18"/>
                        <a:pt x="4" y="20"/>
                      </a:cubicBezTo>
                      <a:cubicBezTo>
                        <a:pt x="6" y="23"/>
                        <a:pt x="9" y="24"/>
                        <a:pt x="13"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365" name="Freeform 417"/>
                <p:cNvSpPr/>
                <p:nvPr/>
              </p:nvSpPr>
              <p:spPr>
                <a:xfrm>
                  <a:off x="12260" y="1940"/>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4"/>
                        <a:pt x="12" y="24"/>
                      </a:cubicBezTo>
                      <a:cubicBezTo>
                        <a:pt x="15" y="24"/>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366" name="Freeform 418"/>
                <p:cNvSpPr/>
                <p:nvPr/>
              </p:nvSpPr>
              <p:spPr>
                <a:xfrm>
                  <a:off x="12514" y="194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4"/>
                        <a:pt x="12" y="24"/>
                      </a:cubicBezTo>
                      <a:cubicBezTo>
                        <a:pt x="16" y="24"/>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367" name="Freeform 419"/>
                <p:cNvSpPr/>
                <p:nvPr/>
              </p:nvSpPr>
              <p:spPr>
                <a:xfrm>
                  <a:off x="12772" y="1940"/>
                  <a:ext cx="171" cy="167"/>
                </a:xfrm>
                <a:custGeom>
                  <a:avLst/>
                  <a:gdLst/>
                  <a:ahLst/>
                  <a:cxnLst>
                    <a:cxn ang="0">
                      <a:pos x="203307215" y="40322500"/>
                    </a:cxn>
                    <a:cxn ang="0">
                      <a:pos x="116176440" y="0"/>
                    </a:cxn>
                    <a:cxn ang="0">
                      <a:pos x="38725480" y="40322500"/>
                    </a:cxn>
                    <a:cxn ang="0">
                      <a:pos x="0" y="120967500"/>
                    </a:cxn>
                    <a:cxn ang="0">
                      <a:pos x="38725480" y="211693125"/>
                    </a:cxn>
                    <a:cxn ang="0">
                      <a:pos x="116176440" y="241935000"/>
                    </a:cxn>
                    <a:cxn ang="0">
                      <a:pos x="203307215" y="211693125"/>
                    </a:cxn>
                    <a:cxn ang="0">
                      <a:pos x="242032695" y="120967500"/>
                    </a:cxn>
                    <a:cxn ang="0">
                      <a:pos x="20330721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4"/>
                        <a:pt x="12" y="24"/>
                      </a:cubicBezTo>
                      <a:cubicBezTo>
                        <a:pt x="16" y="24"/>
                        <a:pt x="19" y="23"/>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368" name="Freeform 420"/>
                <p:cNvSpPr/>
                <p:nvPr/>
              </p:nvSpPr>
              <p:spPr>
                <a:xfrm>
                  <a:off x="13034" y="1940"/>
                  <a:ext cx="164" cy="167"/>
                </a:xfrm>
                <a:custGeom>
                  <a:avLst/>
                  <a:gdLst/>
                  <a:ahLst/>
                  <a:cxnLst>
                    <a:cxn ang="0">
                      <a:pos x="193297930" y="40322500"/>
                    </a:cxn>
                    <a:cxn ang="0">
                      <a:pos x="115978136" y="0"/>
                    </a:cxn>
                    <a:cxn ang="0">
                      <a:pos x="28996089" y="40322500"/>
                    </a:cxn>
                    <a:cxn ang="0">
                      <a:pos x="0" y="120967500"/>
                    </a:cxn>
                    <a:cxn ang="0">
                      <a:pos x="28996089"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2"/>
                        <a:pt x="15" y="0"/>
                        <a:pt x="12" y="0"/>
                      </a:cubicBezTo>
                      <a:cubicBezTo>
                        <a:pt x="8" y="0"/>
                        <a:pt x="6" y="2"/>
                        <a:pt x="3" y="4"/>
                      </a:cubicBezTo>
                      <a:cubicBezTo>
                        <a:pt x="1" y="6"/>
                        <a:pt x="0" y="9"/>
                        <a:pt x="0" y="12"/>
                      </a:cubicBezTo>
                      <a:cubicBezTo>
                        <a:pt x="0" y="16"/>
                        <a:pt x="1" y="19"/>
                        <a:pt x="3" y="21"/>
                      </a:cubicBezTo>
                      <a:cubicBezTo>
                        <a:pt x="6" y="23"/>
                        <a:pt x="8" y="24"/>
                        <a:pt x="12" y="24"/>
                      </a:cubicBezTo>
                      <a:cubicBezTo>
                        <a:pt x="15" y="24"/>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369" name="Freeform 421"/>
                <p:cNvSpPr/>
                <p:nvPr/>
              </p:nvSpPr>
              <p:spPr>
                <a:xfrm>
                  <a:off x="13288" y="194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4"/>
                        <a:pt x="12" y="24"/>
                      </a:cubicBezTo>
                      <a:cubicBezTo>
                        <a:pt x="16" y="24"/>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370" name="Freeform 422"/>
                <p:cNvSpPr/>
                <p:nvPr/>
              </p:nvSpPr>
              <p:spPr>
                <a:xfrm>
                  <a:off x="13542" y="1940"/>
                  <a:ext cx="174" cy="167"/>
                </a:xfrm>
                <a:custGeom>
                  <a:avLst/>
                  <a:gdLst/>
                  <a:ahLst/>
                  <a:cxnLst>
                    <a:cxn ang="0">
                      <a:pos x="211693125" y="40322500"/>
                    </a:cxn>
                    <a:cxn ang="0">
                      <a:pos x="131048125" y="0"/>
                    </a:cxn>
                    <a:cxn ang="0">
                      <a:pos x="40322500" y="40322500"/>
                    </a:cxn>
                    <a:cxn ang="0">
                      <a:pos x="0" y="120967500"/>
                    </a:cxn>
                    <a:cxn ang="0">
                      <a:pos x="40322500" y="211693125"/>
                    </a:cxn>
                    <a:cxn ang="0">
                      <a:pos x="131048125" y="241935000"/>
                    </a:cxn>
                    <a:cxn ang="0">
                      <a:pos x="211693125" y="211693125"/>
                    </a:cxn>
                    <a:cxn ang="0">
                      <a:pos x="252015625" y="120967500"/>
                    </a:cxn>
                    <a:cxn ang="0">
                      <a:pos x="211693125" y="40322500"/>
                    </a:cxn>
                  </a:cxnLst>
                  <a:rect l="0" t="0" r="0" b="0"/>
                  <a:pathLst>
                    <a:path w="25" h="24">
                      <a:moveTo>
                        <a:pt x="21" y="4"/>
                      </a:moveTo>
                      <a:cubicBezTo>
                        <a:pt x="19" y="2"/>
                        <a:pt x="16" y="0"/>
                        <a:pt x="13" y="0"/>
                      </a:cubicBezTo>
                      <a:cubicBezTo>
                        <a:pt x="9" y="0"/>
                        <a:pt x="6" y="2"/>
                        <a:pt x="4" y="4"/>
                      </a:cubicBezTo>
                      <a:cubicBezTo>
                        <a:pt x="2" y="6"/>
                        <a:pt x="0" y="9"/>
                        <a:pt x="0" y="12"/>
                      </a:cubicBezTo>
                      <a:cubicBezTo>
                        <a:pt x="0" y="16"/>
                        <a:pt x="2" y="19"/>
                        <a:pt x="4" y="21"/>
                      </a:cubicBezTo>
                      <a:cubicBezTo>
                        <a:pt x="6" y="23"/>
                        <a:pt x="9" y="24"/>
                        <a:pt x="13" y="24"/>
                      </a:cubicBezTo>
                      <a:cubicBezTo>
                        <a:pt x="16" y="24"/>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371" name="Freeform 423"/>
                <p:cNvSpPr/>
                <p:nvPr/>
              </p:nvSpPr>
              <p:spPr>
                <a:xfrm>
                  <a:off x="13807" y="1940"/>
                  <a:ext cx="164" cy="167"/>
                </a:xfrm>
                <a:custGeom>
                  <a:avLst/>
                  <a:gdLst/>
                  <a:ahLst/>
                  <a:cxnLst>
                    <a:cxn ang="0">
                      <a:pos x="193297930" y="40322500"/>
                    </a:cxn>
                    <a:cxn ang="0">
                      <a:pos x="115978136" y="0"/>
                    </a:cxn>
                    <a:cxn ang="0">
                      <a:pos x="38658343" y="40322500"/>
                    </a:cxn>
                    <a:cxn ang="0">
                      <a:pos x="0" y="120967500"/>
                    </a:cxn>
                    <a:cxn ang="0">
                      <a:pos x="38658343"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2"/>
                        <a:pt x="16" y="0"/>
                        <a:pt x="12" y="0"/>
                      </a:cubicBezTo>
                      <a:cubicBezTo>
                        <a:pt x="8" y="0"/>
                        <a:pt x="6" y="2"/>
                        <a:pt x="4" y="4"/>
                      </a:cubicBezTo>
                      <a:cubicBezTo>
                        <a:pt x="1" y="6"/>
                        <a:pt x="0" y="9"/>
                        <a:pt x="0" y="12"/>
                      </a:cubicBezTo>
                      <a:cubicBezTo>
                        <a:pt x="0" y="16"/>
                        <a:pt x="1" y="19"/>
                        <a:pt x="4" y="21"/>
                      </a:cubicBezTo>
                      <a:cubicBezTo>
                        <a:pt x="6" y="23"/>
                        <a:pt x="8" y="24"/>
                        <a:pt x="12" y="24"/>
                      </a:cubicBezTo>
                      <a:cubicBezTo>
                        <a:pt x="16" y="24"/>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372" name="Freeform 424"/>
                <p:cNvSpPr/>
                <p:nvPr/>
              </p:nvSpPr>
              <p:spPr>
                <a:xfrm>
                  <a:off x="15097" y="1940"/>
                  <a:ext cx="164" cy="167"/>
                </a:xfrm>
                <a:custGeom>
                  <a:avLst/>
                  <a:gdLst/>
                  <a:ahLst/>
                  <a:cxnLst>
                    <a:cxn ang="0">
                      <a:pos x="193297930" y="40322500"/>
                    </a:cxn>
                    <a:cxn ang="0">
                      <a:pos x="115978136" y="0"/>
                    </a:cxn>
                    <a:cxn ang="0">
                      <a:pos x="28996089" y="40322500"/>
                    </a:cxn>
                    <a:cxn ang="0">
                      <a:pos x="0" y="120967500"/>
                    </a:cxn>
                    <a:cxn ang="0">
                      <a:pos x="28996089"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2"/>
                        <a:pt x="15" y="0"/>
                        <a:pt x="12" y="0"/>
                      </a:cubicBezTo>
                      <a:cubicBezTo>
                        <a:pt x="8" y="0"/>
                        <a:pt x="6" y="2"/>
                        <a:pt x="3" y="4"/>
                      </a:cubicBezTo>
                      <a:cubicBezTo>
                        <a:pt x="1" y="6"/>
                        <a:pt x="0" y="9"/>
                        <a:pt x="0" y="12"/>
                      </a:cubicBezTo>
                      <a:cubicBezTo>
                        <a:pt x="0" y="16"/>
                        <a:pt x="1" y="19"/>
                        <a:pt x="3" y="21"/>
                      </a:cubicBezTo>
                      <a:cubicBezTo>
                        <a:pt x="6" y="23"/>
                        <a:pt x="8" y="24"/>
                        <a:pt x="12" y="24"/>
                      </a:cubicBezTo>
                      <a:cubicBezTo>
                        <a:pt x="15" y="24"/>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373" name="Freeform 425"/>
                <p:cNvSpPr/>
                <p:nvPr/>
              </p:nvSpPr>
              <p:spPr>
                <a:xfrm>
                  <a:off x="15097" y="2201"/>
                  <a:ext cx="164" cy="167"/>
                </a:xfrm>
                <a:custGeom>
                  <a:avLst/>
                  <a:gdLst/>
                  <a:ahLst/>
                  <a:cxnLst>
                    <a:cxn ang="0">
                      <a:pos x="193297930" y="30241875"/>
                    </a:cxn>
                    <a:cxn ang="0">
                      <a:pos x="115978136" y="0"/>
                    </a:cxn>
                    <a:cxn ang="0">
                      <a:pos x="28996089" y="30241875"/>
                    </a:cxn>
                    <a:cxn ang="0">
                      <a:pos x="0" y="120967500"/>
                    </a:cxn>
                    <a:cxn ang="0">
                      <a:pos x="28996089"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374" name="Freeform 426"/>
                <p:cNvSpPr/>
                <p:nvPr/>
              </p:nvSpPr>
              <p:spPr>
                <a:xfrm>
                  <a:off x="15097" y="2459"/>
                  <a:ext cx="164" cy="164"/>
                </a:xfrm>
                <a:custGeom>
                  <a:avLst/>
                  <a:gdLst/>
                  <a:ahLst/>
                  <a:cxnLst>
                    <a:cxn ang="0">
                      <a:pos x="193297930" y="38661970"/>
                    </a:cxn>
                    <a:cxn ang="0">
                      <a:pos x="115978136" y="0"/>
                    </a:cxn>
                    <a:cxn ang="0">
                      <a:pos x="28996089" y="38661970"/>
                    </a:cxn>
                    <a:cxn ang="0">
                      <a:pos x="0" y="115982800"/>
                    </a:cxn>
                    <a:cxn ang="0">
                      <a:pos x="28996089" y="202966013"/>
                    </a:cxn>
                    <a:cxn ang="0">
                      <a:pos x="115978136" y="231962490"/>
                    </a:cxn>
                    <a:cxn ang="0">
                      <a:pos x="193297930" y="202966013"/>
                    </a:cxn>
                    <a:cxn ang="0">
                      <a:pos x="231956273" y="115982800"/>
                    </a:cxn>
                    <a:cxn ang="0">
                      <a:pos x="193297930" y="38661970"/>
                    </a:cxn>
                  </a:cxnLst>
                  <a:rect l="0" t="0" r="0" b="0"/>
                  <a:pathLst>
                    <a:path w="24" h="24">
                      <a:moveTo>
                        <a:pt x="20" y="4"/>
                      </a:move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375" name="Freeform 427"/>
                <p:cNvSpPr/>
                <p:nvPr/>
              </p:nvSpPr>
              <p:spPr>
                <a:xfrm>
                  <a:off x="15351" y="1940"/>
                  <a:ext cx="167" cy="167"/>
                </a:xfrm>
                <a:custGeom>
                  <a:avLst/>
                  <a:gdLst/>
                  <a:ahLst/>
                  <a:cxnLst>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 ang="0">
                      <a:pos x="120967500" y="0"/>
                    </a:cxn>
                  </a:cxnLst>
                  <a:rect l="0" t="0" r="0" b="0"/>
                  <a:pathLst>
                    <a:path w="24" h="24">
                      <a:moveTo>
                        <a:pt x="12" y="0"/>
                      </a:moveTo>
                      <a:cubicBezTo>
                        <a:pt x="9" y="0"/>
                        <a:pt x="6" y="2"/>
                        <a:pt x="4" y="4"/>
                      </a:cubicBezTo>
                      <a:cubicBezTo>
                        <a:pt x="1" y="6"/>
                        <a:pt x="0" y="9"/>
                        <a:pt x="0" y="12"/>
                      </a:cubicBezTo>
                      <a:cubicBezTo>
                        <a:pt x="0" y="16"/>
                        <a:pt x="1" y="19"/>
                        <a:pt x="4" y="21"/>
                      </a:cubicBezTo>
                      <a:cubicBezTo>
                        <a:pt x="6" y="23"/>
                        <a:pt x="9" y="24"/>
                        <a:pt x="12" y="24"/>
                      </a:cubicBezTo>
                      <a:cubicBezTo>
                        <a:pt x="16" y="24"/>
                        <a:pt x="18" y="23"/>
                        <a:pt x="21" y="21"/>
                      </a:cubicBezTo>
                      <a:cubicBezTo>
                        <a:pt x="23" y="19"/>
                        <a:pt x="24" y="16"/>
                        <a:pt x="24" y="12"/>
                      </a:cubicBezTo>
                      <a:cubicBezTo>
                        <a:pt x="24" y="9"/>
                        <a:pt x="23" y="6"/>
                        <a:pt x="21" y="4"/>
                      </a:cubicBezTo>
                      <a:cubicBezTo>
                        <a:pt x="18" y="2"/>
                        <a:pt x="16" y="0"/>
                        <a:pt x="12" y="0"/>
                      </a:cubicBezTo>
                    </a:path>
                  </a:pathLst>
                </a:custGeom>
                <a:grpFill/>
                <a:ln w="9525">
                  <a:noFill/>
                </a:ln>
              </p:spPr>
              <p:txBody>
                <a:bodyPr/>
                <a:lstStyle/>
                <a:p>
                  <a:endParaRPr lang="zh-CN" altLang="en-US"/>
                </a:p>
              </p:txBody>
            </p:sp>
            <p:sp>
              <p:nvSpPr>
                <p:cNvPr id="376" name="Freeform 428"/>
                <p:cNvSpPr/>
                <p:nvPr/>
              </p:nvSpPr>
              <p:spPr>
                <a:xfrm>
                  <a:off x="15351" y="2201"/>
                  <a:ext cx="167" cy="167"/>
                </a:xfrm>
                <a:custGeom>
                  <a:avLst/>
                  <a:gdLst/>
                  <a:ahLst/>
                  <a:cxnLst>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 ang="0">
                      <a:pos x="120967500" y="0"/>
                    </a:cxn>
                  </a:cxnLst>
                  <a:rect l="0" t="0" r="0" b="0"/>
                  <a:pathLst>
                    <a:path w="24" h="24">
                      <a:moveTo>
                        <a:pt x="12" y="0"/>
                      </a:move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cubicBezTo>
                        <a:pt x="18" y="1"/>
                        <a:pt x="16" y="0"/>
                        <a:pt x="12" y="0"/>
                      </a:cubicBezTo>
                    </a:path>
                  </a:pathLst>
                </a:custGeom>
                <a:grpFill/>
                <a:ln w="9525">
                  <a:noFill/>
                </a:ln>
              </p:spPr>
              <p:txBody>
                <a:bodyPr/>
                <a:lstStyle/>
                <a:p>
                  <a:endParaRPr lang="zh-CN" altLang="en-US"/>
                </a:p>
              </p:txBody>
            </p:sp>
            <p:sp>
              <p:nvSpPr>
                <p:cNvPr id="377" name="Freeform 429"/>
                <p:cNvSpPr/>
                <p:nvPr/>
              </p:nvSpPr>
              <p:spPr>
                <a:xfrm>
                  <a:off x="15351" y="2459"/>
                  <a:ext cx="167" cy="164"/>
                </a:xfrm>
                <a:custGeom>
                  <a:avLst/>
                  <a:gdLst/>
                  <a:ahLst/>
                  <a:cxnLst>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 ang="0">
                      <a:pos x="120967500" y="0"/>
                    </a:cxn>
                  </a:cxnLst>
                  <a:rect l="0" t="0" r="0" b="0"/>
                  <a:pathLst>
                    <a:path w="24" h="24">
                      <a:moveTo>
                        <a:pt x="12" y="0"/>
                      </a:move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cubicBezTo>
                        <a:pt x="18" y="1"/>
                        <a:pt x="16" y="0"/>
                        <a:pt x="12" y="0"/>
                      </a:cubicBezTo>
                    </a:path>
                  </a:pathLst>
                </a:custGeom>
                <a:grpFill/>
                <a:ln w="9525">
                  <a:noFill/>
                </a:ln>
              </p:spPr>
              <p:txBody>
                <a:bodyPr/>
                <a:lstStyle/>
                <a:p>
                  <a:endParaRPr lang="zh-CN" altLang="en-US"/>
                </a:p>
              </p:txBody>
            </p:sp>
            <p:sp>
              <p:nvSpPr>
                <p:cNvPr id="378" name="Freeform 430"/>
                <p:cNvSpPr/>
                <p:nvPr/>
              </p:nvSpPr>
              <p:spPr>
                <a:xfrm>
                  <a:off x="15606" y="2201"/>
                  <a:ext cx="174" cy="167"/>
                </a:xfrm>
                <a:custGeom>
                  <a:avLst/>
                  <a:gdLst/>
                  <a:ahLst/>
                  <a:cxnLst>
                    <a:cxn ang="0">
                      <a:pos x="211693125" y="30241875"/>
                    </a:cxn>
                    <a:cxn ang="0">
                      <a:pos x="131048125" y="0"/>
                    </a:cxn>
                    <a:cxn ang="0">
                      <a:pos x="40322500" y="30241875"/>
                    </a:cxn>
                    <a:cxn ang="0">
                      <a:pos x="0" y="120967500"/>
                    </a:cxn>
                    <a:cxn ang="0">
                      <a:pos x="40322500" y="201612500"/>
                    </a:cxn>
                    <a:cxn ang="0">
                      <a:pos x="131048125" y="241935000"/>
                    </a:cxn>
                    <a:cxn ang="0">
                      <a:pos x="211693125" y="201612500"/>
                    </a:cxn>
                    <a:cxn ang="0">
                      <a:pos x="252015625" y="120967500"/>
                    </a:cxn>
                    <a:cxn ang="0">
                      <a:pos x="211693125" y="30241875"/>
                    </a:cxn>
                  </a:cxnLst>
                  <a:rect l="0" t="0" r="0" b="0"/>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379" name="Freeform 431"/>
                <p:cNvSpPr/>
                <p:nvPr/>
              </p:nvSpPr>
              <p:spPr>
                <a:xfrm>
                  <a:off x="15606" y="2459"/>
                  <a:ext cx="174" cy="164"/>
                </a:xfrm>
                <a:custGeom>
                  <a:avLst/>
                  <a:gdLst/>
                  <a:ahLst/>
                  <a:cxnLst>
                    <a:cxn ang="0">
                      <a:pos x="211693125" y="38661970"/>
                    </a:cxn>
                    <a:cxn ang="0">
                      <a:pos x="131048125" y="0"/>
                    </a:cxn>
                    <a:cxn ang="0">
                      <a:pos x="40322500" y="38661970"/>
                    </a:cxn>
                    <a:cxn ang="0">
                      <a:pos x="0" y="115982800"/>
                    </a:cxn>
                    <a:cxn ang="0">
                      <a:pos x="40322500" y="202966013"/>
                    </a:cxn>
                    <a:cxn ang="0">
                      <a:pos x="131048125" y="231962490"/>
                    </a:cxn>
                    <a:cxn ang="0">
                      <a:pos x="211693125" y="202966013"/>
                    </a:cxn>
                    <a:cxn ang="0">
                      <a:pos x="252015625" y="115982800"/>
                    </a:cxn>
                    <a:cxn ang="0">
                      <a:pos x="211693125" y="38661970"/>
                    </a:cxn>
                  </a:cxnLst>
                  <a:rect l="0" t="0" r="0" b="0"/>
                  <a:pathLst>
                    <a:path w="25" h="24">
                      <a:moveTo>
                        <a:pt x="21" y="4"/>
                      </a:moveTo>
                      <a:cubicBezTo>
                        <a:pt x="19" y="1"/>
                        <a:pt x="16" y="0"/>
                        <a:pt x="13" y="0"/>
                      </a:cubicBezTo>
                      <a:cubicBezTo>
                        <a:pt x="9" y="0"/>
                        <a:pt x="6" y="1"/>
                        <a:pt x="4" y="4"/>
                      </a:cubicBezTo>
                      <a:cubicBezTo>
                        <a:pt x="2" y="6"/>
                        <a:pt x="0" y="9"/>
                        <a:pt x="0" y="12"/>
                      </a:cubicBezTo>
                      <a:cubicBezTo>
                        <a:pt x="0" y="16"/>
                        <a:pt x="2"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380" name="Freeform 432"/>
                <p:cNvSpPr/>
                <p:nvPr/>
              </p:nvSpPr>
              <p:spPr>
                <a:xfrm>
                  <a:off x="15097" y="2714"/>
                  <a:ext cx="164" cy="171"/>
                </a:xfrm>
                <a:custGeom>
                  <a:avLst/>
                  <a:gdLst/>
                  <a:ahLst/>
                  <a:cxnLst>
                    <a:cxn ang="0">
                      <a:pos x="193297930" y="38725978"/>
                    </a:cxn>
                    <a:cxn ang="0">
                      <a:pos x="115978136" y="0"/>
                    </a:cxn>
                    <a:cxn ang="0">
                      <a:pos x="28996089" y="38725978"/>
                    </a:cxn>
                    <a:cxn ang="0">
                      <a:pos x="0" y="116177934"/>
                    </a:cxn>
                    <a:cxn ang="0">
                      <a:pos x="28996089"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381" name="Freeform 433"/>
                <p:cNvSpPr/>
                <p:nvPr/>
              </p:nvSpPr>
              <p:spPr>
                <a:xfrm>
                  <a:off x="15097" y="2975"/>
                  <a:ext cx="164" cy="167"/>
                </a:xfrm>
                <a:custGeom>
                  <a:avLst/>
                  <a:gdLst/>
                  <a:ahLst/>
                  <a:cxnLst>
                    <a:cxn ang="0">
                      <a:pos x="193297930" y="30241875"/>
                    </a:cxn>
                    <a:cxn ang="0">
                      <a:pos x="115978136" y="0"/>
                    </a:cxn>
                    <a:cxn ang="0">
                      <a:pos x="28996089" y="30241875"/>
                    </a:cxn>
                    <a:cxn ang="0">
                      <a:pos x="0" y="120967500"/>
                    </a:cxn>
                    <a:cxn ang="0">
                      <a:pos x="28996089"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382" name="Freeform 434"/>
                <p:cNvSpPr/>
                <p:nvPr/>
              </p:nvSpPr>
              <p:spPr>
                <a:xfrm>
                  <a:off x="15351" y="2714"/>
                  <a:ext cx="167" cy="171"/>
                </a:xfrm>
                <a:custGeom>
                  <a:avLst/>
                  <a:gdLst/>
                  <a:ahLst/>
                  <a:cxnLst>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 ang="0">
                      <a:pos x="120967500" y="0"/>
                    </a:cxn>
                  </a:cxnLst>
                  <a:rect l="0" t="0" r="0" b="0"/>
                  <a:pathLst>
                    <a:path w="24" h="25">
                      <a:moveTo>
                        <a:pt x="12" y="0"/>
                      </a:move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cubicBezTo>
                        <a:pt x="18" y="2"/>
                        <a:pt x="16" y="0"/>
                        <a:pt x="12" y="0"/>
                      </a:cubicBezTo>
                    </a:path>
                  </a:pathLst>
                </a:custGeom>
                <a:grpFill/>
                <a:ln w="9525">
                  <a:noFill/>
                </a:ln>
              </p:spPr>
              <p:txBody>
                <a:bodyPr/>
                <a:lstStyle/>
                <a:p>
                  <a:endParaRPr lang="zh-CN" altLang="en-US"/>
                </a:p>
              </p:txBody>
            </p:sp>
            <p:sp>
              <p:nvSpPr>
                <p:cNvPr id="383" name="Freeform 435"/>
                <p:cNvSpPr/>
                <p:nvPr/>
              </p:nvSpPr>
              <p:spPr>
                <a:xfrm>
                  <a:off x="15351" y="2975"/>
                  <a:ext cx="167" cy="167"/>
                </a:xfrm>
                <a:custGeom>
                  <a:avLst/>
                  <a:gdLst/>
                  <a:ahLst/>
                  <a:cxnLst>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 ang="0">
                      <a:pos x="120967500" y="0"/>
                    </a:cxn>
                  </a:cxnLst>
                  <a:rect l="0" t="0" r="0" b="0"/>
                  <a:pathLst>
                    <a:path w="24" h="24">
                      <a:moveTo>
                        <a:pt x="12" y="0"/>
                      </a:move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cubicBezTo>
                        <a:pt x="18" y="1"/>
                        <a:pt x="16" y="0"/>
                        <a:pt x="12" y="0"/>
                      </a:cubicBezTo>
                    </a:path>
                  </a:pathLst>
                </a:custGeom>
                <a:grpFill/>
                <a:ln w="9525">
                  <a:noFill/>
                </a:ln>
              </p:spPr>
              <p:txBody>
                <a:bodyPr/>
                <a:lstStyle/>
                <a:p>
                  <a:endParaRPr lang="zh-CN" altLang="en-US"/>
                </a:p>
              </p:txBody>
            </p:sp>
            <p:sp>
              <p:nvSpPr>
                <p:cNvPr id="384" name="Freeform 436"/>
                <p:cNvSpPr/>
                <p:nvPr/>
              </p:nvSpPr>
              <p:spPr>
                <a:xfrm>
                  <a:off x="15606" y="2714"/>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385" name="Freeform 437"/>
                <p:cNvSpPr/>
                <p:nvPr/>
              </p:nvSpPr>
              <p:spPr>
                <a:xfrm>
                  <a:off x="15606" y="2975"/>
                  <a:ext cx="174" cy="167"/>
                </a:xfrm>
                <a:custGeom>
                  <a:avLst/>
                  <a:gdLst/>
                  <a:ahLst/>
                  <a:cxnLst>
                    <a:cxn ang="0">
                      <a:pos x="211693125" y="30241875"/>
                    </a:cxn>
                    <a:cxn ang="0">
                      <a:pos x="131048125" y="0"/>
                    </a:cxn>
                    <a:cxn ang="0">
                      <a:pos x="40322500" y="30241875"/>
                    </a:cxn>
                    <a:cxn ang="0">
                      <a:pos x="0" y="120967500"/>
                    </a:cxn>
                    <a:cxn ang="0">
                      <a:pos x="40322500" y="201612500"/>
                    </a:cxn>
                    <a:cxn ang="0">
                      <a:pos x="131048125" y="241935000"/>
                    </a:cxn>
                    <a:cxn ang="0">
                      <a:pos x="211693125" y="201612500"/>
                    </a:cxn>
                    <a:cxn ang="0">
                      <a:pos x="252015625" y="120967500"/>
                    </a:cxn>
                    <a:cxn ang="0">
                      <a:pos x="211693125" y="30241875"/>
                    </a:cxn>
                  </a:cxnLst>
                  <a:rect l="0" t="0" r="0" b="0"/>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386" name="Freeform 438"/>
                <p:cNvSpPr/>
                <p:nvPr/>
              </p:nvSpPr>
              <p:spPr>
                <a:xfrm>
                  <a:off x="15097" y="3230"/>
                  <a:ext cx="164" cy="167"/>
                </a:xfrm>
                <a:custGeom>
                  <a:avLst/>
                  <a:gdLst/>
                  <a:ahLst/>
                  <a:cxnLst>
                    <a:cxn ang="0">
                      <a:pos x="193297930" y="40322500"/>
                    </a:cxn>
                    <a:cxn ang="0">
                      <a:pos x="115978136" y="0"/>
                    </a:cxn>
                    <a:cxn ang="0">
                      <a:pos x="28996089" y="40322500"/>
                    </a:cxn>
                    <a:cxn ang="0">
                      <a:pos x="0" y="120967500"/>
                    </a:cxn>
                    <a:cxn ang="0">
                      <a:pos x="28996089"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2"/>
                        <a:pt x="15" y="0"/>
                        <a:pt x="12" y="0"/>
                      </a:cubicBezTo>
                      <a:cubicBezTo>
                        <a:pt x="8" y="0"/>
                        <a:pt x="6" y="2"/>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387" name="Freeform 439"/>
                <p:cNvSpPr/>
                <p:nvPr/>
              </p:nvSpPr>
              <p:spPr>
                <a:xfrm>
                  <a:off x="15351" y="3230"/>
                  <a:ext cx="167" cy="167"/>
                </a:xfrm>
                <a:custGeom>
                  <a:avLst/>
                  <a:gdLst/>
                  <a:ahLst/>
                  <a:cxnLst>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 ang="0">
                      <a:pos x="120967500" y="0"/>
                    </a:cxn>
                  </a:cxnLst>
                  <a:rect l="0" t="0" r="0" b="0"/>
                  <a:pathLst>
                    <a:path w="24" h="24">
                      <a:moveTo>
                        <a:pt x="12" y="0"/>
                      </a:moveTo>
                      <a:cubicBezTo>
                        <a:pt x="9" y="0"/>
                        <a:pt x="6" y="2"/>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cubicBezTo>
                        <a:pt x="18" y="2"/>
                        <a:pt x="16" y="0"/>
                        <a:pt x="12" y="0"/>
                      </a:cubicBezTo>
                    </a:path>
                  </a:pathLst>
                </a:custGeom>
                <a:grpFill/>
                <a:ln w="9525">
                  <a:noFill/>
                </a:ln>
              </p:spPr>
              <p:txBody>
                <a:bodyPr/>
                <a:lstStyle/>
                <a:p>
                  <a:endParaRPr lang="zh-CN" altLang="en-US"/>
                </a:p>
              </p:txBody>
            </p:sp>
            <p:sp>
              <p:nvSpPr>
                <p:cNvPr id="388" name="Freeform 440"/>
                <p:cNvSpPr/>
                <p:nvPr/>
              </p:nvSpPr>
              <p:spPr>
                <a:xfrm>
                  <a:off x="15871" y="2459"/>
                  <a:ext cx="164" cy="164"/>
                </a:xfrm>
                <a:custGeom>
                  <a:avLst/>
                  <a:gdLst/>
                  <a:ahLst/>
                  <a:cxnLst>
                    <a:cxn ang="0">
                      <a:pos x="193297930" y="38661970"/>
                    </a:cxn>
                    <a:cxn ang="0">
                      <a:pos x="115978136" y="0"/>
                    </a:cxn>
                    <a:cxn ang="0">
                      <a:pos x="38658343" y="38661970"/>
                    </a:cxn>
                    <a:cxn ang="0">
                      <a:pos x="0" y="115982800"/>
                    </a:cxn>
                    <a:cxn ang="0">
                      <a:pos x="38658343" y="202966013"/>
                    </a:cxn>
                    <a:cxn ang="0">
                      <a:pos x="115978136" y="231962490"/>
                    </a:cxn>
                    <a:cxn ang="0">
                      <a:pos x="193297930" y="202966013"/>
                    </a:cxn>
                    <a:cxn ang="0">
                      <a:pos x="231956273" y="115982800"/>
                    </a:cxn>
                    <a:cxn ang="0">
                      <a:pos x="193297930" y="38661970"/>
                    </a:cxn>
                  </a:cxnLst>
                  <a:rect l="0" t="0" r="0" b="0"/>
                  <a:pathLst>
                    <a:path w="24" h="24">
                      <a:moveTo>
                        <a:pt x="20" y="4"/>
                      </a:moveTo>
                      <a:cubicBezTo>
                        <a:pt x="18" y="1"/>
                        <a:pt x="16" y="0"/>
                        <a:pt x="12" y="0"/>
                      </a:cubicBezTo>
                      <a:cubicBezTo>
                        <a:pt x="8" y="0"/>
                        <a:pt x="6" y="1"/>
                        <a:pt x="4" y="4"/>
                      </a:cubicBezTo>
                      <a:cubicBezTo>
                        <a:pt x="1" y="6"/>
                        <a:pt x="0" y="9"/>
                        <a:pt x="0" y="12"/>
                      </a:cubicBezTo>
                      <a:cubicBezTo>
                        <a:pt x="0" y="16"/>
                        <a:pt x="1" y="18"/>
                        <a:pt x="4" y="21"/>
                      </a:cubicBezTo>
                      <a:cubicBezTo>
                        <a:pt x="6" y="23"/>
                        <a:pt x="8"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389" name="Freeform 441"/>
                <p:cNvSpPr/>
                <p:nvPr/>
              </p:nvSpPr>
              <p:spPr>
                <a:xfrm>
                  <a:off x="15871" y="2714"/>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4"/>
                        <a:pt x="8"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390" name="Freeform 442"/>
                <p:cNvSpPr/>
                <p:nvPr/>
              </p:nvSpPr>
              <p:spPr>
                <a:xfrm>
                  <a:off x="15871" y="2975"/>
                  <a:ext cx="164" cy="167"/>
                </a:xfrm>
                <a:custGeom>
                  <a:avLst/>
                  <a:gdLst/>
                  <a:ahLst/>
                  <a:cxnLst>
                    <a:cxn ang="0">
                      <a:pos x="193297930" y="30241875"/>
                    </a:cxn>
                    <a:cxn ang="0">
                      <a:pos x="115978136" y="0"/>
                    </a:cxn>
                    <a:cxn ang="0">
                      <a:pos x="38658343" y="30241875"/>
                    </a:cxn>
                    <a:cxn ang="0">
                      <a:pos x="0" y="120967500"/>
                    </a:cxn>
                    <a:cxn ang="0">
                      <a:pos x="38658343"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391" name="Freeform 443"/>
                <p:cNvSpPr/>
                <p:nvPr/>
              </p:nvSpPr>
              <p:spPr>
                <a:xfrm>
                  <a:off x="14323" y="2201"/>
                  <a:ext cx="167" cy="167"/>
                </a:xfrm>
                <a:custGeom>
                  <a:avLst/>
                  <a:gdLst/>
                  <a:ahLst/>
                  <a:cxnLst>
                    <a:cxn ang="0">
                      <a:pos x="201612500" y="201612500"/>
                    </a:cxn>
                    <a:cxn ang="0">
                      <a:pos x="241935000" y="120967500"/>
                    </a:cxn>
                    <a:cxn ang="0">
                      <a:pos x="201612500" y="30241875"/>
                    </a:cxn>
                    <a:cxn ang="0">
                      <a:pos x="120967500" y="0"/>
                    </a:cxn>
                    <a:cxn ang="0">
                      <a:pos x="30241875" y="30241875"/>
                    </a:cxn>
                    <a:cxn ang="0">
                      <a:pos x="0" y="120967500"/>
                    </a:cxn>
                    <a:cxn ang="0">
                      <a:pos x="30241875" y="201612500"/>
                    </a:cxn>
                    <a:cxn ang="0">
                      <a:pos x="120967500" y="241935000"/>
                    </a:cxn>
                    <a:cxn ang="0">
                      <a:pos x="201612500" y="201612500"/>
                    </a:cxn>
                  </a:cxnLst>
                  <a:rect l="0" t="0" r="0" b="0"/>
                  <a:pathLst>
                    <a:path w="24" h="24">
                      <a:moveTo>
                        <a:pt x="20" y="20"/>
                      </a:moveTo>
                      <a:cubicBezTo>
                        <a:pt x="23" y="18"/>
                        <a:pt x="24" y="15"/>
                        <a:pt x="24" y="12"/>
                      </a:cubicBezTo>
                      <a:cubicBezTo>
                        <a:pt x="24" y="9"/>
                        <a:pt x="23" y="6"/>
                        <a:pt x="20" y="3"/>
                      </a:cubicBez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path>
                  </a:pathLst>
                </a:custGeom>
                <a:grpFill/>
                <a:ln w="9525">
                  <a:noFill/>
                </a:ln>
              </p:spPr>
              <p:txBody>
                <a:bodyPr/>
                <a:lstStyle/>
                <a:p>
                  <a:endParaRPr lang="zh-CN" altLang="en-US"/>
                </a:p>
              </p:txBody>
            </p:sp>
            <p:sp>
              <p:nvSpPr>
                <p:cNvPr id="392" name="Freeform 444"/>
                <p:cNvSpPr/>
                <p:nvPr/>
              </p:nvSpPr>
              <p:spPr>
                <a:xfrm>
                  <a:off x="14578" y="194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4"/>
                        <a:pt x="12" y="24"/>
                      </a:cubicBezTo>
                      <a:cubicBezTo>
                        <a:pt x="16" y="24"/>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393" name="Freeform 445"/>
                <p:cNvSpPr/>
                <p:nvPr/>
              </p:nvSpPr>
              <p:spPr>
                <a:xfrm>
                  <a:off x="14578" y="2201"/>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394" name="Freeform 446"/>
                <p:cNvSpPr/>
                <p:nvPr/>
              </p:nvSpPr>
              <p:spPr>
                <a:xfrm>
                  <a:off x="14323" y="1940"/>
                  <a:ext cx="167" cy="167"/>
                </a:xfrm>
                <a:custGeom>
                  <a:avLst/>
                  <a:gdLst/>
                  <a:ahLst/>
                  <a:cxnLst>
                    <a:cxn ang="0">
                      <a:pos x="201612500" y="211693125"/>
                    </a:cxn>
                    <a:cxn ang="0">
                      <a:pos x="241935000" y="120967500"/>
                    </a:cxn>
                    <a:cxn ang="0">
                      <a:pos x="201612500" y="40322500"/>
                    </a:cxn>
                    <a:cxn ang="0">
                      <a:pos x="120967500" y="0"/>
                    </a:cxn>
                    <a:cxn ang="0">
                      <a:pos x="30241875" y="40322500"/>
                    </a:cxn>
                    <a:cxn ang="0">
                      <a:pos x="0" y="120967500"/>
                    </a:cxn>
                    <a:cxn ang="0">
                      <a:pos x="30241875" y="211693125"/>
                    </a:cxn>
                    <a:cxn ang="0">
                      <a:pos x="120967500" y="241935000"/>
                    </a:cxn>
                    <a:cxn ang="0">
                      <a:pos x="201612500" y="211693125"/>
                    </a:cxn>
                  </a:cxnLst>
                  <a:rect l="0" t="0" r="0" b="0"/>
                  <a:pathLst>
                    <a:path w="24" h="24">
                      <a:moveTo>
                        <a:pt x="20" y="21"/>
                      </a:moveTo>
                      <a:cubicBezTo>
                        <a:pt x="23" y="19"/>
                        <a:pt x="24" y="16"/>
                        <a:pt x="24" y="12"/>
                      </a:cubicBezTo>
                      <a:cubicBezTo>
                        <a:pt x="24" y="9"/>
                        <a:pt x="23" y="6"/>
                        <a:pt x="20" y="4"/>
                      </a:cubicBezTo>
                      <a:cubicBezTo>
                        <a:pt x="18" y="2"/>
                        <a:pt x="15" y="0"/>
                        <a:pt x="12" y="0"/>
                      </a:cubicBezTo>
                      <a:cubicBezTo>
                        <a:pt x="8" y="0"/>
                        <a:pt x="6" y="2"/>
                        <a:pt x="3" y="4"/>
                      </a:cubicBezTo>
                      <a:cubicBezTo>
                        <a:pt x="1" y="6"/>
                        <a:pt x="0" y="9"/>
                        <a:pt x="0" y="12"/>
                      </a:cubicBezTo>
                      <a:cubicBezTo>
                        <a:pt x="0" y="16"/>
                        <a:pt x="1" y="19"/>
                        <a:pt x="3" y="21"/>
                      </a:cubicBezTo>
                      <a:cubicBezTo>
                        <a:pt x="6" y="23"/>
                        <a:pt x="8" y="24"/>
                        <a:pt x="12" y="24"/>
                      </a:cubicBezTo>
                      <a:cubicBezTo>
                        <a:pt x="15" y="24"/>
                        <a:pt x="18" y="23"/>
                        <a:pt x="20" y="21"/>
                      </a:cubicBezTo>
                    </a:path>
                  </a:pathLst>
                </a:custGeom>
                <a:grpFill/>
                <a:ln w="9525">
                  <a:noFill/>
                </a:ln>
              </p:spPr>
              <p:txBody>
                <a:bodyPr/>
                <a:lstStyle/>
                <a:p>
                  <a:endParaRPr lang="zh-CN" altLang="en-US"/>
                </a:p>
              </p:txBody>
            </p:sp>
            <p:sp>
              <p:nvSpPr>
                <p:cNvPr id="395" name="Freeform 447"/>
                <p:cNvSpPr/>
                <p:nvPr/>
              </p:nvSpPr>
              <p:spPr>
                <a:xfrm>
                  <a:off x="14835" y="2459"/>
                  <a:ext cx="171" cy="164"/>
                </a:xfrm>
                <a:custGeom>
                  <a:avLst/>
                  <a:gdLst/>
                  <a:ahLst/>
                  <a:cxnLst>
                    <a:cxn ang="0">
                      <a:pos x="203307215" y="38661970"/>
                    </a:cxn>
                    <a:cxn ang="0">
                      <a:pos x="125856255" y="0"/>
                    </a:cxn>
                    <a:cxn ang="0">
                      <a:pos x="38725480" y="38661970"/>
                    </a:cxn>
                    <a:cxn ang="0">
                      <a:pos x="0" y="115982800"/>
                    </a:cxn>
                    <a:cxn ang="0">
                      <a:pos x="38725480" y="202966013"/>
                    </a:cxn>
                    <a:cxn ang="0">
                      <a:pos x="125856255" y="231962490"/>
                    </a:cxn>
                    <a:cxn ang="0">
                      <a:pos x="203307215" y="202966013"/>
                    </a:cxn>
                    <a:cxn ang="0">
                      <a:pos x="242032695" y="115982800"/>
                    </a:cxn>
                    <a:cxn ang="0">
                      <a:pos x="203307215" y="38661970"/>
                    </a:cxn>
                  </a:cxnLst>
                  <a:rect l="0" t="0" r="0" b="0"/>
                  <a:pathLst>
                    <a:path w="25" h="24">
                      <a:moveTo>
                        <a:pt x="21" y="4"/>
                      </a:moveTo>
                      <a:cubicBezTo>
                        <a:pt x="19" y="1"/>
                        <a:pt x="16" y="0"/>
                        <a:pt x="13" y="0"/>
                      </a:cubicBezTo>
                      <a:cubicBezTo>
                        <a:pt x="9" y="0"/>
                        <a:pt x="6" y="1"/>
                        <a:pt x="4" y="4"/>
                      </a:cubicBezTo>
                      <a:cubicBezTo>
                        <a:pt x="1" y="6"/>
                        <a:pt x="0" y="9"/>
                        <a:pt x="0" y="12"/>
                      </a:cubicBezTo>
                      <a:cubicBezTo>
                        <a:pt x="0" y="16"/>
                        <a:pt x="1"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396" name="Freeform 448"/>
                <p:cNvSpPr/>
                <p:nvPr/>
              </p:nvSpPr>
              <p:spPr>
                <a:xfrm>
                  <a:off x="14835" y="2201"/>
                  <a:ext cx="171" cy="167"/>
                </a:xfrm>
                <a:custGeom>
                  <a:avLst/>
                  <a:gdLst/>
                  <a:ahLst/>
                  <a:cxnLst>
                    <a:cxn ang="0">
                      <a:pos x="203307215" y="30241875"/>
                    </a:cxn>
                    <a:cxn ang="0">
                      <a:pos x="125856255" y="0"/>
                    </a:cxn>
                    <a:cxn ang="0">
                      <a:pos x="38725480" y="30241875"/>
                    </a:cxn>
                    <a:cxn ang="0">
                      <a:pos x="0" y="120967500"/>
                    </a:cxn>
                    <a:cxn ang="0">
                      <a:pos x="38725480" y="201612500"/>
                    </a:cxn>
                    <a:cxn ang="0">
                      <a:pos x="125856255" y="241935000"/>
                    </a:cxn>
                    <a:cxn ang="0">
                      <a:pos x="203307215" y="201612500"/>
                    </a:cxn>
                    <a:cxn ang="0">
                      <a:pos x="242032695" y="120967500"/>
                    </a:cxn>
                    <a:cxn ang="0">
                      <a:pos x="203307215" y="30241875"/>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397" name="Freeform 449"/>
                <p:cNvSpPr/>
                <p:nvPr/>
              </p:nvSpPr>
              <p:spPr>
                <a:xfrm>
                  <a:off x="13034" y="1685"/>
                  <a:ext cx="164" cy="164"/>
                </a:xfrm>
                <a:custGeom>
                  <a:avLst/>
                  <a:gdLst/>
                  <a:ahLst/>
                  <a:cxnLst>
                    <a:cxn ang="0">
                      <a:pos x="193297930" y="38661970"/>
                    </a:cxn>
                    <a:cxn ang="0">
                      <a:pos x="115978136" y="0"/>
                    </a:cxn>
                    <a:cxn ang="0">
                      <a:pos x="28996089" y="38661970"/>
                    </a:cxn>
                    <a:cxn ang="0">
                      <a:pos x="0" y="115982800"/>
                    </a:cxn>
                    <a:cxn ang="0">
                      <a:pos x="28996089" y="193303630"/>
                    </a:cxn>
                    <a:cxn ang="0">
                      <a:pos x="115978136" y="231962490"/>
                    </a:cxn>
                    <a:cxn ang="0">
                      <a:pos x="193297930" y="193303630"/>
                    </a:cxn>
                    <a:cxn ang="0">
                      <a:pos x="231956273" y="115982800"/>
                    </a:cxn>
                    <a:cxn ang="0">
                      <a:pos x="193297930" y="38661970"/>
                    </a:cxn>
                  </a:cxnLst>
                  <a:rect l="0" t="0" r="0" b="0"/>
                  <a:pathLst>
                    <a:path w="24" h="24">
                      <a:moveTo>
                        <a:pt x="20" y="4"/>
                      </a:moveTo>
                      <a:cubicBezTo>
                        <a:pt x="18" y="1"/>
                        <a:pt x="15" y="0"/>
                        <a:pt x="12" y="0"/>
                      </a:cubicBezTo>
                      <a:cubicBezTo>
                        <a:pt x="8" y="0"/>
                        <a:pt x="6" y="1"/>
                        <a:pt x="3" y="4"/>
                      </a:cubicBezTo>
                      <a:cubicBezTo>
                        <a:pt x="1" y="6"/>
                        <a:pt x="0" y="9"/>
                        <a:pt x="0" y="12"/>
                      </a:cubicBezTo>
                      <a:cubicBezTo>
                        <a:pt x="0" y="16"/>
                        <a:pt x="1" y="18"/>
                        <a:pt x="3" y="20"/>
                      </a:cubicBezTo>
                      <a:cubicBezTo>
                        <a:pt x="6" y="23"/>
                        <a:pt x="8"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398" name="Freeform 450"/>
                <p:cNvSpPr/>
                <p:nvPr/>
              </p:nvSpPr>
              <p:spPr>
                <a:xfrm>
                  <a:off x="13288" y="142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399" name="Freeform 451"/>
                <p:cNvSpPr/>
                <p:nvPr/>
              </p:nvSpPr>
              <p:spPr>
                <a:xfrm>
                  <a:off x="14323" y="4265"/>
                  <a:ext cx="167" cy="167"/>
                </a:xfrm>
                <a:custGeom>
                  <a:avLst/>
                  <a:gdLst/>
                  <a:ahLst/>
                  <a:cxnLst>
                    <a:cxn ang="0">
                      <a:pos x="201612500" y="201612500"/>
                    </a:cxn>
                    <a:cxn ang="0">
                      <a:pos x="241935000" y="120967500"/>
                    </a:cxn>
                    <a:cxn ang="0">
                      <a:pos x="201612500" y="30241875"/>
                    </a:cxn>
                    <a:cxn ang="0">
                      <a:pos x="120967500" y="0"/>
                    </a:cxn>
                    <a:cxn ang="0">
                      <a:pos x="30241875" y="30241875"/>
                    </a:cxn>
                    <a:cxn ang="0">
                      <a:pos x="0" y="120967500"/>
                    </a:cxn>
                    <a:cxn ang="0">
                      <a:pos x="30241875" y="201612500"/>
                    </a:cxn>
                    <a:cxn ang="0">
                      <a:pos x="120967500" y="241935000"/>
                    </a:cxn>
                    <a:cxn ang="0">
                      <a:pos x="201612500" y="201612500"/>
                    </a:cxn>
                  </a:cxnLst>
                  <a:rect l="0" t="0" r="0" b="0"/>
                  <a:pathLst>
                    <a:path w="24" h="24">
                      <a:moveTo>
                        <a:pt x="20" y="20"/>
                      </a:moveTo>
                      <a:cubicBezTo>
                        <a:pt x="23" y="18"/>
                        <a:pt x="24" y="15"/>
                        <a:pt x="24" y="12"/>
                      </a:cubicBezTo>
                      <a:cubicBezTo>
                        <a:pt x="24" y="9"/>
                        <a:pt x="23" y="6"/>
                        <a:pt x="20" y="3"/>
                      </a:cubicBez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path>
                  </a:pathLst>
                </a:custGeom>
                <a:grpFill/>
                <a:ln w="9525">
                  <a:noFill/>
                </a:ln>
              </p:spPr>
              <p:txBody>
                <a:bodyPr/>
                <a:lstStyle/>
                <a:p>
                  <a:endParaRPr lang="zh-CN" altLang="en-US"/>
                </a:p>
              </p:txBody>
            </p:sp>
            <p:sp>
              <p:nvSpPr>
                <p:cNvPr id="400" name="Freeform 452"/>
                <p:cNvSpPr/>
                <p:nvPr/>
              </p:nvSpPr>
              <p:spPr>
                <a:xfrm>
                  <a:off x="14323" y="4519"/>
                  <a:ext cx="167" cy="167"/>
                </a:xfrm>
                <a:custGeom>
                  <a:avLst/>
                  <a:gdLst/>
                  <a:ahLst/>
                  <a:cxnLst>
                    <a:cxn ang="0">
                      <a:pos x="201612500" y="211693125"/>
                    </a:cxn>
                    <a:cxn ang="0">
                      <a:pos x="241935000" y="120967500"/>
                    </a:cxn>
                    <a:cxn ang="0">
                      <a:pos x="201612500" y="40322500"/>
                    </a:cxn>
                    <a:cxn ang="0">
                      <a:pos x="120967500" y="0"/>
                    </a:cxn>
                    <a:cxn ang="0">
                      <a:pos x="30241875" y="40322500"/>
                    </a:cxn>
                    <a:cxn ang="0">
                      <a:pos x="0" y="120967500"/>
                    </a:cxn>
                    <a:cxn ang="0">
                      <a:pos x="30241875" y="211693125"/>
                    </a:cxn>
                    <a:cxn ang="0">
                      <a:pos x="120967500" y="241935000"/>
                    </a:cxn>
                    <a:cxn ang="0">
                      <a:pos x="201612500" y="211693125"/>
                    </a:cxn>
                  </a:cxnLst>
                  <a:rect l="0" t="0" r="0" b="0"/>
                  <a:pathLst>
                    <a:path w="24" h="24">
                      <a:moveTo>
                        <a:pt x="20" y="21"/>
                      </a:moveTo>
                      <a:cubicBezTo>
                        <a:pt x="23" y="18"/>
                        <a:pt x="24" y="16"/>
                        <a:pt x="24" y="12"/>
                      </a:cubicBezTo>
                      <a:cubicBezTo>
                        <a:pt x="24" y="9"/>
                        <a:pt x="23" y="6"/>
                        <a:pt x="20" y="4"/>
                      </a:cubicBez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path>
                  </a:pathLst>
                </a:custGeom>
                <a:grpFill/>
                <a:ln w="9525">
                  <a:noFill/>
                </a:ln>
              </p:spPr>
              <p:txBody>
                <a:bodyPr/>
                <a:lstStyle/>
                <a:p>
                  <a:endParaRPr lang="zh-CN" altLang="en-US"/>
                </a:p>
              </p:txBody>
            </p:sp>
            <p:sp>
              <p:nvSpPr>
                <p:cNvPr id="401" name="Freeform 453"/>
                <p:cNvSpPr/>
                <p:nvPr/>
              </p:nvSpPr>
              <p:spPr>
                <a:xfrm>
                  <a:off x="14578" y="426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402" name="Freeform 454"/>
                <p:cNvSpPr/>
                <p:nvPr/>
              </p:nvSpPr>
              <p:spPr>
                <a:xfrm>
                  <a:off x="14578" y="4519"/>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403" name="Freeform 455"/>
                <p:cNvSpPr/>
                <p:nvPr/>
              </p:nvSpPr>
              <p:spPr>
                <a:xfrm>
                  <a:off x="14835" y="4003"/>
                  <a:ext cx="171" cy="171"/>
                </a:xfrm>
                <a:custGeom>
                  <a:avLst/>
                  <a:gdLst/>
                  <a:ahLst/>
                  <a:cxnLst>
                    <a:cxn ang="0">
                      <a:pos x="203307215" y="38725978"/>
                    </a:cxn>
                    <a:cxn ang="0">
                      <a:pos x="125856255" y="0"/>
                    </a:cxn>
                    <a:cxn ang="0">
                      <a:pos x="38725480" y="38725978"/>
                    </a:cxn>
                    <a:cxn ang="0">
                      <a:pos x="0" y="116177934"/>
                    </a:cxn>
                    <a:cxn ang="0">
                      <a:pos x="38725480" y="203312940"/>
                    </a:cxn>
                    <a:cxn ang="0">
                      <a:pos x="125856255" y="242038918"/>
                    </a:cxn>
                    <a:cxn ang="0">
                      <a:pos x="203307215" y="203312940"/>
                    </a:cxn>
                    <a:cxn ang="0">
                      <a:pos x="242032695" y="116177934"/>
                    </a:cxn>
                    <a:cxn ang="0">
                      <a:pos x="203307215"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3"/>
                        <a:pt x="9" y="25"/>
                        <a:pt x="13"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404" name="Freeform 456"/>
                <p:cNvSpPr/>
                <p:nvPr/>
              </p:nvSpPr>
              <p:spPr>
                <a:xfrm>
                  <a:off x="15351" y="4519"/>
                  <a:ext cx="167" cy="167"/>
                </a:xfrm>
                <a:custGeom>
                  <a:avLst/>
                  <a:gdLst/>
                  <a:ahLst/>
                  <a:cxnLst>
                    <a:cxn ang="0">
                      <a:pos x="211693125" y="211693125"/>
                    </a:cxn>
                    <a:cxn ang="0">
                      <a:pos x="241935000" y="120967500"/>
                    </a:cxn>
                    <a:cxn ang="0">
                      <a:pos x="211693125" y="40322500"/>
                    </a:cxn>
                    <a:cxn ang="0">
                      <a:pos x="120967500" y="0"/>
                    </a:cxn>
                    <a:cxn ang="0">
                      <a:pos x="40322500" y="40322500"/>
                    </a:cxn>
                    <a:cxn ang="0">
                      <a:pos x="0" y="120967500"/>
                    </a:cxn>
                    <a:cxn ang="0">
                      <a:pos x="40322500" y="211693125"/>
                    </a:cxn>
                    <a:cxn ang="0">
                      <a:pos x="120967500" y="241935000"/>
                    </a:cxn>
                    <a:cxn ang="0">
                      <a:pos x="211693125" y="211693125"/>
                    </a:cxn>
                  </a:cxnLst>
                  <a:rect l="0" t="0" r="0" b="0"/>
                  <a:pathLst>
                    <a:path w="24" h="24">
                      <a:moveTo>
                        <a:pt x="21" y="21"/>
                      </a:moveTo>
                      <a:cubicBezTo>
                        <a:pt x="23" y="18"/>
                        <a:pt x="24" y="16"/>
                        <a:pt x="24" y="12"/>
                      </a:cubicBezTo>
                      <a:cubicBezTo>
                        <a:pt x="24" y="9"/>
                        <a:pt x="23" y="6"/>
                        <a:pt x="21" y="4"/>
                      </a:cubicBez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path>
                  </a:pathLst>
                </a:custGeom>
                <a:grpFill/>
                <a:ln w="9525">
                  <a:noFill/>
                </a:ln>
              </p:spPr>
              <p:txBody>
                <a:bodyPr/>
                <a:lstStyle/>
                <a:p>
                  <a:endParaRPr lang="zh-CN" altLang="en-US"/>
                </a:p>
              </p:txBody>
            </p:sp>
            <p:sp>
              <p:nvSpPr>
                <p:cNvPr id="405" name="Freeform 457"/>
                <p:cNvSpPr/>
                <p:nvPr/>
              </p:nvSpPr>
              <p:spPr>
                <a:xfrm>
                  <a:off x="15351" y="4265"/>
                  <a:ext cx="167" cy="167"/>
                </a:xfrm>
                <a:custGeom>
                  <a:avLst/>
                  <a:gdLst/>
                  <a:ahLst/>
                  <a:cxnLst>
                    <a:cxn ang="0">
                      <a:pos x="211693125" y="201612500"/>
                    </a:cxn>
                    <a:cxn ang="0">
                      <a:pos x="241935000" y="120967500"/>
                    </a:cxn>
                    <a:cxn ang="0">
                      <a:pos x="211693125" y="30241875"/>
                    </a:cxn>
                    <a:cxn ang="0">
                      <a:pos x="120967500" y="0"/>
                    </a:cxn>
                    <a:cxn ang="0">
                      <a:pos x="40322500" y="30241875"/>
                    </a:cxn>
                    <a:cxn ang="0">
                      <a:pos x="0" y="120967500"/>
                    </a:cxn>
                    <a:cxn ang="0">
                      <a:pos x="40322500" y="201612500"/>
                    </a:cxn>
                    <a:cxn ang="0">
                      <a:pos x="120967500" y="241935000"/>
                    </a:cxn>
                    <a:cxn ang="0">
                      <a:pos x="211693125" y="201612500"/>
                    </a:cxn>
                  </a:cxnLst>
                  <a:rect l="0" t="0" r="0" b="0"/>
                  <a:pathLst>
                    <a:path w="24" h="24">
                      <a:moveTo>
                        <a:pt x="21" y="20"/>
                      </a:moveTo>
                      <a:cubicBezTo>
                        <a:pt x="23" y="18"/>
                        <a:pt x="24" y="15"/>
                        <a:pt x="24" y="12"/>
                      </a:cubicBezTo>
                      <a:cubicBezTo>
                        <a:pt x="24" y="9"/>
                        <a:pt x="23" y="6"/>
                        <a:pt x="21" y="3"/>
                      </a:cubicBez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path>
                  </a:pathLst>
                </a:custGeom>
                <a:grpFill/>
                <a:ln w="9525">
                  <a:noFill/>
                </a:ln>
              </p:spPr>
              <p:txBody>
                <a:bodyPr/>
                <a:lstStyle/>
                <a:p>
                  <a:endParaRPr lang="zh-CN" altLang="en-US"/>
                </a:p>
              </p:txBody>
            </p:sp>
            <p:sp>
              <p:nvSpPr>
                <p:cNvPr id="406" name="Freeform 458"/>
                <p:cNvSpPr/>
                <p:nvPr/>
              </p:nvSpPr>
              <p:spPr>
                <a:xfrm>
                  <a:off x="14323" y="6067"/>
                  <a:ext cx="167" cy="171"/>
                </a:xfrm>
                <a:custGeom>
                  <a:avLst/>
                  <a:gdLst/>
                  <a:ahLst/>
                  <a:cxnLst>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Lst>
                  <a:rect l="0" t="0" r="0" b="0"/>
                  <a:pathLst>
                    <a:path w="24" h="25">
                      <a:moveTo>
                        <a:pt x="12" y="0"/>
                      </a:moveTo>
                      <a:cubicBezTo>
                        <a:pt x="8" y="0"/>
                        <a:pt x="6" y="2"/>
                        <a:pt x="3" y="4"/>
                      </a:cubicBezTo>
                      <a:cubicBezTo>
                        <a:pt x="1" y="6"/>
                        <a:pt x="0" y="9"/>
                        <a:pt x="0" y="12"/>
                      </a:cubicBezTo>
                      <a:cubicBezTo>
                        <a:pt x="0" y="16"/>
                        <a:pt x="1" y="19"/>
                        <a:pt x="3" y="21"/>
                      </a:cubicBezTo>
                      <a:cubicBezTo>
                        <a:pt x="6" y="23"/>
                        <a:pt x="8" y="25"/>
                        <a:pt x="12" y="25"/>
                      </a:cubicBezTo>
                      <a:cubicBezTo>
                        <a:pt x="15" y="25"/>
                        <a:pt x="18" y="23"/>
                        <a:pt x="20" y="21"/>
                      </a:cubicBezTo>
                      <a:cubicBezTo>
                        <a:pt x="23" y="19"/>
                        <a:pt x="24" y="16"/>
                        <a:pt x="24" y="12"/>
                      </a:cubicBezTo>
                      <a:cubicBezTo>
                        <a:pt x="24" y="9"/>
                        <a:pt x="23" y="6"/>
                        <a:pt x="20" y="4"/>
                      </a:cubicBezTo>
                      <a:cubicBezTo>
                        <a:pt x="18" y="2"/>
                        <a:pt x="15" y="0"/>
                        <a:pt x="12" y="0"/>
                      </a:cubicBezTo>
                    </a:path>
                  </a:pathLst>
                </a:custGeom>
                <a:grpFill/>
                <a:ln w="9525">
                  <a:noFill/>
                </a:ln>
              </p:spPr>
              <p:txBody>
                <a:bodyPr/>
                <a:lstStyle/>
                <a:p>
                  <a:endParaRPr lang="zh-CN" altLang="en-US"/>
                </a:p>
              </p:txBody>
            </p:sp>
            <p:sp>
              <p:nvSpPr>
                <p:cNvPr id="407" name="Freeform 459"/>
                <p:cNvSpPr/>
                <p:nvPr/>
              </p:nvSpPr>
              <p:spPr>
                <a:xfrm>
                  <a:off x="14323" y="5293"/>
                  <a:ext cx="167" cy="167"/>
                </a:xfrm>
                <a:custGeom>
                  <a:avLst/>
                  <a:gdLst/>
                  <a:ahLst/>
                  <a:cxnLst>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 ang="0">
                      <a:pos x="120967500" y="0"/>
                    </a:cxn>
                  </a:cxnLst>
                  <a:rect l="0" t="0" r="0" b="0"/>
                  <a:pathLst>
                    <a:path w="24" h="24">
                      <a:moveTo>
                        <a:pt x="12" y="0"/>
                      </a:moveTo>
                      <a:cubicBezTo>
                        <a:pt x="8" y="0"/>
                        <a:pt x="6" y="2"/>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cubicBezTo>
                        <a:pt x="18" y="2"/>
                        <a:pt x="15" y="0"/>
                        <a:pt x="12" y="0"/>
                      </a:cubicBezTo>
                    </a:path>
                  </a:pathLst>
                </a:custGeom>
                <a:grpFill/>
                <a:ln w="9525">
                  <a:noFill/>
                </a:ln>
              </p:spPr>
              <p:txBody>
                <a:bodyPr/>
                <a:lstStyle/>
                <a:p>
                  <a:endParaRPr lang="zh-CN" altLang="en-US"/>
                </a:p>
              </p:txBody>
            </p:sp>
            <p:sp>
              <p:nvSpPr>
                <p:cNvPr id="408" name="Freeform 460"/>
                <p:cNvSpPr/>
                <p:nvPr/>
              </p:nvSpPr>
              <p:spPr>
                <a:xfrm>
                  <a:off x="14323" y="5039"/>
                  <a:ext cx="167" cy="164"/>
                </a:xfrm>
                <a:custGeom>
                  <a:avLst/>
                  <a:gdLst/>
                  <a:ahLst/>
                  <a:cxnLst>
                    <a:cxn ang="0">
                      <a:pos x="201612500" y="193303630"/>
                    </a:cxn>
                    <a:cxn ang="0">
                      <a:pos x="241935000" y="115982800"/>
                    </a:cxn>
                    <a:cxn ang="0">
                      <a:pos x="201612500" y="28996477"/>
                    </a:cxn>
                    <a:cxn ang="0">
                      <a:pos x="120967500" y="0"/>
                    </a:cxn>
                    <a:cxn ang="0">
                      <a:pos x="30241875" y="28996477"/>
                    </a:cxn>
                    <a:cxn ang="0">
                      <a:pos x="0" y="115982800"/>
                    </a:cxn>
                    <a:cxn ang="0">
                      <a:pos x="30241875" y="193303630"/>
                    </a:cxn>
                    <a:cxn ang="0">
                      <a:pos x="120967500" y="231962490"/>
                    </a:cxn>
                    <a:cxn ang="0">
                      <a:pos x="201612500" y="193303630"/>
                    </a:cxn>
                  </a:cxnLst>
                  <a:rect l="0" t="0" r="0" b="0"/>
                  <a:pathLst>
                    <a:path w="24" h="24">
                      <a:moveTo>
                        <a:pt x="20" y="20"/>
                      </a:moveTo>
                      <a:cubicBezTo>
                        <a:pt x="23" y="18"/>
                        <a:pt x="24" y="15"/>
                        <a:pt x="24" y="12"/>
                      </a:cubicBezTo>
                      <a:cubicBezTo>
                        <a:pt x="24" y="9"/>
                        <a:pt x="23" y="6"/>
                        <a:pt x="20" y="3"/>
                      </a:cubicBez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path>
                  </a:pathLst>
                </a:custGeom>
                <a:grpFill/>
                <a:ln w="9525">
                  <a:noFill/>
                </a:ln>
              </p:spPr>
              <p:txBody>
                <a:bodyPr/>
                <a:lstStyle/>
                <a:p>
                  <a:endParaRPr lang="zh-CN" altLang="en-US"/>
                </a:p>
              </p:txBody>
            </p:sp>
            <p:sp>
              <p:nvSpPr>
                <p:cNvPr id="409" name="Freeform 461"/>
                <p:cNvSpPr/>
                <p:nvPr/>
              </p:nvSpPr>
              <p:spPr>
                <a:xfrm>
                  <a:off x="11999" y="2459"/>
                  <a:ext cx="164" cy="164"/>
                </a:xfrm>
                <a:custGeom>
                  <a:avLst/>
                  <a:gdLst/>
                  <a:ahLst/>
                  <a:cxnLst>
                    <a:cxn ang="0">
                      <a:pos x="202963293" y="38661970"/>
                    </a:cxn>
                    <a:cxn ang="0">
                      <a:pos x="115978136" y="0"/>
                    </a:cxn>
                    <a:cxn ang="0">
                      <a:pos x="38658343" y="38661970"/>
                    </a:cxn>
                    <a:cxn ang="0">
                      <a:pos x="0" y="115982800"/>
                    </a:cxn>
                    <a:cxn ang="0">
                      <a:pos x="38658343" y="202966013"/>
                    </a:cxn>
                    <a:cxn ang="0">
                      <a:pos x="115978136" y="231962490"/>
                    </a:cxn>
                    <a:cxn ang="0">
                      <a:pos x="202963293" y="202966013"/>
                    </a:cxn>
                    <a:cxn ang="0">
                      <a:pos x="231956273" y="115982800"/>
                    </a:cxn>
                    <a:cxn ang="0">
                      <a:pos x="202963293" y="38661970"/>
                    </a:cxn>
                  </a:cxnLst>
                  <a:rect l="0" t="0" r="0" b="0"/>
                  <a:pathLst>
                    <a:path w="24"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410" name="Freeform 462"/>
                <p:cNvSpPr/>
                <p:nvPr/>
              </p:nvSpPr>
              <p:spPr>
                <a:xfrm>
                  <a:off x="11999" y="2714"/>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411" name="Freeform 463"/>
                <p:cNvSpPr/>
                <p:nvPr/>
              </p:nvSpPr>
              <p:spPr>
                <a:xfrm>
                  <a:off x="14323" y="7357"/>
                  <a:ext cx="167" cy="164"/>
                </a:xfrm>
                <a:custGeom>
                  <a:avLst/>
                  <a:gdLst/>
                  <a:ahLst/>
                  <a:cxnLst>
                    <a:cxn ang="0">
                      <a:pos x="201612500" y="38661970"/>
                    </a:cxn>
                    <a:cxn ang="0">
                      <a:pos x="120967500" y="0"/>
                    </a:cxn>
                    <a:cxn ang="0">
                      <a:pos x="30241875" y="38661970"/>
                    </a:cxn>
                    <a:cxn ang="0">
                      <a:pos x="0" y="115982800"/>
                    </a:cxn>
                    <a:cxn ang="0">
                      <a:pos x="30241875"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2"/>
                        <a:pt x="15" y="0"/>
                        <a:pt x="12" y="0"/>
                      </a:cubicBezTo>
                      <a:cubicBezTo>
                        <a:pt x="8" y="0"/>
                        <a:pt x="6" y="2"/>
                        <a:pt x="3" y="4"/>
                      </a:cubicBezTo>
                      <a:cubicBezTo>
                        <a:pt x="1" y="6"/>
                        <a:pt x="0" y="9"/>
                        <a:pt x="0" y="12"/>
                      </a:cubicBezTo>
                      <a:cubicBezTo>
                        <a:pt x="0" y="15"/>
                        <a:pt x="1" y="18"/>
                        <a:pt x="3" y="21"/>
                      </a:cubicBezTo>
                      <a:cubicBezTo>
                        <a:pt x="6" y="23"/>
                        <a:pt x="8" y="24"/>
                        <a:pt x="12"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12" name="Freeform 464"/>
                <p:cNvSpPr/>
                <p:nvPr/>
              </p:nvSpPr>
              <p:spPr>
                <a:xfrm>
                  <a:off x="14323" y="7618"/>
                  <a:ext cx="167" cy="167"/>
                </a:xfrm>
                <a:custGeom>
                  <a:avLst/>
                  <a:gdLst/>
                  <a:ahLst/>
                  <a:cxnLst>
                    <a:cxn ang="0">
                      <a:pos x="201612500" y="30241875"/>
                    </a:cxn>
                    <a:cxn ang="0">
                      <a:pos x="120967500" y="0"/>
                    </a:cxn>
                    <a:cxn ang="0">
                      <a:pos x="30241875" y="30241875"/>
                    </a:cxn>
                    <a:cxn ang="0">
                      <a:pos x="0" y="110886875"/>
                    </a:cxn>
                    <a:cxn ang="0">
                      <a:pos x="30241875" y="201612500"/>
                    </a:cxn>
                    <a:cxn ang="0">
                      <a:pos x="120967500" y="241935000"/>
                    </a:cxn>
                    <a:cxn ang="0">
                      <a:pos x="201612500" y="201612500"/>
                    </a:cxn>
                    <a:cxn ang="0">
                      <a:pos x="241935000" y="110886875"/>
                    </a:cxn>
                    <a:cxn ang="0">
                      <a:pos x="201612500" y="30241875"/>
                    </a:cxn>
                  </a:cxnLst>
                  <a:rect l="0" t="0" r="0" b="0"/>
                  <a:pathLst>
                    <a:path w="24" h="24">
                      <a:moveTo>
                        <a:pt x="20" y="3"/>
                      </a:moveTo>
                      <a:cubicBezTo>
                        <a:pt x="18" y="1"/>
                        <a:pt x="15" y="0"/>
                        <a:pt x="12" y="0"/>
                      </a:cubicBezTo>
                      <a:cubicBezTo>
                        <a:pt x="8" y="0"/>
                        <a:pt x="6" y="1"/>
                        <a:pt x="3" y="3"/>
                      </a:cubicBezTo>
                      <a:cubicBezTo>
                        <a:pt x="1" y="6"/>
                        <a:pt x="0" y="9"/>
                        <a:pt x="0" y="11"/>
                      </a:cubicBezTo>
                      <a:cubicBezTo>
                        <a:pt x="0" y="15"/>
                        <a:pt x="1" y="18"/>
                        <a:pt x="3" y="20"/>
                      </a:cubicBezTo>
                      <a:cubicBezTo>
                        <a:pt x="6" y="23"/>
                        <a:pt x="8" y="24"/>
                        <a:pt x="12" y="24"/>
                      </a:cubicBezTo>
                      <a:cubicBezTo>
                        <a:pt x="15" y="24"/>
                        <a:pt x="18" y="23"/>
                        <a:pt x="20" y="20"/>
                      </a:cubicBezTo>
                      <a:cubicBezTo>
                        <a:pt x="23" y="18"/>
                        <a:pt x="24" y="15"/>
                        <a:pt x="24" y="11"/>
                      </a:cubicBezTo>
                      <a:cubicBezTo>
                        <a:pt x="24" y="9"/>
                        <a:pt x="23" y="6"/>
                        <a:pt x="20" y="3"/>
                      </a:cubicBezTo>
                    </a:path>
                  </a:pathLst>
                </a:custGeom>
                <a:grpFill/>
                <a:ln w="9525">
                  <a:noFill/>
                </a:ln>
              </p:spPr>
              <p:txBody>
                <a:bodyPr/>
                <a:lstStyle/>
                <a:p>
                  <a:endParaRPr lang="zh-CN" altLang="en-US"/>
                </a:p>
              </p:txBody>
            </p:sp>
            <p:sp>
              <p:nvSpPr>
                <p:cNvPr id="413" name="Freeform 465"/>
                <p:cNvSpPr/>
                <p:nvPr/>
              </p:nvSpPr>
              <p:spPr>
                <a:xfrm>
                  <a:off x="14578" y="7102"/>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414" name="Freeform 466"/>
                <p:cNvSpPr/>
                <p:nvPr/>
              </p:nvSpPr>
              <p:spPr>
                <a:xfrm>
                  <a:off x="14578" y="7357"/>
                  <a:ext cx="167"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Lst>
                  <a:rect l="0" t="0" r="0" b="0"/>
                  <a:pathLst>
                    <a:path w="24" h="24">
                      <a:moveTo>
                        <a:pt x="21"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1" y="21"/>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415" name="Freeform 467"/>
                <p:cNvSpPr/>
                <p:nvPr/>
              </p:nvSpPr>
              <p:spPr>
                <a:xfrm>
                  <a:off x="14835" y="7102"/>
                  <a:ext cx="171" cy="164"/>
                </a:xfrm>
                <a:custGeom>
                  <a:avLst/>
                  <a:gdLst/>
                  <a:ahLst/>
                  <a:cxnLst>
                    <a:cxn ang="0">
                      <a:pos x="203307215" y="38661970"/>
                    </a:cxn>
                    <a:cxn ang="0">
                      <a:pos x="125856255" y="0"/>
                    </a:cxn>
                    <a:cxn ang="0">
                      <a:pos x="38725480" y="38661970"/>
                    </a:cxn>
                    <a:cxn ang="0">
                      <a:pos x="0" y="115982800"/>
                    </a:cxn>
                    <a:cxn ang="0">
                      <a:pos x="38725480" y="193303630"/>
                    </a:cxn>
                    <a:cxn ang="0">
                      <a:pos x="125856255" y="231962490"/>
                    </a:cxn>
                    <a:cxn ang="0">
                      <a:pos x="203307215" y="193303630"/>
                    </a:cxn>
                    <a:cxn ang="0">
                      <a:pos x="242032695" y="115982800"/>
                    </a:cxn>
                    <a:cxn ang="0">
                      <a:pos x="203307215" y="38661970"/>
                    </a:cxn>
                  </a:cxnLst>
                  <a:rect l="0" t="0" r="0" b="0"/>
                  <a:pathLst>
                    <a:path w="25" h="24">
                      <a:moveTo>
                        <a:pt x="21" y="4"/>
                      </a:moveTo>
                      <a:cubicBezTo>
                        <a:pt x="19" y="1"/>
                        <a:pt x="16" y="0"/>
                        <a:pt x="13" y="0"/>
                      </a:cubicBezTo>
                      <a:cubicBezTo>
                        <a:pt x="9" y="0"/>
                        <a:pt x="6" y="1"/>
                        <a:pt x="4" y="4"/>
                      </a:cubicBezTo>
                      <a:cubicBezTo>
                        <a:pt x="1" y="6"/>
                        <a:pt x="0" y="9"/>
                        <a:pt x="0" y="12"/>
                      </a:cubicBezTo>
                      <a:cubicBezTo>
                        <a:pt x="0" y="15"/>
                        <a:pt x="1" y="18"/>
                        <a:pt x="4" y="20"/>
                      </a:cubicBezTo>
                      <a:cubicBezTo>
                        <a:pt x="6" y="23"/>
                        <a:pt x="9" y="24"/>
                        <a:pt x="13" y="24"/>
                      </a:cubicBezTo>
                      <a:cubicBezTo>
                        <a:pt x="16" y="24"/>
                        <a:pt x="19" y="23"/>
                        <a:pt x="21" y="20"/>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416" name="Freeform 468"/>
                <p:cNvSpPr/>
                <p:nvPr/>
              </p:nvSpPr>
              <p:spPr>
                <a:xfrm>
                  <a:off x="14835" y="7357"/>
                  <a:ext cx="171" cy="164"/>
                </a:xfrm>
                <a:custGeom>
                  <a:avLst/>
                  <a:gdLst/>
                  <a:ahLst/>
                  <a:cxnLst>
                    <a:cxn ang="0">
                      <a:pos x="203307215" y="38661970"/>
                    </a:cxn>
                    <a:cxn ang="0">
                      <a:pos x="125856255" y="0"/>
                    </a:cxn>
                    <a:cxn ang="0">
                      <a:pos x="38725480" y="38661970"/>
                    </a:cxn>
                    <a:cxn ang="0">
                      <a:pos x="0" y="115982800"/>
                    </a:cxn>
                    <a:cxn ang="0">
                      <a:pos x="38725480" y="202966013"/>
                    </a:cxn>
                    <a:cxn ang="0">
                      <a:pos x="125856255" y="231962490"/>
                    </a:cxn>
                    <a:cxn ang="0">
                      <a:pos x="203307215" y="202966013"/>
                    </a:cxn>
                    <a:cxn ang="0">
                      <a:pos x="242032695" y="115982800"/>
                    </a:cxn>
                    <a:cxn ang="0">
                      <a:pos x="203307215" y="38661970"/>
                    </a:cxn>
                  </a:cxnLst>
                  <a:rect l="0" t="0" r="0" b="0"/>
                  <a:pathLst>
                    <a:path w="25" h="24">
                      <a:moveTo>
                        <a:pt x="21" y="4"/>
                      </a:moveTo>
                      <a:cubicBezTo>
                        <a:pt x="19" y="2"/>
                        <a:pt x="16" y="0"/>
                        <a:pt x="13" y="0"/>
                      </a:cubicBezTo>
                      <a:cubicBezTo>
                        <a:pt x="9" y="0"/>
                        <a:pt x="6" y="2"/>
                        <a:pt x="4" y="4"/>
                      </a:cubicBezTo>
                      <a:cubicBezTo>
                        <a:pt x="1" y="6"/>
                        <a:pt x="0" y="9"/>
                        <a:pt x="0" y="12"/>
                      </a:cubicBezTo>
                      <a:cubicBezTo>
                        <a:pt x="0" y="15"/>
                        <a:pt x="1" y="18"/>
                        <a:pt x="4" y="21"/>
                      </a:cubicBezTo>
                      <a:cubicBezTo>
                        <a:pt x="6" y="23"/>
                        <a:pt x="9" y="24"/>
                        <a:pt x="13" y="24"/>
                      </a:cubicBezTo>
                      <a:cubicBezTo>
                        <a:pt x="16" y="24"/>
                        <a:pt x="19" y="23"/>
                        <a:pt x="21" y="21"/>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417" name="Freeform 469"/>
                <p:cNvSpPr/>
                <p:nvPr/>
              </p:nvSpPr>
              <p:spPr>
                <a:xfrm>
                  <a:off x="14835" y="7618"/>
                  <a:ext cx="171" cy="167"/>
                </a:xfrm>
                <a:custGeom>
                  <a:avLst/>
                  <a:gdLst/>
                  <a:ahLst/>
                  <a:cxnLst>
                    <a:cxn ang="0">
                      <a:pos x="203307215" y="30241875"/>
                    </a:cxn>
                    <a:cxn ang="0">
                      <a:pos x="125856255" y="0"/>
                    </a:cxn>
                    <a:cxn ang="0">
                      <a:pos x="38725480" y="30241875"/>
                    </a:cxn>
                    <a:cxn ang="0">
                      <a:pos x="0" y="110886875"/>
                    </a:cxn>
                    <a:cxn ang="0">
                      <a:pos x="38725480" y="201612500"/>
                    </a:cxn>
                    <a:cxn ang="0">
                      <a:pos x="125856255" y="241935000"/>
                    </a:cxn>
                    <a:cxn ang="0">
                      <a:pos x="203307215" y="201612500"/>
                    </a:cxn>
                    <a:cxn ang="0">
                      <a:pos x="242032695" y="110886875"/>
                    </a:cxn>
                    <a:cxn ang="0">
                      <a:pos x="203307215" y="30241875"/>
                    </a:cxn>
                  </a:cxnLst>
                  <a:rect l="0" t="0" r="0" b="0"/>
                  <a:pathLst>
                    <a:path w="25" h="24">
                      <a:moveTo>
                        <a:pt x="21" y="3"/>
                      </a:moveTo>
                      <a:cubicBezTo>
                        <a:pt x="19" y="1"/>
                        <a:pt x="16" y="0"/>
                        <a:pt x="13" y="0"/>
                      </a:cubicBezTo>
                      <a:cubicBezTo>
                        <a:pt x="9" y="0"/>
                        <a:pt x="6" y="1"/>
                        <a:pt x="4" y="3"/>
                      </a:cubicBezTo>
                      <a:cubicBezTo>
                        <a:pt x="1" y="6"/>
                        <a:pt x="0" y="9"/>
                        <a:pt x="0" y="11"/>
                      </a:cubicBezTo>
                      <a:cubicBezTo>
                        <a:pt x="0" y="15"/>
                        <a:pt x="1" y="18"/>
                        <a:pt x="4" y="20"/>
                      </a:cubicBezTo>
                      <a:cubicBezTo>
                        <a:pt x="6" y="23"/>
                        <a:pt x="9" y="24"/>
                        <a:pt x="13" y="24"/>
                      </a:cubicBezTo>
                      <a:cubicBezTo>
                        <a:pt x="16" y="24"/>
                        <a:pt x="19" y="23"/>
                        <a:pt x="21" y="20"/>
                      </a:cubicBezTo>
                      <a:cubicBezTo>
                        <a:pt x="24" y="18"/>
                        <a:pt x="25" y="15"/>
                        <a:pt x="25" y="11"/>
                      </a:cubicBezTo>
                      <a:cubicBezTo>
                        <a:pt x="25" y="9"/>
                        <a:pt x="24" y="6"/>
                        <a:pt x="21" y="3"/>
                      </a:cubicBezTo>
                    </a:path>
                  </a:pathLst>
                </a:custGeom>
                <a:grpFill/>
                <a:ln w="9525">
                  <a:noFill/>
                </a:ln>
              </p:spPr>
              <p:txBody>
                <a:bodyPr/>
                <a:lstStyle/>
                <a:p>
                  <a:endParaRPr lang="zh-CN" altLang="en-US"/>
                </a:p>
              </p:txBody>
            </p:sp>
            <p:sp>
              <p:nvSpPr>
                <p:cNvPr id="418" name="Freeform 470"/>
                <p:cNvSpPr/>
                <p:nvPr/>
              </p:nvSpPr>
              <p:spPr>
                <a:xfrm>
                  <a:off x="15351" y="7357"/>
                  <a:ext cx="167"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Lst>
                  <a:rect l="0" t="0" r="0" b="0"/>
                  <a:pathLst>
                    <a:path w="24" h="24">
                      <a:moveTo>
                        <a:pt x="21"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1" y="21"/>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419" name="Freeform 471"/>
                <p:cNvSpPr/>
                <p:nvPr/>
              </p:nvSpPr>
              <p:spPr>
                <a:xfrm>
                  <a:off x="15351" y="7618"/>
                  <a:ext cx="167" cy="167"/>
                </a:xfrm>
                <a:custGeom>
                  <a:avLst/>
                  <a:gdLst/>
                  <a:ahLst/>
                  <a:cxnLst>
                    <a:cxn ang="0">
                      <a:pos x="211693125" y="30241875"/>
                    </a:cxn>
                    <a:cxn ang="0">
                      <a:pos x="120967500" y="0"/>
                    </a:cxn>
                    <a:cxn ang="0">
                      <a:pos x="40322500" y="30241875"/>
                    </a:cxn>
                    <a:cxn ang="0">
                      <a:pos x="0" y="110886875"/>
                    </a:cxn>
                    <a:cxn ang="0">
                      <a:pos x="40322500" y="201612500"/>
                    </a:cxn>
                    <a:cxn ang="0">
                      <a:pos x="120967500" y="241935000"/>
                    </a:cxn>
                    <a:cxn ang="0">
                      <a:pos x="211693125" y="201612500"/>
                    </a:cxn>
                    <a:cxn ang="0">
                      <a:pos x="241935000" y="110886875"/>
                    </a:cxn>
                    <a:cxn ang="0">
                      <a:pos x="211693125" y="30241875"/>
                    </a:cxn>
                  </a:cxnLst>
                  <a:rect l="0" t="0" r="0" b="0"/>
                  <a:pathLst>
                    <a:path w="24" h="24">
                      <a:moveTo>
                        <a:pt x="21" y="3"/>
                      </a:moveTo>
                      <a:cubicBezTo>
                        <a:pt x="18" y="1"/>
                        <a:pt x="16" y="0"/>
                        <a:pt x="12" y="0"/>
                      </a:cubicBezTo>
                      <a:cubicBezTo>
                        <a:pt x="9" y="0"/>
                        <a:pt x="6" y="1"/>
                        <a:pt x="4" y="3"/>
                      </a:cubicBezTo>
                      <a:cubicBezTo>
                        <a:pt x="1" y="6"/>
                        <a:pt x="0" y="9"/>
                        <a:pt x="0" y="11"/>
                      </a:cubicBezTo>
                      <a:cubicBezTo>
                        <a:pt x="0" y="15"/>
                        <a:pt x="1" y="18"/>
                        <a:pt x="4" y="20"/>
                      </a:cubicBezTo>
                      <a:cubicBezTo>
                        <a:pt x="6" y="23"/>
                        <a:pt x="9" y="24"/>
                        <a:pt x="12" y="24"/>
                      </a:cubicBezTo>
                      <a:cubicBezTo>
                        <a:pt x="16" y="24"/>
                        <a:pt x="18" y="23"/>
                        <a:pt x="21" y="20"/>
                      </a:cubicBezTo>
                      <a:cubicBezTo>
                        <a:pt x="23" y="18"/>
                        <a:pt x="24" y="15"/>
                        <a:pt x="24" y="11"/>
                      </a:cubicBezTo>
                      <a:cubicBezTo>
                        <a:pt x="24" y="9"/>
                        <a:pt x="23" y="6"/>
                        <a:pt x="21" y="3"/>
                      </a:cubicBezTo>
                    </a:path>
                  </a:pathLst>
                </a:custGeom>
                <a:grpFill/>
                <a:ln w="9525">
                  <a:noFill/>
                </a:ln>
              </p:spPr>
              <p:txBody>
                <a:bodyPr/>
                <a:lstStyle/>
                <a:p>
                  <a:endParaRPr lang="zh-CN" altLang="en-US"/>
                </a:p>
              </p:txBody>
            </p:sp>
            <p:sp>
              <p:nvSpPr>
                <p:cNvPr id="420" name="Freeform 472"/>
                <p:cNvSpPr/>
                <p:nvPr/>
              </p:nvSpPr>
              <p:spPr>
                <a:xfrm>
                  <a:off x="15351" y="7873"/>
                  <a:ext cx="167" cy="167"/>
                </a:xfrm>
                <a:custGeom>
                  <a:avLst/>
                  <a:gdLst/>
                  <a:ahLst/>
                  <a:cxnLst>
                    <a:cxn ang="0">
                      <a:pos x="211693125" y="40322500"/>
                    </a:cxn>
                    <a:cxn ang="0">
                      <a:pos x="120967500" y="0"/>
                    </a:cxn>
                    <a:cxn ang="0">
                      <a:pos x="40322500" y="40322500"/>
                    </a:cxn>
                    <a:cxn ang="0">
                      <a:pos x="0" y="120967500"/>
                    </a:cxn>
                    <a:cxn ang="0">
                      <a:pos x="40322500" y="201612500"/>
                    </a:cxn>
                    <a:cxn ang="0">
                      <a:pos x="120967500" y="241935000"/>
                    </a:cxn>
                    <a:cxn ang="0">
                      <a:pos x="211693125" y="201612500"/>
                    </a:cxn>
                    <a:cxn ang="0">
                      <a:pos x="241935000" y="120967500"/>
                    </a:cxn>
                    <a:cxn ang="0">
                      <a:pos x="211693125" y="40322500"/>
                    </a:cxn>
                  </a:cxnLst>
                  <a:rect l="0" t="0" r="0" b="0"/>
                  <a:pathLst>
                    <a:path w="24" h="24">
                      <a:moveTo>
                        <a:pt x="21"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421" name="Freeform 473"/>
                <p:cNvSpPr/>
                <p:nvPr/>
              </p:nvSpPr>
              <p:spPr>
                <a:xfrm>
                  <a:off x="16386" y="8131"/>
                  <a:ext cx="167" cy="171"/>
                </a:xfrm>
                <a:custGeom>
                  <a:avLst/>
                  <a:gdLst/>
                  <a:ahLst/>
                  <a:cxnLst>
                    <a:cxn ang="0">
                      <a:pos x="201612500" y="203312940"/>
                    </a:cxn>
                    <a:cxn ang="0">
                      <a:pos x="241935000" y="116177934"/>
                    </a:cxn>
                    <a:cxn ang="0">
                      <a:pos x="201612500" y="38725978"/>
                    </a:cxn>
                    <a:cxn ang="0">
                      <a:pos x="120967500" y="0"/>
                    </a:cxn>
                    <a:cxn ang="0">
                      <a:pos x="30241875" y="38725978"/>
                    </a:cxn>
                    <a:cxn ang="0">
                      <a:pos x="0" y="116177934"/>
                    </a:cxn>
                    <a:cxn ang="0">
                      <a:pos x="30241875" y="203312940"/>
                    </a:cxn>
                    <a:cxn ang="0">
                      <a:pos x="120967500" y="242038918"/>
                    </a:cxn>
                    <a:cxn ang="0">
                      <a:pos x="201612500" y="203312940"/>
                    </a:cxn>
                  </a:cxnLst>
                  <a:rect l="0" t="0" r="0" b="0"/>
                  <a:pathLst>
                    <a:path w="24" h="25">
                      <a:moveTo>
                        <a:pt x="20" y="21"/>
                      </a:moveTo>
                      <a:cubicBezTo>
                        <a:pt x="23" y="19"/>
                        <a:pt x="24" y="16"/>
                        <a:pt x="24" y="12"/>
                      </a:cubicBezTo>
                      <a:cubicBezTo>
                        <a:pt x="24" y="9"/>
                        <a:pt x="23" y="6"/>
                        <a:pt x="20" y="4"/>
                      </a:cubicBezTo>
                      <a:cubicBezTo>
                        <a:pt x="18" y="2"/>
                        <a:pt x="15" y="0"/>
                        <a:pt x="12" y="0"/>
                      </a:cubicBezTo>
                      <a:cubicBezTo>
                        <a:pt x="8" y="0"/>
                        <a:pt x="6" y="2"/>
                        <a:pt x="3" y="4"/>
                      </a:cubicBezTo>
                      <a:cubicBezTo>
                        <a:pt x="1" y="6"/>
                        <a:pt x="0" y="9"/>
                        <a:pt x="0" y="12"/>
                      </a:cubicBezTo>
                      <a:cubicBezTo>
                        <a:pt x="0" y="16"/>
                        <a:pt x="1" y="19"/>
                        <a:pt x="3" y="21"/>
                      </a:cubicBezTo>
                      <a:cubicBezTo>
                        <a:pt x="6" y="23"/>
                        <a:pt x="8" y="25"/>
                        <a:pt x="12" y="25"/>
                      </a:cubicBezTo>
                      <a:cubicBezTo>
                        <a:pt x="15" y="25"/>
                        <a:pt x="18" y="23"/>
                        <a:pt x="20" y="21"/>
                      </a:cubicBezTo>
                    </a:path>
                  </a:pathLst>
                </a:custGeom>
                <a:grpFill/>
                <a:ln w="9525">
                  <a:noFill/>
                </a:ln>
              </p:spPr>
              <p:txBody>
                <a:bodyPr/>
                <a:lstStyle/>
                <a:p>
                  <a:endParaRPr lang="zh-CN" altLang="en-US"/>
                </a:p>
              </p:txBody>
            </p:sp>
            <p:sp>
              <p:nvSpPr>
                <p:cNvPr id="422" name="Freeform 474"/>
                <p:cNvSpPr/>
                <p:nvPr/>
              </p:nvSpPr>
              <p:spPr>
                <a:xfrm>
                  <a:off x="16644" y="7873"/>
                  <a:ext cx="164" cy="167"/>
                </a:xfrm>
                <a:custGeom>
                  <a:avLst/>
                  <a:gdLst/>
                  <a:ahLst/>
                  <a:cxnLst>
                    <a:cxn ang="0">
                      <a:pos x="202963293" y="40322500"/>
                    </a:cxn>
                    <a:cxn ang="0">
                      <a:pos x="115978136" y="0"/>
                    </a:cxn>
                    <a:cxn ang="0">
                      <a:pos x="38658343" y="40322500"/>
                    </a:cxn>
                    <a:cxn ang="0">
                      <a:pos x="0" y="120967500"/>
                    </a:cxn>
                    <a:cxn ang="0">
                      <a:pos x="38658343" y="201612500"/>
                    </a:cxn>
                    <a:cxn ang="0">
                      <a:pos x="115978136" y="241935000"/>
                    </a:cxn>
                    <a:cxn ang="0">
                      <a:pos x="202963293" y="201612500"/>
                    </a:cxn>
                    <a:cxn ang="0">
                      <a:pos x="231956273" y="120967500"/>
                    </a:cxn>
                    <a:cxn ang="0">
                      <a:pos x="202963293" y="40322500"/>
                    </a:cxn>
                  </a:cxnLst>
                  <a:rect l="0" t="0" r="0" b="0"/>
                  <a:pathLst>
                    <a:path w="24" h="24">
                      <a:moveTo>
                        <a:pt x="21"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423" name="Freeform 475"/>
                <p:cNvSpPr/>
                <p:nvPr/>
              </p:nvSpPr>
              <p:spPr>
                <a:xfrm>
                  <a:off x="15606" y="7618"/>
                  <a:ext cx="174" cy="167"/>
                </a:xfrm>
                <a:custGeom>
                  <a:avLst/>
                  <a:gdLst/>
                  <a:ahLst/>
                  <a:cxnLst>
                    <a:cxn ang="0">
                      <a:pos x="211693125" y="30241875"/>
                    </a:cxn>
                    <a:cxn ang="0">
                      <a:pos x="131048125" y="0"/>
                    </a:cxn>
                    <a:cxn ang="0">
                      <a:pos x="40322500" y="30241875"/>
                    </a:cxn>
                    <a:cxn ang="0">
                      <a:pos x="0" y="110886875"/>
                    </a:cxn>
                    <a:cxn ang="0">
                      <a:pos x="40322500" y="201612500"/>
                    </a:cxn>
                    <a:cxn ang="0">
                      <a:pos x="131048125" y="241935000"/>
                    </a:cxn>
                    <a:cxn ang="0">
                      <a:pos x="211693125" y="201612500"/>
                    </a:cxn>
                    <a:cxn ang="0">
                      <a:pos x="252015625" y="110886875"/>
                    </a:cxn>
                    <a:cxn ang="0">
                      <a:pos x="211693125" y="30241875"/>
                    </a:cxn>
                  </a:cxnLst>
                  <a:rect l="0" t="0" r="0" b="0"/>
                  <a:pathLst>
                    <a:path w="25" h="24">
                      <a:moveTo>
                        <a:pt x="21" y="3"/>
                      </a:moveTo>
                      <a:cubicBezTo>
                        <a:pt x="19" y="1"/>
                        <a:pt x="16" y="0"/>
                        <a:pt x="13" y="0"/>
                      </a:cubicBezTo>
                      <a:cubicBezTo>
                        <a:pt x="9" y="0"/>
                        <a:pt x="6" y="1"/>
                        <a:pt x="4" y="3"/>
                      </a:cubicBezTo>
                      <a:cubicBezTo>
                        <a:pt x="2" y="6"/>
                        <a:pt x="0" y="9"/>
                        <a:pt x="0" y="11"/>
                      </a:cubicBezTo>
                      <a:cubicBezTo>
                        <a:pt x="0" y="15"/>
                        <a:pt x="2" y="18"/>
                        <a:pt x="4" y="20"/>
                      </a:cubicBezTo>
                      <a:cubicBezTo>
                        <a:pt x="6" y="23"/>
                        <a:pt x="9" y="24"/>
                        <a:pt x="13" y="24"/>
                      </a:cubicBezTo>
                      <a:cubicBezTo>
                        <a:pt x="16" y="24"/>
                        <a:pt x="19" y="23"/>
                        <a:pt x="21" y="20"/>
                      </a:cubicBezTo>
                      <a:cubicBezTo>
                        <a:pt x="24" y="18"/>
                        <a:pt x="25" y="15"/>
                        <a:pt x="25" y="11"/>
                      </a:cubicBezTo>
                      <a:cubicBezTo>
                        <a:pt x="25" y="9"/>
                        <a:pt x="24" y="6"/>
                        <a:pt x="21" y="3"/>
                      </a:cubicBezTo>
                    </a:path>
                  </a:pathLst>
                </a:custGeom>
                <a:grpFill/>
                <a:ln w="9525">
                  <a:noFill/>
                </a:ln>
              </p:spPr>
              <p:txBody>
                <a:bodyPr/>
                <a:lstStyle/>
                <a:p>
                  <a:endParaRPr lang="zh-CN" altLang="en-US"/>
                </a:p>
              </p:txBody>
            </p:sp>
            <p:sp>
              <p:nvSpPr>
                <p:cNvPr id="424" name="Freeform 476"/>
                <p:cNvSpPr/>
                <p:nvPr/>
              </p:nvSpPr>
              <p:spPr>
                <a:xfrm>
                  <a:off x="15606" y="7102"/>
                  <a:ext cx="174" cy="164"/>
                </a:xfrm>
                <a:custGeom>
                  <a:avLst/>
                  <a:gdLst/>
                  <a:ahLst/>
                  <a:cxnLst>
                    <a:cxn ang="0">
                      <a:pos x="211693125" y="38661970"/>
                    </a:cxn>
                    <a:cxn ang="0">
                      <a:pos x="131048125" y="0"/>
                    </a:cxn>
                    <a:cxn ang="0">
                      <a:pos x="40322500" y="38661970"/>
                    </a:cxn>
                    <a:cxn ang="0">
                      <a:pos x="0" y="115982800"/>
                    </a:cxn>
                    <a:cxn ang="0">
                      <a:pos x="40322500" y="193303630"/>
                    </a:cxn>
                    <a:cxn ang="0">
                      <a:pos x="131048125" y="231962490"/>
                    </a:cxn>
                    <a:cxn ang="0">
                      <a:pos x="211693125" y="193303630"/>
                    </a:cxn>
                    <a:cxn ang="0">
                      <a:pos x="252015625" y="115982800"/>
                    </a:cxn>
                    <a:cxn ang="0">
                      <a:pos x="211693125" y="38661970"/>
                    </a:cxn>
                  </a:cxnLst>
                  <a:rect l="0" t="0" r="0" b="0"/>
                  <a:pathLst>
                    <a:path w="25" h="24">
                      <a:moveTo>
                        <a:pt x="21" y="4"/>
                      </a:moveTo>
                      <a:cubicBezTo>
                        <a:pt x="19" y="1"/>
                        <a:pt x="16" y="0"/>
                        <a:pt x="13" y="0"/>
                      </a:cubicBezTo>
                      <a:cubicBezTo>
                        <a:pt x="9" y="0"/>
                        <a:pt x="6" y="1"/>
                        <a:pt x="4" y="4"/>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425" name="Freeform 477"/>
                <p:cNvSpPr/>
                <p:nvPr/>
              </p:nvSpPr>
              <p:spPr>
                <a:xfrm>
                  <a:off x="14323" y="7102"/>
                  <a:ext cx="167" cy="164"/>
                </a:xfrm>
                <a:custGeom>
                  <a:avLst/>
                  <a:gdLst/>
                  <a:ahLst/>
                  <a:cxnLst>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 ang="0">
                      <a:pos x="120967500" y="0"/>
                    </a:cxn>
                    <a:cxn ang="0">
                      <a:pos x="30241875" y="38661970"/>
                    </a:cxn>
                  </a:cxnLst>
                  <a:rect l="0" t="0" r="0" b="0"/>
                  <a:pathLst>
                    <a:path w="24" h="24">
                      <a:moveTo>
                        <a:pt x="3" y="4"/>
                      </a:move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4"/>
                      </a:cubicBezTo>
                      <a:cubicBezTo>
                        <a:pt x="18" y="1"/>
                        <a:pt x="15" y="0"/>
                        <a:pt x="12" y="0"/>
                      </a:cubicBezTo>
                      <a:cubicBezTo>
                        <a:pt x="8" y="0"/>
                        <a:pt x="6" y="1"/>
                        <a:pt x="3" y="4"/>
                      </a:cubicBezTo>
                    </a:path>
                  </a:pathLst>
                </a:custGeom>
                <a:grpFill/>
                <a:ln w="9525">
                  <a:noFill/>
                </a:ln>
              </p:spPr>
              <p:txBody>
                <a:bodyPr/>
                <a:lstStyle/>
                <a:p>
                  <a:endParaRPr lang="zh-CN" altLang="en-US"/>
                </a:p>
              </p:txBody>
            </p:sp>
            <p:sp>
              <p:nvSpPr>
                <p:cNvPr id="426" name="Freeform 478"/>
                <p:cNvSpPr/>
                <p:nvPr/>
              </p:nvSpPr>
              <p:spPr>
                <a:xfrm>
                  <a:off x="14062" y="7618"/>
                  <a:ext cx="171" cy="167"/>
                </a:xfrm>
                <a:custGeom>
                  <a:avLst/>
                  <a:gdLst/>
                  <a:ahLst/>
                  <a:cxnLst>
                    <a:cxn ang="0">
                      <a:pos x="203307215" y="30241875"/>
                    </a:cxn>
                    <a:cxn ang="0">
                      <a:pos x="125856255" y="0"/>
                    </a:cxn>
                    <a:cxn ang="0">
                      <a:pos x="38725480" y="30241875"/>
                    </a:cxn>
                    <a:cxn ang="0">
                      <a:pos x="0" y="110886875"/>
                    </a:cxn>
                    <a:cxn ang="0">
                      <a:pos x="38725480" y="201612500"/>
                    </a:cxn>
                    <a:cxn ang="0">
                      <a:pos x="125856255" y="241935000"/>
                    </a:cxn>
                    <a:cxn ang="0">
                      <a:pos x="203307215" y="201612500"/>
                    </a:cxn>
                    <a:cxn ang="0">
                      <a:pos x="242032695" y="110886875"/>
                    </a:cxn>
                    <a:cxn ang="0">
                      <a:pos x="203307215" y="30241875"/>
                    </a:cxn>
                  </a:cxnLst>
                  <a:rect l="0" t="0" r="0" b="0"/>
                  <a:pathLst>
                    <a:path w="25" h="24">
                      <a:moveTo>
                        <a:pt x="21" y="3"/>
                      </a:moveTo>
                      <a:cubicBezTo>
                        <a:pt x="19" y="1"/>
                        <a:pt x="16" y="0"/>
                        <a:pt x="13" y="0"/>
                      </a:cubicBezTo>
                      <a:cubicBezTo>
                        <a:pt x="9" y="0"/>
                        <a:pt x="6" y="1"/>
                        <a:pt x="4" y="3"/>
                      </a:cubicBezTo>
                      <a:cubicBezTo>
                        <a:pt x="1" y="6"/>
                        <a:pt x="0" y="9"/>
                        <a:pt x="0" y="11"/>
                      </a:cubicBezTo>
                      <a:cubicBezTo>
                        <a:pt x="0" y="15"/>
                        <a:pt x="1" y="18"/>
                        <a:pt x="4" y="20"/>
                      </a:cubicBezTo>
                      <a:cubicBezTo>
                        <a:pt x="6" y="23"/>
                        <a:pt x="9" y="24"/>
                        <a:pt x="13" y="24"/>
                      </a:cubicBezTo>
                      <a:cubicBezTo>
                        <a:pt x="16" y="24"/>
                        <a:pt x="19" y="23"/>
                        <a:pt x="21" y="20"/>
                      </a:cubicBezTo>
                      <a:cubicBezTo>
                        <a:pt x="23" y="18"/>
                        <a:pt x="25" y="15"/>
                        <a:pt x="25" y="11"/>
                      </a:cubicBezTo>
                      <a:cubicBezTo>
                        <a:pt x="25" y="9"/>
                        <a:pt x="23" y="6"/>
                        <a:pt x="21" y="3"/>
                      </a:cubicBezTo>
                    </a:path>
                  </a:pathLst>
                </a:custGeom>
                <a:grpFill/>
                <a:ln w="9525">
                  <a:noFill/>
                </a:ln>
              </p:spPr>
              <p:txBody>
                <a:bodyPr/>
                <a:lstStyle/>
                <a:p>
                  <a:endParaRPr lang="zh-CN" altLang="en-US"/>
                </a:p>
              </p:txBody>
            </p:sp>
            <p:sp>
              <p:nvSpPr>
                <p:cNvPr id="427" name="Freeform 479"/>
                <p:cNvSpPr/>
                <p:nvPr/>
              </p:nvSpPr>
              <p:spPr>
                <a:xfrm>
                  <a:off x="14578" y="7618"/>
                  <a:ext cx="167" cy="167"/>
                </a:xfrm>
                <a:custGeom>
                  <a:avLst/>
                  <a:gdLst/>
                  <a:ahLst/>
                  <a:cxnLst>
                    <a:cxn ang="0">
                      <a:pos x="211693125" y="30241875"/>
                    </a:cxn>
                    <a:cxn ang="0">
                      <a:pos x="120967500" y="0"/>
                    </a:cxn>
                    <a:cxn ang="0">
                      <a:pos x="40322500" y="30241875"/>
                    </a:cxn>
                    <a:cxn ang="0">
                      <a:pos x="0" y="110886875"/>
                    </a:cxn>
                    <a:cxn ang="0">
                      <a:pos x="40322500" y="201612500"/>
                    </a:cxn>
                    <a:cxn ang="0">
                      <a:pos x="120967500" y="241935000"/>
                    </a:cxn>
                    <a:cxn ang="0">
                      <a:pos x="211693125" y="201612500"/>
                    </a:cxn>
                    <a:cxn ang="0">
                      <a:pos x="241935000" y="110886875"/>
                    </a:cxn>
                    <a:cxn ang="0">
                      <a:pos x="211693125" y="30241875"/>
                    </a:cxn>
                  </a:cxnLst>
                  <a:rect l="0" t="0" r="0" b="0"/>
                  <a:pathLst>
                    <a:path w="24" h="24">
                      <a:moveTo>
                        <a:pt x="21" y="3"/>
                      </a:moveTo>
                      <a:cubicBezTo>
                        <a:pt x="18" y="1"/>
                        <a:pt x="16" y="0"/>
                        <a:pt x="12" y="0"/>
                      </a:cubicBezTo>
                      <a:cubicBezTo>
                        <a:pt x="9" y="0"/>
                        <a:pt x="6" y="1"/>
                        <a:pt x="4" y="3"/>
                      </a:cubicBezTo>
                      <a:cubicBezTo>
                        <a:pt x="1" y="6"/>
                        <a:pt x="0" y="9"/>
                        <a:pt x="0" y="11"/>
                      </a:cubicBezTo>
                      <a:cubicBezTo>
                        <a:pt x="0" y="15"/>
                        <a:pt x="1" y="18"/>
                        <a:pt x="4" y="20"/>
                      </a:cubicBezTo>
                      <a:cubicBezTo>
                        <a:pt x="6" y="23"/>
                        <a:pt x="9" y="24"/>
                        <a:pt x="12" y="24"/>
                      </a:cubicBezTo>
                      <a:cubicBezTo>
                        <a:pt x="16" y="24"/>
                        <a:pt x="18" y="23"/>
                        <a:pt x="21" y="20"/>
                      </a:cubicBezTo>
                      <a:cubicBezTo>
                        <a:pt x="23" y="18"/>
                        <a:pt x="24" y="15"/>
                        <a:pt x="24" y="11"/>
                      </a:cubicBezTo>
                      <a:cubicBezTo>
                        <a:pt x="24" y="9"/>
                        <a:pt x="23" y="6"/>
                        <a:pt x="21" y="3"/>
                      </a:cubicBezTo>
                    </a:path>
                  </a:pathLst>
                </a:custGeom>
                <a:grpFill/>
                <a:ln w="9525">
                  <a:noFill/>
                </a:ln>
              </p:spPr>
              <p:txBody>
                <a:bodyPr/>
                <a:lstStyle/>
                <a:p>
                  <a:endParaRPr lang="zh-CN" altLang="en-US"/>
                </a:p>
              </p:txBody>
            </p:sp>
            <p:sp>
              <p:nvSpPr>
                <p:cNvPr id="428" name="Freeform 480"/>
                <p:cNvSpPr/>
                <p:nvPr/>
              </p:nvSpPr>
              <p:spPr>
                <a:xfrm>
                  <a:off x="15606" y="7873"/>
                  <a:ext cx="174" cy="167"/>
                </a:xfrm>
                <a:custGeom>
                  <a:avLst/>
                  <a:gdLst/>
                  <a:ahLst/>
                  <a:cxnLst>
                    <a:cxn ang="0">
                      <a:pos x="211693125" y="40322500"/>
                    </a:cxn>
                    <a:cxn ang="0">
                      <a:pos x="131048125" y="0"/>
                    </a:cxn>
                    <a:cxn ang="0">
                      <a:pos x="40322500" y="40322500"/>
                    </a:cxn>
                    <a:cxn ang="0">
                      <a:pos x="0" y="120967500"/>
                    </a:cxn>
                    <a:cxn ang="0">
                      <a:pos x="40322500" y="201612500"/>
                    </a:cxn>
                    <a:cxn ang="0">
                      <a:pos x="131048125" y="241935000"/>
                    </a:cxn>
                    <a:cxn ang="0">
                      <a:pos x="211693125" y="201612500"/>
                    </a:cxn>
                    <a:cxn ang="0">
                      <a:pos x="252015625" y="120967500"/>
                    </a:cxn>
                    <a:cxn ang="0">
                      <a:pos x="211693125" y="40322500"/>
                    </a:cxn>
                  </a:cxnLst>
                  <a:rect l="0" t="0" r="0" b="0"/>
                  <a:pathLst>
                    <a:path w="25" h="24">
                      <a:moveTo>
                        <a:pt x="21" y="4"/>
                      </a:moveTo>
                      <a:cubicBezTo>
                        <a:pt x="19" y="1"/>
                        <a:pt x="16" y="0"/>
                        <a:pt x="13" y="0"/>
                      </a:cubicBezTo>
                      <a:cubicBezTo>
                        <a:pt x="9" y="0"/>
                        <a:pt x="6" y="1"/>
                        <a:pt x="4" y="4"/>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429" name="Freeform 481"/>
                <p:cNvSpPr/>
                <p:nvPr/>
              </p:nvSpPr>
              <p:spPr>
                <a:xfrm>
                  <a:off x="15351" y="8131"/>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430" name="Freeform 482"/>
                <p:cNvSpPr/>
                <p:nvPr/>
              </p:nvSpPr>
              <p:spPr>
                <a:xfrm>
                  <a:off x="16386" y="8392"/>
                  <a:ext cx="167" cy="164"/>
                </a:xfrm>
                <a:custGeom>
                  <a:avLst/>
                  <a:gdLst/>
                  <a:ahLst/>
                  <a:cxnLst>
                    <a:cxn ang="0">
                      <a:pos x="201612500" y="193303630"/>
                    </a:cxn>
                    <a:cxn ang="0">
                      <a:pos x="241935000" y="115982800"/>
                    </a:cxn>
                    <a:cxn ang="0">
                      <a:pos x="201612500" y="28996477"/>
                    </a:cxn>
                    <a:cxn ang="0">
                      <a:pos x="120967500" y="0"/>
                    </a:cxn>
                    <a:cxn ang="0">
                      <a:pos x="30241875" y="28996477"/>
                    </a:cxn>
                    <a:cxn ang="0">
                      <a:pos x="0" y="115982800"/>
                    </a:cxn>
                    <a:cxn ang="0">
                      <a:pos x="30241875" y="193303630"/>
                    </a:cxn>
                    <a:cxn ang="0">
                      <a:pos x="120967500" y="231962490"/>
                    </a:cxn>
                    <a:cxn ang="0">
                      <a:pos x="201612500" y="193303630"/>
                    </a:cxn>
                  </a:cxnLst>
                  <a:rect l="0" t="0" r="0" b="0"/>
                  <a:pathLst>
                    <a:path w="24" h="24">
                      <a:moveTo>
                        <a:pt x="20" y="20"/>
                      </a:moveTo>
                      <a:cubicBezTo>
                        <a:pt x="23" y="18"/>
                        <a:pt x="24" y="15"/>
                        <a:pt x="24" y="12"/>
                      </a:cubicBezTo>
                      <a:cubicBezTo>
                        <a:pt x="24" y="9"/>
                        <a:pt x="23" y="6"/>
                        <a:pt x="20" y="3"/>
                      </a:cubicBez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path>
                  </a:pathLst>
                </a:custGeom>
                <a:grpFill/>
                <a:ln w="9525">
                  <a:noFill/>
                </a:ln>
              </p:spPr>
              <p:txBody>
                <a:bodyPr/>
                <a:lstStyle/>
                <a:p>
                  <a:endParaRPr lang="zh-CN" altLang="en-US"/>
                </a:p>
              </p:txBody>
            </p:sp>
            <p:sp>
              <p:nvSpPr>
                <p:cNvPr id="431" name="Freeform 483"/>
                <p:cNvSpPr/>
                <p:nvPr/>
              </p:nvSpPr>
              <p:spPr>
                <a:xfrm>
                  <a:off x="15871" y="7618"/>
                  <a:ext cx="164" cy="167"/>
                </a:xfrm>
                <a:custGeom>
                  <a:avLst/>
                  <a:gdLst/>
                  <a:ahLst/>
                  <a:cxnLst>
                    <a:cxn ang="0">
                      <a:pos x="193297930" y="30241875"/>
                    </a:cxn>
                    <a:cxn ang="0">
                      <a:pos x="115978136" y="0"/>
                    </a:cxn>
                    <a:cxn ang="0">
                      <a:pos x="38658343" y="30241875"/>
                    </a:cxn>
                    <a:cxn ang="0">
                      <a:pos x="0" y="110886875"/>
                    </a:cxn>
                    <a:cxn ang="0">
                      <a:pos x="38658343" y="201612500"/>
                    </a:cxn>
                    <a:cxn ang="0">
                      <a:pos x="115978136" y="241935000"/>
                    </a:cxn>
                    <a:cxn ang="0">
                      <a:pos x="193297930" y="201612500"/>
                    </a:cxn>
                    <a:cxn ang="0">
                      <a:pos x="231956273" y="110886875"/>
                    </a:cxn>
                    <a:cxn ang="0">
                      <a:pos x="193297930" y="30241875"/>
                    </a:cxn>
                  </a:cxnLst>
                  <a:rect l="0" t="0" r="0" b="0"/>
                  <a:pathLst>
                    <a:path w="24" h="24">
                      <a:moveTo>
                        <a:pt x="20" y="3"/>
                      </a:moveTo>
                      <a:cubicBezTo>
                        <a:pt x="18" y="1"/>
                        <a:pt x="16" y="0"/>
                        <a:pt x="12" y="0"/>
                      </a:cubicBezTo>
                      <a:cubicBezTo>
                        <a:pt x="8" y="0"/>
                        <a:pt x="6" y="1"/>
                        <a:pt x="4" y="3"/>
                      </a:cubicBezTo>
                      <a:cubicBezTo>
                        <a:pt x="1" y="6"/>
                        <a:pt x="0" y="9"/>
                        <a:pt x="0" y="11"/>
                      </a:cubicBezTo>
                      <a:cubicBezTo>
                        <a:pt x="0" y="15"/>
                        <a:pt x="1" y="18"/>
                        <a:pt x="4" y="20"/>
                      </a:cubicBezTo>
                      <a:cubicBezTo>
                        <a:pt x="6" y="23"/>
                        <a:pt x="8" y="24"/>
                        <a:pt x="12" y="24"/>
                      </a:cubicBezTo>
                      <a:cubicBezTo>
                        <a:pt x="16" y="24"/>
                        <a:pt x="18" y="23"/>
                        <a:pt x="20" y="20"/>
                      </a:cubicBezTo>
                      <a:cubicBezTo>
                        <a:pt x="23" y="18"/>
                        <a:pt x="24" y="15"/>
                        <a:pt x="24" y="11"/>
                      </a:cubicBezTo>
                      <a:cubicBezTo>
                        <a:pt x="24" y="9"/>
                        <a:pt x="23" y="6"/>
                        <a:pt x="20" y="3"/>
                      </a:cubicBezTo>
                    </a:path>
                  </a:pathLst>
                </a:custGeom>
                <a:grpFill/>
                <a:ln w="9525">
                  <a:noFill/>
                </a:ln>
              </p:spPr>
              <p:txBody>
                <a:bodyPr/>
                <a:lstStyle/>
                <a:p>
                  <a:endParaRPr lang="zh-CN" altLang="en-US"/>
                </a:p>
              </p:txBody>
            </p:sp>
            <p:sp>
              <p:nvSpPr>
                <p:cNvPr id="432" name="Freeform 484"/>
                <p:cNvSpPr/>
                <p:nvPr/>
              </p:nvSpPr>
              <p:spPr>
                <a:xfrm>
                  <a:off x="14062" y="7357"/>
                  <a:ext cx="171" cy="164"/>
                </a:xfrm>
                <a:custGeom>
                  <a:avLst/>
                  <a:gdLst/>
                  <a:ahLst/>
                  <a:cxnLst>
                    <a:cxn ang="0">
                      <a:pos x="203307215" y="38661970"/>
                    </a:cxn>
                    <a:cxn ang="0">
                      <a:pos x="125856255" y="0"/>
                    </a:cxn>
                    <a:cxn ang="0">
                      <a:pos x="38725480" y="38661970"/>
                    </a:cxn>
                    <a:cxn ang="0">
                      <a:pos x="0" y="115982800"/>
                    </a:cxn>
                    <a:cxn ang="0">
                      <a:pos x="38725480" y="202966013"/>
                    </a:cxn>
                    <a:cxn ang="0">
                      <a:pos x="125856255" y="231962490"/>
                    </a:cxn>
                    <a:cxn ang="0">
                      <a:pos x="203307215" y="202966013"/>
                    </a:cxn>
                    <a:cxn ang="0">
                      <a:pos x="242032695" y="115982800"/>
                    </a:cxn>
                    <a:cxn ang="0">
                      <a:pos x="203307215" y="38661970"/>
                    </a:cxn>
                  </a:cxnLst>
                  <a:rect l="0" t="0" r="0" b="0"/>
                  <a:pathLst>
                    <a:path w="25" h="24">
                      <a:moveTo>
                        <a:pt x="21" y="4"/>
                      </a:moveTo>
                      <a:cubicBezTo>
                        <a:pt x="19" y="2"/>
                        <a:pt x="16" y="0"/>
                        <a:pt x="13" y="0"/>
                      </a:cubicBezTo>
                      <a:cubicBezTo>
                        <a:pt x="9" y="0"/>
                        <a:pt x="6" y="2"/>
                        <a:pt x="4" y="4"/>
                      </a:cubicBezTo>
                      <a:cubicBezTo>
                        <a:pt x="1" y="6"/>
                        <a:pt x="0" y="9"/>
                        <a:pt x="0" y="12"/>
                      </a:cubicBezTo>
                      <a:cubicBezTo>
                        <a:pt x="0" y="15"/>
                        <a:pt x="1" y="18"/>
                        <a:pt x="4" y="21"/>
                      </a:cubicBezTo>
                      <a:cubicBezTo>
                        <a:pt x="6" y="23"/>
                        <a:pt x="9" y="24"/>
                        <a:pt x="13" y="24"/>
                      </a:cubicBezTo>
                      <a:cubicBezTo>
                        <a:pt x="16" y="24"/>
                        <a:pt x="19" y="23"/>
                        <a:pt x="21" y="21"/>
                      </a:cubicBezTo>
                      <a:cubicBezTo>
                        <a:pt x="23" y="18"/>
                        <a:pt x="25" y="15"/>
                        <a:pt x="25" y="12"/>
                      </a:cubicBezTo>
                      <a:cubicBezTo>
                        <a:pt x="25" y="9"/>
                        <a:pt x="23" y="6"/>
                        <a:pt x="21" y="4"/>
                      </a:cubicBezTo>
                    </a:path>
                  </a:pathLst>
                </a:custGeom>
                <a:grpFill/>
                <a:ln w="9525">
                  <a:noFill/>
                </a:ln>
              </p:spPr>
              <p:txBody>
                <a:bodyPr/>
                <a:lstStyle/>
                <a:p>
                  <a:endParaRPr lang="zh-CN" altLang="en-US"/>
                </a:p>
              </p:txBody>
            </p:sp>
            <p:sp>
              <p:nvSpPr>
                <p:cNvPr id="433" name="Freeform 485"/>
                <p:cNvSpPr/>
                <p:nvPr/>
              </p:nvSpPr>
              <p:spPr>
                <a:xfrm>
                  <a:off x="15097" y="7357"/>
                  <a:ext cx="164" cy="164"/>
                </a:xfrm>
                <a:custGeom>
                  <a:avLst/>
                  <a:gdLst/>
                  <a:ahLst/>
                  <a:cxnLst>
                    <a:cxn ang="0">
                      <a:pos x="193297930" y="38661970"/>
                    </a:cxn>
                    <a:cxn ang="0">
                      <a:pos x="115978136" y="0"/>
                    </a:cxn>
                    <a:cxn ang="0">
                      <a:pos x="28996089" y="38661970"/>
                    </a:cxn>
                    <a:cxn ang="0">
                      <a:pos x="0" y="115982800"/>
                    </a:cxn>
                    <a:cxn ang="0">
                      <a:pos x="28996089" y="202966013"/>
                    </a:cxn>
                    <a:cxn ang="0">
                      <a:pos x="115978136" y="231962490"/>
                    </a:cxn>
                    <a:cxn ang="0">
                      <a:pos x="193297930" y="202966013"/>
                    </a:cxn>
                    <a:cxn ang="0">
                      <a:pos x="231956273" y="115982800"/>
                    </a:cxn>
                    <a:cxn ang="0">
                      <a:pos x="193297930" y="38661970"/>
                    </a:cxn>
                  </a:cxnLst>
                  <a:rect l="0" t="0" r="0" b="0"/>
                  <a:pathLst>
                    <a:path w="24" h="24">
                      <a:moveTo>
                        <a:pt x="20" y="4"/>
                      </a:moveTo>
                      <a:cubicBezTo>
                        <a:pt x="18" y="2"/>
                        <a:pt x="15" y="0"/>
                        <a:pt x="12" y="0"/>
                      </a:cubicBezTo>
                      <a:cubicBezTo>
                        <a:pt x="8" y="0"/>
                        <a:pt x="6" y="2"/>
                        <a:pt x="3" y="4"/>
                      </a:cubicBezTo>
                      <a:cubicBezTo>
                        <a:pt x="1" y="6"/>
                        <a:pt x="0" y="9"/>
                        <a:pt x="0" y="12"/>
                      </a:cubicBezTo>
                      <a:cubicBezTo>
                        <a:pt x="0" y="15"/>
                        <a:pt x="1" y="18"/>
                        <a:pt x="3" y="21"/>
                      </a:cubicBezTo>
                      <a:cubicBezTo>
                        <a:pt x="6" y="23"/>
                        <a:pt x="8" y="24"/>
                        <a:pt x="12"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34" name="Freeform 486"/>
                <p:cNvSpPr/>
                <p:nvPr/>
              </p:nvSpPr>
              <p:spPr>
                <a:xfrm>
                  <a:off x="15097" y="7618"/>
                  <a:ext cx="164" cy="167"/>
                </a:xfrm>
                <a:custGeom>
                  <a:avLst/>
                  <a:gdLst/>
                  <a:ahLst/>
                  <a:cxnLst>
                    <a:cxn ang="0">
                      <a:pos x="193297930" y="30241875"/>
                    </a:cxn>
                    <a:cxn ang="0">
                      <a:pos x="115978136" y="0"/>
                    </a:cxn>
                    <a:cxn ang="0">
                      <a:pos x="28996089" y="30241875"/>
                    </a:cxn>
                    <a:cxn ang="0">
                      <a:pos x="0" y="110886875"/>
                    </a:cxn>
                    <a:cxn ang="0">
                      <a:pos x="28996089" y="201612500"/>
                    </a:cxn>
                    <a:cxn ang="0">
                      <a:pos x="115978136" y="241935000"/>
                    </a:cxn>
                    <a:cxn ang="0">
                      <a:pos x="193297930" y="201612500"/>
                    </a:cxn>
                    <a:cxn ang="0">
                      <a:pos x="231956273" y="110886875"/>
                    </a:cxn>
                    <a:cxn ang="0">
                      <a:pos x="193297930" y="30241875"/>
                    </a:cxn>
                  </a:cxnLst>
                  <a:rect l="0" t="0" r="0" b="0"/>
                  <a:pathLst>
                    <a:path w="24" h="24">
                      <a:moveTo>
                        <a:pt x="20" y="3"/>
                      </a:moveTo>
                      <a:cubicBezTo>
                        <a:pt x="18" y="1"/>
                        <a:pt x="15" y="0"/>
                        <a:pt x="12" y="0"/>
                      </a:cubicBezTo>
                      <a:cubicBezTo>
                        <a:pt x="8" y="0"/>
                        <a:pt x="6" y="1"/>
                        <a:pt x="3" y="3"/>
                      </a:cubicBezTo>
                      <a:cubicBezTo>
                        <a:pt x="1" y="6"/>
                        <a:pt x="0" y="9"/>
                        <a:pt x="0" y="11"/>
                      </a:cubicBezTo>
                      <a:cubicBezTo>
                        <a:pt x="0" y="15"/>
                        <a:pt x="1" y="18"/>
                        <a:pt x="3" y="20"/>
                      </a:cubicBezTo>
                      <a:cubicBezTo>
                        <a:pt x="6" y="23"/>
                        <a:pt x="8" y="24"/>
                        <a:pt x="12" y="24"/>
                      </a:cubicBezTo>
                      <a:cubicBezTo>
                        <a:pt x="15" y="24"/>
                        <a:pt x="18" y="23"/>
                        <a:pt x="20" y="20"/>
                      </a:cubicBezTo>
                      <a:cubicBezTo>
                        <a:pt x="23" y="18"/>
                        <a:pt x="24" y="15"/>
                        <a:pt x="24" y="11"/>
                      </a:cubicBezTo>
                      <a:cubicBezTo>
                        <a:pt x="24" y="9"/>
                        <a:pt x="23" y="6"/>
                        <a:pt x="20" y="3"/>
                      </a:cubicBezTo>
                    </a:path>
                  </a:pathLst>
                </a:custGeom>
                <a:grpFill/>
                <a:ln w="9525">
                  <a:noFill/>
                </a:ln>
              </p:spPr>
              <p:txBody>
                <a:bodyPr/>
                <a:lstStyle/>
                <a:p>
                  <a:endParaRPr lang="zh-CN" altLang="en-US"/>
                </a:p>
              </p:txBody>
            </p:sp>
            <p:sp>
              <p:nvSpPr>
                <p:cNvPr id="435" name="Freeform 487"/>
                <p:cNvSpPr/>
                <p:nvPr/>
              </p:nvSpPr>
              <p:spPr>
                <a:xfrm>
                  <a:off x="15606" y="7357"/>
                  <a:ext cx="174" cy="164"/>
                </a:xfrm>
                <a:custGeom>
                  <a:avLst/>
                  <a:gdLst/>
                  <a:ahLst/>
                  <a:cxnLst>
                    <a:cxn ang="0">
                      <a:pos x="211693125" y="38661970"/>
                    </a:cxn>
                    <a:cxn ang="0">
                      <a:pos x="131048125" y="0"/>
                    </a:cxn>
                    <a:cxn ang="0">
                      <a:pos x="40322500" y="38661970"/>
                    </a:cxn>
                    <a:cxn ang="0">
                      <a:pos x="0" y="115982800"/>
                    </a:cxn>
                    <a:cxn ang="0">
                      <a:pos x="40322500" y="202966013"/>
                    </a:cxn>
                    <a:cxn ang="0">
                      <a:pos x="131048125" y="231962490"/>
                    </a:cxn>
                    <a:cxn ang="0">
                      <a:pos x="211693125" y="202966013"/>
                    </a:cxn>
                    <a:cxn ang="0">
                      <a:pos x="252015625" y="115982800"/>
                    </a:cxn>
                    <a:cxn ang="0">
                      <a:pos x="211693125" y="38661970"/>
                    </a:cxn>
                  </a:cxnLst>
                  <a:rect l="0" t="0" r="0" b="0"/>
                  <a:pathLst>
                    <a:path w="25" h="24">
                      <a:moveTo>
                        <a:pt x="21" y="4"/>
                      </a:moveTo>
                      <a:cubicBezTo>
                        <a:pt x="19" y="2"/>
                        <a:pt x="16" y="0"/>
                        <a:pt x="13" y="0"/>
                      </a:cubicBezTo>
                      <a:cubicBezTo>
                        <a:pt x="9" y="0"/>
                        <a:pt x="6" y="2"/>
                        <a:pt x="4" y="4"/>
                      </a:cubicBezTo>
                      <a:cubicBezTo>
                        <a:pt x="2" y="6"/>
                        <a:pt x="0" y="9"/>
                        <a:pt x="0" y="12"/>
                      </a:cubicBezTo>
                      <a:cubicBezTo>
                        <a:pt x="0" y="15"/>
                        <a:pt x="2" y="18"/>
                        <a:pt x="4" y="21"/>
                      </a:cubicBezTo>
                      <a:cubicBezTo>
                        <a:pt x="6" y="23"/>
                        <a:pt x="9" y="24"/>
                        <a:pt x="13" y="24"/>
                      </a:cubicBezTo>
                      <a:cubicBezTo>
                        <a:pt x="16" y="24"/>
                        <a:pt x="19" y="23"/>
                        <a:pt x="21" y="21"/>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436" name="Freeform 488"/>
                <p:cNvSpPr/>
                <p:nvPr/>
              </p:nvSpPr>
              <p:spPr>
                <a:xfrm>
                  <a:off x="15871" y="7357"/>
                  <a:ext cx="164" cy="164"/>
                </a:xfrm>
                <a:custGeom>
                  <a:avLst/>
                  <a:gdLst/>
                  <a:ahLst/>
                  <a:cxnLst>
                    <a:cxn ang="0">
                      <a:pos x="193297930" y="38661970"/>
                    </a:cxn>
                    <a:cxn ang="0">
                      <a:pos x="115978136" y="0"/>
                    </a:cxn>
                    <a:cxn ang="0">
                      <a:pos x="38658343" y="38661970"/>
                    </a:cxn>
                    <a:cxn ang="0">
                      <a:pos x="0" y="115982800"/>
                    </a:cxn>
                    <a:cxn ang="0">
                      <a:pos x="38658343" y="202966013"/>
                    </a:cxn>
                    <a:cxn ang="0">
                      <a:pos x="115978136" y="231962490"/>
                    </a:cxn>
                    <a:cxn ang="0">
                      <a:pos x="193297930" y="202966013"/>
                    </a:cxn>
                    <a:cxn ang="0">
                      <a:pos x="231956273" y="115982800"/>
                    </a:cxn>
                    <a:cxn ang="0">
                      <a:pos x="193297930" y="38661970"/>
                    </a:cxn>
                  </a:cxnLst>
                  <a:rect l="0" t="0" r="0" b="0"/>
                  <a:pathLst>
                    <a:path w="24" h="24">
                      <a:moveTo>
                        <a:pt x="20" y="4"/>
                      </a:moveTo>
                      <a:cubicBezTo>
                        <a:pt x="18" y="2"/>
                        <a:pt x="16" y="0"/>
                        <a:pt x="12" y="0"/>
                      </a:cubicBezTo>
                      <a:cubicBezTo>
                        <a:pt x="8" y="0"/>
                        <a:pt x="6" y="2"/>
                        <a:pt x="4" y="4"/>
                      </a:cubicBezTo>
                      <a:cubicBezTo>
                        <a:pt x="1" y="6"/>
                        <a:pt x="0" y="9"/>
                        <a:pt x="0" y="12"/>
                      </a:cubicBezTo>
                      <a:cubicBezTo>
                        <a:pt x="0" y="15"/>
                        <a:pt x="1" y="18"/>
                        <a:pt x="4" y="21"/>
                      </a:cubicBezTo>
                      <a:cubicBezTo>
                        <a:pt x="6" y="23"/>
                        <a:pt x="8" y="24"/>
                        <a:pt x="12" y="24"/>
                      </a:cubicBezTo>
                      <a:cubicBezTo>
                        <a:pt x="16"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37" name="Freeform 489"/>
                <p:cNvSpPr/>
                <p:nvPr/>
              </p:nvSpPr>
              <p:spPr>
                <a:xfrm>
                  <a:off x="14323" y="7873"/>
                  <a:ext cx="167" cy="167"/>
                </a:xfrm>
                <a:custGeom>
                  <a:avLst/>
                  <a:gdLst/>
                  <a:ahLst/>
                  <a:cxnLst>
                    <a:cxn ang="0">
                      <a:pos x="201612500" y="40322500"/>
                    </a:cxn>
                    <a:cxn ang="0">
                      <a:pos x="120967500" y="0"/>
                    </a:cxn>
                    <a:cxn ang="0">
                      <a:pos x="30241875" y="40322500"/>
                    </a:cxn>
                    <a:cxn ang="0">
                      <a:pos x="0" y="120967500"/>
                    </a:cxn>
                    <a:cxn ang="0">
                      <a:pos x="30241875" y="201612500"/>
                    </a:cxn>
                    <a:cxn ang="0">
                      <a:pos x="120967500" y="241935000"/>
                    </a:cxn>
                    <a:cxn ang="0">
                      <a:pos x="201612500" y="201612500"/>
                    </a:cxn>
                    <a:cxn ang="0">
                      <a:pos x="241935000" y="120967500"/>
                    </a:cxn>
                    <a:cxn ang="0">
                      <a:pos x="201612500" y="40322500"/>
                    </a:cxn>
                  </a:cxnLst>
                  <a:rect l="0" t="0" r="0" b="0"/>
                  <a:pathLst>
                    <a:path w="24" h="24">
                      <a:moveTo>
                        <a:pt x="20" y="4"/>
                      </a:moveTo>
                      <a:cubicBezTo>
                        <a:pt x="18" y="1"/>
                        <a:pt x="15" y="0"/>
                        <a:pt x="12" y="0"/>
                      </a:cubicBezTo>
                      <a:cubicBezTo>
                        <a:pt x="8" y="0"/>
                        <a:pt x="6" y="1"/>
                        <a:pt x="3" y="4"/>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38" name="Freeform 490"/>
                <p:cNvSpPr/>
                <p:nvPr/>
              </p:nvSpPr>
              <p:spPr>
                <a:xfrm>
                  <a:off x="14062" y="7873"/>
                  <a:ext cx="171" cy="167"/>
                </a:xfrm>
                <a:custGeom>
                  <a:avLst/>
                  <a:gdLst/>
                  <a:ahLst/>
                  <a:cxnLst>
                    <a:cxn ang="0">
                      <a:pos x="203307215" y="40322500"/>
                    </a:cxn>
                    <a:cxn ang="0">
                      <a:pos x="125856255" y="0"/>
                    </a:cxn>
                    <a:cxn ang="0">
                      <a:pos x="38725480" y="40322500"/>
                    </a:cxn>
                    <a:cxn ang="0">
                      <a:pos x="0" y="120967500"/>
                    </a:cxn>
                    <a:cxn ang="0">
                      <a:pos x="38725480" y="201612500"/>
                    </a:cxn>
                    <a:cxn ang="0">
                      <a:pos x="125856255" y="241935000"/>
                    </a:cxn>
                    <a:cxn ang="0">
                      <a:pos x="203307215" y="201612500"/>
                    </a:cxn>
                    <a:cxn ang="0">
                      <a:pos x="242032695" y="120967500"/>
                    </a:cxn>
                    <a:cxn ang="0">
                      <a:pos x="203307215" y="40322500"/>
                    </a:cxn>
                  </a:cxnLst>
                  <a:rect l="0" t="0" r="0" b="0"/>
                  <a:pathLst>
                    <a:path w="25" h="24">
                      <a:moveTo>
                        <a:pt x="21" y="4"/>
                      </a:moveTo>
                      <a:cubicBezTo>
                        <a:pt x="19" y="1"/>
                        <a:pt x="16" y="0"/>
                        <a:pt x="13" y="0"/>
                      </a:cubicBezTo>
                      <a:cubicBezTo>
                        <a:pt x="9" y="0"/>
                        <a:pt x="6" y="1"/>
                        <a:pt x="4" y="4"/>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4"/>
                      </a:cubicBezTo>
                    </a:path>
                  </a:pathLst>
                </a:custGeom>
                <a:grpFill/>
                <a:ln w="9525">
                  <a:noFill/>
                </a:ln>
              </p:spPr>
              <p:txBody>
                <a:bodyPr/>
                <a:lstStyle/>
                <a:p>
                  <a:endParaRPr lang="zh-CN" altLang="en-US"/>
                </a:p>
              </p:txBody>
            </p:sp>
            <p:sp>
              <p:nvSpPr>
                <p:cNvPr id="439" name="Freeform 491"/>
                <p:cNvSpPr/>
                <p:nvPr/>
              </p:nvSpPr>
              <p:spPr>
                <a:xfrm>
                  <a:off x="15097" y="7873"/>
                  <a:ext cx="164" cy="167"/>
                </a:xfrm>
                <a:custGeom>
                  <a:avLst/>
                  <a:gdLst/>
                  <a:ahLst/>
                  <a:cxnLst>
                    <a:cxn ang="0">
                      <a:pos x="193297930" y="40322500"/>
                    </a:cxn>
                    <a:cxn ang="0">
                      <a:pos x="115978136" y="0"/>
                    </a:cxn>
                    <a:cxn ang="0">
                      <a:pos x="28996089" y="40322500"/>
                    </a:cxn>
                    <a:cxn ang="0">
                      <a:pos x="0" y="120967500"/>
                    </a:cxn>
                    <a:cxn ang="0">
                      <a:pos x="28996089" y="201612500"/>
                    </a:cxn>
                    <a:cxn ang="0">
                      <a:pos x="115978136" y="241935000"/>
                    </a:cxn>
                    <a:cxn ang="0">
                      <a:pos x="193297930" y="201612500"/>
                    </a:cxn>
                    <a:cxn ang="0">
                      <a:pos x="231956273" y="120967500"/>
                    </a:cxn>
                    <a:cxn ang="0">
                      <a:pos x="193297930" y="40322500"/>
                    </a:cxn>
                  </a:cxnLst>
                  <a:rect l="0" t="0" r="0" b="0"/>
                  <a:pathLst>
                    <a:path w="24" h="24">
                      <a:moveTo>
                        <a:pt x="20" y="4"/>
                      </a:moveTo>
                      <a:cubicBezTo>
                        <a:pt x="18" y="1"/>
                        <a:pt x="15" y="0"/>
                        <a:pt x="12" y="0"/>
                      </a:cubicBezTo>
                      <a:cubicBezTo>
                        <a:pt x="8" y="0"/>
                        <a:pt x="6" y="1"/>
                        <a:pt x="3" y="4"/>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40" name="Freeform 492"/>
                <p:cNvSpPr/>
                <p:nvPr/>
              </p:nvSpPr>
              <p:spPr>
                <a:xfrm>
                  <a:off x="15097" y="8131"/>
                  <a:ext cx="164" cy="171"/>
                </a:xfrm>
                <a:custGeom>
                  <a:avLst/>
                  <a:gdLst/>
                  <a:ahLst/>
                  <a:cxnLst>
                    <a:cxn ang="0">
                      <a:pos x="193297930" y="38725978"/>
                    </a:cxn>
                    <a:cxn ang="0">
                      <a:pos x="115978136" y="0"/>
                    </a:cxn>
                    <a:cxn ang="0">
                      <a:pos x="28996089" y="38725978"/>
                    </a:cxn>
                    <a:cxn ang="0">
                      <a:pos x="0" y="116177934"/>
                    </a:cxn>
                    <a:cxn ang="0">
                      <a:pos x="28996089"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3"/>
                        <a:pt x="8"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441" name="Freeform 493"/>
                <p:cNvSpPr/>
                <p:nvPr/>
              </p:nvSpPr>
              <p:spPr>
                <a:xfrm>
                  <a:off x="14835" y="6841"/>
                  <a:ext cx="171" cy="171"/>
                </a:xfrm>
                <a:custGeom>
                  <a:avLst/>
                  <a:gdLst/>
                  <a:ahLst/>
                  <a:cxnLst>
                    <a:cxn ang="0">
                      <a:pos x="203307215" y="38725978"/>
                    </a:cxn>
                    <a:cxn ang="0">
                      <a:pos x="125856255" y="0"/>
                    </a:cxn>
                    <a:cxn ang="0">
                      <a:pos x="38725480" y="38725978"/>
                    </a:cxn>
                    <a:cxn ang="0">
                      <a:pos x="0" y="116177934"/>
                    </a:cxn>
                    <a:cxn ang="0">
                      <a:pos x="38725480" y="203312940"/>
                    </a:cxn>
                    <a:cxn ang="0">
                      <a:pos x="125856255" y="242038918"/>
                    </a:cxn>
                    <a:cxn ang="0">
                      <a:pos x="203307215" y="203312940"/>
                    </a:cxn>
                    <a:cxn ang="0">
                      <a:pos x="242032695" y="116177934"/>
                    </a:cxn>
                    <a:cxn ang="0">
                      <a:pos x="203307215"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442" name="Freeform 494"/>
                <p:cNvSpPr/>
                <p:nvPr/>
              </p:nvSpPr>
              <p:spPr>
                <a:xfrm>
                  <a:off x="15097" y="6841"/>
                  <a:ext cx="164" cy="171"/>
                </a:xfrm>
                <a:custGeom>
                  <a:avLst/>
                  <a:gdLst/>
                  <a:ahLst/>
                  <a:cxnLst>
                    <a:cxn ang="0">
                      <a:pos x="193297930" y="38725978"/>
                    </a:cxn>
                    <a:cxn ang="0">
                      <a:pos x="115978136" y="0"/>
                    </a:cxn>
                    <a:cxn ang="0">
                      <a:pos x="28996089" y="38725978"/>
                    </a:cxn>
                    <a:cxn ang="0">
                      <a:pos x="0" y="116177934"/>
                    </a:cxn>
                    <a:cxn ang="0">
                      <a:pos x="28996089"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443" name="Freeform 495"/>
                <p:cNvSpPr/>
                <p:nvPr/>
              </p:nvSpPr>
              <p:spPr>
                <a:xfrm>
                  <a:off x="15097" y="7102"/>
                  <a:ext cx="164" cy="164"/>
                </a:xfrm>
                <a:custGeom>
                  <a:avLst/>
                  <a:gdLst/>
                  <a:ahLst/>
                  <a:cxnLst>
                    <a:cxn ang="0">
                      <a:pos x="193297930" y="38661970"/>
                    </a:cxn>
                    <a:cxn ang="0">
                      <a:pos x="115978136" y="0"/>
                    </a:cxn>
                    <a:cxn ang="0">
                      <a:pos x="28996089" y="38661970"/>
                    </a:cxn>
                    <a:cxn ang="0">
                      <a:pos x="0" y="115982800"/>
                    </a:cxn>
                    <a:cxn ang="0">
                      <a:pos x="28996089" y="193303630"/>
                    </a:cxn>
                    <a:cxn ang="0">
                      <a:pos x="115978136" y="231962490"/>
                    </a:cxn>
                    <a:cxn ang="0">
                      <a:pos x="193297930" y="193303630"/>
                    </a:cxn>
                    <a:cxn ang="0">
                      <a:pos x="231956273" y="115982800"/>
                    </a:cxn>
                    <a:cxn ang="0">
                      <a:pos x="193297930" y="38661970"/>
                    </a:cxn>
                  </a:cxnLst>
                  <a:rect l="0" t="0" r="0" b="0"/>
                  <a:pathLst>
                    <a:path w="24" h="24">
                      <a:moveTo>
                        <a:pt x="20" y="4"/>
                      </a:moveTo>
                      <a:cubicBezTo>
                        <a:pt x="18" y="1"/>
                        <a:pt x="15" y="0"/>
                        <a:pt x="12" y="0"/>
                      </a:cubicBezTo>
                      <a:cubicBezTo>
                        <a:pt x="8" y="0"/>
                        <a:pt x="6" y="1"/>
                        <a:pt x="3" y="4"/>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44" name="Freeform 496"/>
                <p:cNvSpPr/>
                <p:nvPr/>
              </p:nvSpPr>
              <p:spPr>
                <a:xfrm>
                  <a:off x="15606" y="6841"/>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445" name="Freeform 497"/>
                <p:cNvSpPr/>
                <p:nvPr/>
              </p:nvSpPr>
              <p:spPr>
                <a:xfrm>
                  <a:off x="15871" y="7102"/>
                  <a:ext cx="164" cy="164"/>
                </a:xfrm>
                <a:custGeom>
                  <a:avLst/>
                  <a:gdLst/>
                  <a:ahLst/>
                  <a:cxnLst>
                    <a:cxn ang="0">
                      <a:pos x="193297930" y="38661970"/>
                    </a:cxn>
                    <a:cxn ang="0">
                      <a:pos x="115978136" y="0"/>
                    </a:cxn>
                    <a:cxn ang="0">
                      <a:pos x="38658343" y="38661970"/>
                    </a:cxn>
                    <a:cxn ang="0">
                      <a:pos x="0" y="115982800"/>
                    </a:cxn>
                    <a:cxn ang="0">
                      <a:pos x="38658343" y="193303630"/>
                    </a:cxn>
                    <a:cxn ang="0">
                      <a:pos x="115978136" y="231962490"/>
                    </a:cxn>
                    <a:cxn ang="0">
                      <a:pos x="193297930" y="193303630"/>
                    </a:cxn>
                    <a:cxn ang="0">
                      <a:pos x="231956273" y="115982800"/>
                    </a:cxn>
                    <a:cxn ang="0">
                      <a:pos x="193297930" y="38661970"/>
                    </a:cxn>
                  </a:cxnLst>
                  <a:rect l="0" t="0" r="0" b="0"/>
                  <a:pathLst>
                    <a:path w="24" h="24">
                      <a:moveTo>
                        <a:pt x="20" y="4"/>
                      </a:moveTo>
                      <a:cubicBezTo>
                        <a:pt x="18" y="1"/>
                        <a:pt x="16" y="0"/>
                        <a:pt x="12" y="0"/>
                      </a:cubicBezTo>
                      <a:cubicBezTo>
                        <a:pt x="8" y="0"/>
                        <a:pt x="6" y="1"/>
                        <a:pt x="4" y="4"/>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46" name="Freeform 498"/>
                <p:cNvSpPr/>
                <p:nvPr/>
              </p:nvSpPr>
              <p:spPr>
                <a:xfrm>
                  <a:off x="15606" y="6329"/>
                  <a:ext cx="174" cy="167"/>
                </a:xfrm>
                <a:custGeom>
                  <a:avLst/>
                  <a:gdLst/>
                  <a:ahLst/>
                  <a:cxnLst>
                    <a:cxn ang="0">
                      <a:pos x="211693125" y="30241875"/>
                    </a:cxn>
                    <a:cxn ang="0">
                      <a:pos x="131048125" y="0"/>
                    </a:cxn>
                    <a:cxn ang="0">
                      <a:pos x="40322500" y="30241875"/>
                    </a:cxn>
                    <a:cxn ang="0">
                      <a:pos x="0" y="120967500"/>
                    </a:cxn>
                    <a:cxn ang="0">
                      <a:pos x="40322500" y="201612500"/>
                    </a:cxn>
                    <a:cxn ang="0">
                      <a:pos x="131048125" y="241935000"/>
                    </a:cxn>
                    <a:cxn ang="0">
                      <a:pos x="211693125" y="201612500"/>
                    </a:cxn>
                    <a:cxn ang="0">
                      <a:pos x="252015625" y="120967500"/>
                    </a:cxn>
                    <a:cxn ang="0">
                      <a:pos x="211693125" y="30241875"/>
                    </a:cxn>
                  </a:cxnLst>
                  <a:rect l="0" t="0" r="0" b="0"/>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447" name="Freeform 499"/>
                <p:cNvSpPr/>
                <p:nvPr/>
              </p:nvSpPr>
              <p:spPr>
                <a:xfrm>
                  <a:off x="15351" y="6067"/>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448" name="Freeform 500"/>
                <p:cNvSpPr/>
                <p:nvPr/>
              </p:nvSpPr>
              <p:spPr>
                <a:xfrm>
                  <a:off x="15351" y="7102"/>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449" name="Freeform 501"/>
                <p:cNvSpPr/>
                <p:nvPr/>
              </p:nvSpPr>
              <p:spPr>
                <a:xfrm>
                  <a:off x="15606" y="6583"/>
                  <a:ext cx="174" cy="167"/>
                </a:xfrm>
                <a:custGeom>
                  <a:avLst/>
                  <a:gdLst/>
                  <a:ahLst/>
                  <a:cxnLst>
                    <a:cxn ang="0">
                      <a:pos x="211693125" y="40322500"/>
                    </a:cxn>
                    <a:cxn ang="0">
                      <a:pos x="131048125" y="0"/>
                    </a:cxn>
                    <a:cxn ang="0">
                      <a:pos x="40322500" y="40322500"/>
                    </a:cxn>
                    <a:cxn ang="0">
                      <a:pos x="0" y="120967500"/>
                    </a:cxn>
                    <a:cxn ang="0">
                      <a:pos x="40322500" y="211693125"/>
                    </a:cxn>
                    <a:cxn ang="0">
                      <a:pos x="131048125" y="241935000"/>
                    </a:cxn>
                    <a:cxn ang="0">
                      <a:pos x="211693125" y="211693125"/>
                    </a:cxn>
                    <a:cxn ang="0">
                      <a:pos x="252015625" y="120967500"/>
                    </a:cxn>
                    <a:cxn ang="0">
                      <a:pos x="211693125" y="40322500"/>
                    </a:cxn>
                  </a:cxnLst>
                  <a:rect l="0" t="0" r="0" b="0"/>
                  <a:pathLst>
                    <a:path w="25" h="24">
                      <a:moveTo>
                        <a:pt x="21" y="4"/>
                      </a:moveTo>
                      <a:cubicBezTo>
                        <a:pt x="19" y="2"/>
                        <a:pt x="16" y="0"/>
                        <a:pt x="13" y="0"/>
                      </a:cubicBezTo>
                      <a:cubicBezTo>
                        <a:pt x="9" y="0"/>
                        <a:pt x="6" y="2"/>
                        <a:pt x="4" y="4"/>
                      </a:cubicBezTo>
                      <a:cubicBezTo>
                        <a:pt x="2" y="6"/>
                        <a:pt x="0" y="9"/>
                        <a:pt x="0" y="12"/>
                      </a:cubicBezTo>
                      <a:cubicBezTo>
                        <a:pt x="0" y="15"/>
                        <a:pt x="2" y="18"/>
                        <a:pt x="4" y="21"/>
                      </a:cubicBezTo>
                      <a:cubicBezTo>
                        <a:pt x="6" y="23"/>
                        <a:pt x="9" y="24"/>
                        <a:pt x="13" y="24"/>
                      </a:cubicBezTo>
                      <a:cubicBezTo>
                        <a:pt x="16" y="24"/>
                        <a:pt x="19" y="23"/>
                        <a:pt x="21" y="21"/>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450" name="Freeform 502"/>
                <p:cNvSpPr/>
                <p:nvPr/>
              </p:nvSpPr>
              <p:spPr>
                <a:xfrm>
                  <a:off x="15871" y="6329"/>
                  <a:ext cx="164" cy="167"/>
                </a:xfrm>
                <a:custGeom>
                  <a:avLst/>
                  <a:gdLst/>
                  <a:ahLst/>
                  <a:cxnLst>
                    <a:cxn ang="0">
                      <a:pos x="193297930" y="30241875"/>
                    </a:cxn>
                    <a:cxn ang="0">
                      <a:pos x="115978136" y="0"/>
                    </a:cxn>
                    <a:cxn ang="0">
                      <a:pos x="38658343" y="30241875"/>
                    </a:cxn>
                    <a:cxn ang="0">
                      <a:pos x="0" y="120967500"/>
                    </a:cxn>
                    <a:cxn ang="0">
                      <a:pos x="38658343"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grpSp>
        </p:grpSp>
        <p:grpSp>
          <p:nvGrpSpPr>
            <p:cNvPr id="451" name="组合 450"/>
            <p:cNvGrpSpPr/>
            <p:nvPr/>
          </p:nvGrpSpPr>
          <p:grpSpPr>
            <a:xfrm>
              <a:off x="11562" y="622"/>
              <a:ext cx="5845" cy="8680"/>
              <a:chOff x="2453" y="650"/>
              <a:chExt cx="5845" cy="8680"/>
            </a:xfrm>
            <a:grpFill/>
          </p:grpSpPr>
          <p:sp>
            <p:nvSpPr>
              <p:cNvPr id="452" name="Freeform 6"/>
              <p:cNvSpPr/>
              <p:nvPr/>
            </p:nvSpPr>
            <p:spPr>
              <a:xfrm>
                <a:off x="5806" y="6067"/>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3"/>
                      <a:pt x="9" y="25"/>
                      <a:pt x="12" y="25"/>
                    </a:cubicBezTo>
                    <a:cubicBezTo>
                      <a:pt x="15"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453" name="Freeform 7"/>
              <p:cNvSpPr/>
              <p:nvPr/>
            </p:nvSpPr>
            <p:spPr>
              <a:xfrm>
                <a:off x="6064" y="6067"/>
                <a:ext cx="171" cy="171"/>
              </a:xfrm>
              <a:custGeom>
                <a:avLst/>
                <a:gdLst/>
                <a:ahLst/>
                <a:cxnLst>
                  <a:cxn ang="0">
                    <a:pos x="203312940" y="38725978"/>
                  </a:cxn>
                  <a:cxn ang="0">
                    <a:pos x="116177934" y="0"/>
                  </a:cxn>
                  <a:cxn ang="0">
                    <a:pos x="38725978" y="38725978"/>
                  </a:cxn>
                  <a:cxn ang="0">
                    <a:pos x="0" y="116177934"/>
                  </a:cxn>
                  <a:cxn ang="0">
                    <a:pos x="38725978" y="203312940"/>
                  </a:cxn>
                  <a:cxn ang="0">
                    <a:pos x="116177934" y="242038918"/>
                  </a:cxn>
                  <a:cxn ang="0">
                    <a:pos x="203312940" y="203312940"/>
                  </a:cxn>
                  <a:cxn ang="0">
                    <a:pos x="242038918" y="116177934"/>
                  </a:cxn>
                  <a:cxn ang="0">
                    <a:pos x="203312940"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454" name="Freeform 8"/>
              <p:cNvSpPr/>
              <p:nvPr/>
            </p:nvSpPr>
            <p:spPr>
              <a:xfrm>
                <a:off x="6064" y="6329"/>
                <a:ext cx="171" cy="167"/>
              </a:xfrm>
              <a:custGeom>
                <a:avLst/>
                <a:gdLst/>
                <a:ahLst/>
                <a:cxnLst>
                  <a:cxn ang="0">
                    <a:pos x="203312940" y="30241875"/>
                  </a:cxn>
                  <a:cxn ang="0">
                    <a:pos x="116177934" y="0"/>
                  </a:cxn>
                  <a:cxn ang="0">
                    <a:pos x="38725978" y="30241875"/>
                  </a:cxn>
                  <a:cxn ang="0">
                    <a:pos x="0" y="120967500"/>
                  </a:cxn>
                  <a:cxn ang="0">
                    <a:pos x="38725978" y="201612500"/>
                  </a:cxn>
                  <a:cxn ang="0">
                    <a:pos x="116177934" y="241935000"/>
                  </a:cxn>
                  <a:cxn ang="0">
                    <a:pos x="203312940" y="201612500"/>
                  </a:cxn>
                  <a:cxn ang="0">
                    <a:pos x="242038918" y="120967500"/>
                  </a:cxn>
                  <a:cxn ang="0">
                    <a:pos x="203312940"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455" name="Freeform 9"/>
              <p:cNvSpPr/>
              <p:nvPr/>
            </p:nvSpPr>
            <p:spPr>
              <a:xfrm>
                <a:off x="6064" y="6583"/>
                <a:ext cx="171" cy="167"/>
              </a:xfrm>
              <a:custGeom>
                <a:avLst/>
                <a:gdLst/>
                <a:ahLst/>
                <a:cxnLst>
                  <a:cxn ang="0">
                    <a:pos x="203312940" y="40322500"/>
                  </a:cxn>
                  <a:cxn ang="0">
                    <a:pos x="116177934" y="0"/>
                  </a:cxn>
                  <a:cxn ang="0">
                    <a:pos x="38725978" y="40322500"/>
                  </a:cxn>
                  <a:cxn ang="0">
                    <a:pos x="0" y="120967500"/>
                  </a:cxn>
                  <a:cxn ang="0">
                    <a:pos x="38725978" y="211693125"/>
                  </a:cxn>
                  <a:cxn ang="0">
                    <a:pos x="116177934" y="241935000"/>
                  </a:cxn>
                  <a:cxn ang="0">
                    <a:pos x="203312940" y="211693125"/>
                  </a:cxn>
                  <a:cxn ang="0">
                    <a:pos x="242038918" y="120967500"/>
                  </a:cxn>
                  <a:cxn ang="0">
                    <a:pos x="203312940" y="40322500"/>
                  </a:cxn>
                </a:cxnLst>
                <a:rect l="0" t="0" r="0" b="0"/>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456" name="Freeform 10"/>
              <p:cNvSpPr/>
              <p:nvPr/>
            </p:nvSpPr>
            <p:spPr>
              <a:xfrm>
                <a:off x="6064" y="6841"/>
                <a:ext cx="171" cy="171"/>
              </a:xfrm>
              <a:custGeom>
                <a:avLst/>
                <a:gdLst/>
                <a:ahLst/>
                <a:cxnLst>
                  <a:cxn ang="0">
                    <a:pos x="203312940" y="38725978"/>
                  </a:cxn>
                  <a:cxn ang="0">
                    <a:pos x="116177934" y="0"/>
                  </a:cxn>
                  <a:cxn ang="0">
                    <a:pos x="38725978" y="38725978"/>
                  </a:cxn>
                  <a:cxn ang="0">
                    <a:pos x="0" y="116177934"/>
                  </a:cxn>
                  <a:cxn ang="0">
                    <a:pos x="38725978" y="203312940"/>
                  </a:cxn>
                  <a:cxn ang="0">
                    <a:pos x="116177934" y="242038918"/>
                  </a:cxn>
                  <a:cxn ang="0">
                    <a:pos x="203312940" y="203312940"/>
                  </a:cxn>
                  <a:cxn ang="0">
                    <a:pos x="242038918" y="116177934"/>
                  </a:cxn>
                  <a:cxn ang="0">
                    <a:pos x="203312940"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457" name="Freeform 11"/>
              <p:cNvSpPr/>
              <p:nvPr/>
            </p:nvSpPr>
            <p:spPr>
              <a:xfrm>
                <a:off x="6325" y="6329"/>
                <a:ext cx="164" cy="167"/>
              </a:xfrm>
              <a:custGeom>
                <a:avLst/>
                <a:gdLst/>
                <a:ahLst/>
                <a:cxnLst>
                  <a:cxn ang="0">
                    <a:pos x="193303630" y="30241875"/>
                  </a:cxn>
                  <a:cxn ang="0">
                    <a:pos x="115982800" y="0"/>
                  </a:cxn>
                  <a:cxn ang="0">
                    <a:pos x="38661970" y="30241875"/>
                  </a:cxn>
                  <a:cxn ang="0">
                    <a:pos x="0" y="120967500"/>
                  </a:cxn>
                  <a:cxn ang="0">
                    <a:pos x="38661970"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458" name="Freeform 12"/>
              <p:cNvSpPr/>
              <p:nvPr/>
            </p:nvSpPr>
            <p:spPr>
              <a:xfrm>
                <a:off x="6325" y="6583"/>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59" name="Freeform 13"/>
              <p:cNvSpPr/>
              <p:nvPr/>
            </p:nvSpPr>
            <p:spPr>
              <a:xfrm>
                <a:off x="6325" y="6841"/>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460" name="Freeform 14"/>
              <p:cNvSpPr/>
              <p:nvPr/>
            </p:nvSpPr>
            <p:spPr>
              <a:xfrm>
                <a:off x="6325" y="7102"/>
                <a:ext cx="164" cy="164"/>
              </a:xfrm>
              <a:custGeom>
                <a:avLst/>
                <a:gdLst/>
                <a:ahLst/>
                <a:cxnLst>
                  <a:cxn ang="0">
                    <a:pos x="193303630" y="38661970"/>
                  </a:cxn>
                  <a:cxn ang="0">
                    <a:pos x="115982800" y="0"/>
                  </a:cxn>
                  <a:cxn ang="0">
                    <a:pos x="38661970" y="38661970"/>
                  </a:cxn>
                  <a:cxn ang="0">
                    <a:pos x="0" y="115982800"/>
                  </a:cxn>
                  <a:cxn ang="0">
                    <a:pos x="38661970" y="193303630"/>
                  </a:cxn>
                  <a:cxn ang="0">
                    <a:pos x="115982800" y="231962490"/>
                  </a:cxn>
                  <a:cxn ang="0">
                    <a:pos x="193303630" y="193303630"/>
                  </a:cxn>
                  <a:cxn ang="0">
                    <a:pos x="231962490" y="115982800"/>
                  </a:cxn>
                  <a:cxn ang="0">
                    <a:pos x="19330363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61" name="Freeform 15"/>
              <p:cNvSpPr/>
              <p:nvPr/>
            </p:nvSpPr>
            <p:spPr>
              <a:xfrm>
                <a:off x="6579" y="6329"/>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462" name="Freeform 16"/>
              <p:cNvSpPr/>
              <p:nvPr/>
            </p:nvSpPr>
            <p:spPr>
              <a:xfrm>
                <a:off x="6579" y="6583"/>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3" y="18"/>
                      <a:pt x="25" y="15"/>
                      <a:pt x="25" y="12"/>
                    </a:cubicBezTo>
                    <a:cubicBezTo>
                      <a:pt x="25" y="9"/>
                      <a:pt x="23" y="6"/>
                      <a:pt x="21" y="4"/>
                    </a:cubicBezTo>
                  </a:path>
                </a:pathLst>
              </a:custGeom>
              <a:grpFill/>
              <a:ln w="9525">
                <a:noFill/>
              </a:ln>
            </p:spPr>
            <p:txBody>
              <a:bodyPr/>
              <a:lstStyle/>
              <a:p>
                <a:endParaRPr lang="zh-CN" altLang="en-US"/>
              </a:p>
            </p:txBody>
          </p:sp>
          <p:sp>
            <p:nvSpPr>
              <p:cNvPr id="463" name="Freeform 17"/>
              <p:cNvSpPr/>
              <p:nvPr/>
            </p:nvSpPr>
            <p:spPr>
              <a:xfrm>
                <a:off x="6579" y="6841"/>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464" name="Freeform 18"/>
              <p:cNvSpPr/>
              <p:nvPr/>
            </p:nvSpPr>
            <p:spPr>
              <a:xfrm>
                <a:off x="6579" y="7102"/>
                <a:ext cx="174"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4"/>
                    </a:cubicBezTo>
                  </a:path>
                </a:pathLst>
              </a:custGeom>
              <a:grpFill/>
              <a:ln w="9525">
                <a:noFill/>
              </a:ln>
            </p:spPr>
            <p:txBody>
              <a:bodyPr/>
              <a:lstStyle/>
              <a:p>
                <a:endParaRPr lang="zh-CN" altLang="en-US"/>
              </a:p>
            </p:txBody>
          </p:sp>
          <p:sp>
            <p:nvSpPr>
              <p:cNvPr id="465" name="Freeform 19"/>
              <p:cNvSpPr/>
              <p:nvPr/>
            </p:nvSpPr>
            <p:spPr>
              <a:xfrm>
                <a:off x="6579" y="7357"/>
                <a:ext cx="174"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52015625" y="115982800"/>
                  </a:cxn>
                  <a:cxn ang="0">
                    <a:pos x="211693125" y="38661970"/>
                  </a:cxn>
                </a:cxnLst>
                <a:rect l="0" t="0" r="0" b="0"/>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3" y="18"/>
                      <a:pt x="25" y="15"/>
                      <a:pt x="25" y="12"/>
                    </a:cubicBezTo>
                    <a:cubicBezTo>
                      <a:pt x="25" y="9"/>
                      <a:pt x="23" y="6"/>
                      <a:pt x="21" y="4"/>
                    </a:cubicBezTo>
                  </a:path>
                </a:pathLst>
              </a:custGeom>
              <a:grpFill/>
              <a:ln w="9525">
                <a:noFill/>
              </a:ln>
            </p:spPr>
            <p:txBody>
              <a:bodyPr/>
              <a:lstStyle/>
              <a:p>
                <a:endParaRPr lang="zh-CN" altLang="en-US"/>
              </a:p>
            </p:txBody>
          </p:sp>
          <p:sp>
            <p:nvSpPr>
              <p:cNvPr id="466" name="Freeform 20"/>
              <p:cNvSpPr/>
              <p:nvPr/>
            </p:nvSpPr>
            <p:spPr>
              <a:xfrm>
                <a:off x="6579" y="7618"/>
                <a:ext cx="174" cy="167"/>
              </a:xfrm>
              <a:custGeom>
                <a:avLst/>
                <a:gdLst/>
                <a:ahLst/>
                <a:cxnLst>
                  <a:cxn ang="0">
                    <a:pos x="211693125" y="30241875"/>
                  </a:cxn>
                  <a:cxn ang="0">
                    <a:pos x="120967500" y="0"/>
                  </a:cxn>
                  <a:cxn ang="0">
                    <a:pos x="40322500" y="30241875"/>
                  </a:cxn>
                  <a:cxn ang="0">
                    <a:pos x="0" y="110886875"/>
                  </a:cxn>
                  <a:cxn ang="0">
                    <a:pos x="40322500" y="201612500"/>
                  </a:cxn>
                  <a:cxn ang="0">
                    <a:pos x="120967500" y="241935000"/>
                  </a:cxn>
                  <a:cxn ang="0">
                    <a:pos x="211693125" y="201612500"/>
                  </a:cxn>
                  <a:cxn ang="0">
                    <a:pos x="252015625" y="110886875"/>
                  </a:cxn>
                  <a:cxn ang="0">
                    <a:pos x="211693125" y="30241875"/>
                  </a:cxn>
                </a:cxnLst>
                <a:rect l="0" t="0" r="0" b="0"/>
                <a:pathLst>
                  <a:path w="25" h="24">
                    <a:moveTo>
                      <a:pt x="21" y="3"/>
                    </a:moveTo>
                    <a:cubicBezTo>
                      <a:pt x="19" y="1"/>
                      <a:pt x="16" y="0"/>
                      <a:pt x="12" y="0"/>
                    </a:cubicBezTo>
                    <a:cubicBezTo>
                      <a:pt x="9" y="0"/>
                      <a:pt x="6" y="1"/>
                      <a:pt x="4" y="3"/>
                    </a:cubicBezTo>
                    <a:cubicBezTo>
                      <a:pt x="2" y="6"/>
                      <a:pt x="0" y="9"/>
                      <a:pt x="0" y="11"/>
                    </a:cubicBezTo>
                    <a:cubicBezTo>
                      <a:pt x="0" y="15"/>
                      <a:pt x="2" y="18"/>
                      <a:pt x="4" y="20"/>
                    </a:cubicBezTo>
                    <a:cubicBezTo>
                      <a:pt x="6" y="23"/>
                      <a:pt x="9" y="24"/>
                      <a:pt x="12" y="24"/>
                    </a:cubicBezTo>
                    <a:cubicBezTo>
                      <a:pt x="16" y="24"/>
                      <a:pt x="19" y="23"/>
                      <a:pt x="21" y="20"/>
                    </a:cubicBezTo>
                    <a:cubicBezTo>
                      <a:pt x="23" y="18"/>
                      <a:pt x="25" y="15"/>
                      <a:pt x="25" y="11"/>
                    </a:cubicBezTo>
                    <a:cubicBezTo>
                      <a:pt x="25" y="9"/>
                      <a:pt x="23" y="6"/>
                      <a:pt x="21" y="3"/>
                    </a:cubicBezTo>
                  </a:path>
                </a:pathLst>
              </a:custGeom>
              <a:grpFill/>
              <a:ln w="9525">
                <a:noFill/>
              </a:ln>
            </p:spPr>
            <p:txBody>
              <a:bodyPr/>
              <a:lstStyle/>
              <a:p>
                <a:endParaRPr lang="zh-CN" altLang="en-US"/>
              </a:p>
            </p:txBody>
          </p:sp>
          <p:sp>
            <p:nvSpPr>
              <p:cNvPr id="467" name="Freeform 21"/>
              <p:cNvSpPr/>
              <p:nvPr/>
            </p:nvSpPr>
            <p:spPr>
              <a:xfrm>
                <a:off x="6579" y="7873"/>
                <a:ext cx="174" cy="167"/>
              </a:xfrm>
              <a:custGeom>
                <a:avLst/>
                <a:gdLst/>
                <a:ahLst/>
                <a:cxnLst>
                  <a:cxn ang="0">
                    <a:pos x="211693125" y="40322500"/>
                  </a:cxn>
                  <a:cxn ang="0">
                    <a:pos x="120967500" y="0"/>
                  </a:cxn>
                  <a:cxn ang="0">
                    <a:pos x="40322500" y="40322500"/>
                  </a:cxn>
                  <a:cxn ang="0">
                    <a:pos x="0" y="120967500"/>
                  </a:cxn>
                  <a:cxn ang="0">
                    <a:pos x="40322500" y="201612500"/>
                  </a:cxn>
                  <a:cxn ang="0">
                    <a:pos x="120967500" y="241935000"/>
                  </a:cxn>
                  <a:cxn ang="0">
                    <a:pos x="211693125" y="201612500"/>
                  </a:cxn>
                  <a:cxn ang="0">
                    <a:pos x="252015625" y="120967500"/>
                  </a:cxn>
                  <a:cxn ang="0">
                    <a:pos x="211693125" y="40322500"/>
                  </a:cxn>
                </a:cxnLst>
                <a:rect l="0" t="0" r="0" b="0"/>
                <a:pathLst>
                  <a:path w="25" h="24">
                    <a:moveTo>
                      <a:pt x="21" y="4"/>
                    </a:moveTo>
                    <a:cubicBezTo>
                      <a:pt x="19" y="1"/>
                      <a:pt x="16" y="0"/>
                      <a:pt x="12" y="0"/>
                    </a:cubicBezTo>
                    <a:cubicBezTo>
                      <a:pt x="9" y="0"/>
                      <a:pt x="6" y="1"/>
                      <a:pt x="4" y="4"/>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4"/>
                    </a:cubicBezTo>
                  </a:path>
                </a:pathLst>
              </a:custGeom>
              <a:grpFill/>
              <a:ln w="9525">
                <a:noFill/>
              </a:ln>
            </p:spPr>
            <p:txBody>
              <a:bodyPr/>
              <a:lstStyle/>
              <a:p>
                <a:endParaRPr lang="zh-CN" altLang="en-US"/>
              </a:p>
            </p:txBody>
          </p:sp>
          <p:sp>
            <p:nvSpPr>
              <p:cNvPr id="468" name="Freeform 22"/>
              <p:cNvSpPr/>
              <p:nvPr/>
            </p:nvSpPr>
            <p:spPr>
              <a:xfrm>
                <a:off x="6579" y="8131"/>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469" name="Freeform 23"/>
              <p:cNvSpPr/>
              <p:nvPr/>
            </p:nvSpPr>
            <p:spPr>
              <a:xfrm>
                <a:off x="6064" y="8392"/>
                <a:ext cx="171" cy="164"/>
              </a:xfrm>
              <a:custGeom>
                <a:avLst/>
                <a:gdLst/>
                <a:ahLst/>
                <a:cxnLst>
                  <a:cxn ang="0">
                    <a:pos x="203312940" y="28996477"/>
                  </a:cxn>
                  <a:cxn ang="0">
                    <a:pos x="116177934" y="0"/>
                  </a:cxn>
                  <a:cxn ang="0">
                    <a:pos x="38725978" y="28996477"/>
                  </a:cxn>
                  <a:cxn ang="0">
                    <a:pos x="0" y="115982800"/>
                  </a:cxn>
                  <a:cxn ang="0">
                    <a:pos x="38725978" y="193303630"/>
                  </a:cxn>
                  <a:cxn ang="0">
                    <a:pos x="116177934" y="231962490"/>
                  </a:cxn>
                  <a:cxn ang="0">
                    <a:pos x="203312940" y="193303630"/>
                  </a:cxn>
                  <a:cxn ang="0">
                    <a:pos x="242038918" y="115982800"/>
                  </a:cxn>
                  <a:cxn ang="0">
                    <a:pos x="203312940" y="28996477"/>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470" name="Freeform 24"/>
              <p:cNvSpPr/>
              <p:nvPr/>
            </p:nvSpPr>
            <p:spPr>
              <a:xfrm>
                <a:off x="6064" y="8647"/>
                <a:ext cx="171" cy="167"/>
              </a:xfrm>
              <a:custGeom>
                <a:avLst/>
                <a:gdLst/>
                <a:ahLst/>
                <a:cxnLst>
                  <a:cxn ang="0">
                    <a:pos x="203312940" y="40322500"/>
                  </a:cxn>
                  <a:cxn ang="0">
                    <a:pos x="116177934" y="0"/>
                  </a:cxn>
                  <a:cxn ang="0">
                    <a:pos x="38725978" y="40322500"/>
                  </a:cxn>
                  <a:cxn ang="0">
                    <a:pos x="0" y="120967500"/>
                  </a:cxn>
                  <a:cxn ang="0">
                    <a:pos x="38725978" y="211693125"/>
                  </a:cxn>
                  <a:cxn ang="0">
                    <a:pos x="116177934" y="241935000"/>
                  </a:cxn>
                  <a:cxn ang="0">
                    <a:pos x="203312940" y="211693125"/>
                  </a:cxn>
                  <a:cxn ang="0">
                    <a:pos x="242038918" y="120967500"/>
                  </a:cxn>
                  <a:cxn ang="0">
                    <a:pos x="203312940" y="40322500"/>
                  </a:cxn>
                </a:cxnLst>
                <a:rect l="0" t="0" r="0" b="0"/>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471" name="Freeform 25"/>
              <p:cNvSpPr/>
              <p:nvPr/>
            </p:nvSpPr>
            <p:spPr>
              <a:xfrm>
                <a:off x="6064" y="8901"/>
                <a:ext cx="171" cy="174"/>
              </a:xfrm>
              <a:custGeom>
                <a:avLst/>
                <a:gdLst/>
                <a:ahLst/>
                <a:cxnLst>
                  <a:cxn ang="0">
                    <a:pos x="203312940" y="40322500"/>
                  </a:cxn>
                  <a:cxn ang="0">
                    <a:pos x="116177934" y="0"/>
                  </a:cxn>
                  <a:cxn ang="0">
                    <a:pos x="38725978" y="40322500"/>
                  </a:cxn>
                  <a:cxn ang="0">
                    <a:pos x="0" y="120967500"/>
                  </a:cxn>
                  <a:cxn ang="0">
                    <a:pos x="38725978" y="211693125"/>
                  </a:cxn>
                  <a:cxn ang="0">
                    <a:pos x="116177934" y="252015625"/>
                  </a:cxn>
                  <a:cxn ang="0">
                    <a:pos x="203312940" y="211693125"/>
                  </a:cxn>
                  <a:cxn ang="0">
                    <a:pos x="242038918" y="120967500"/>
                  </a:cxn>
                  <a:cxn ang="0">
                    <a:pos x="203312940" y="40322500"/>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472" name="Freeform 26"/>
              <p:cNvSpPr/>
              <p:nvPr/>
            </p:nvSpPr>
            <p:spPr>
              <a:xfrm>
                <a:off x="6841" y="6329"/>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473" name="Freeform 27"/>
              <p:cNvSpPr/>
              <p:nvPr/>
            </p:nvSpPr>
            <p:spPr>
              <a:xfrm>
                <a:off x="6841" y="6583"/>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5"/>
                      <a:pt x="1" y="18"/>
                      <a:pt x="3" y="21"/>
                    </a:cubicBezTo>
                    <a:cubicBezTo>
                      <a:pt x="6" y="23"/>
                      <a:pt x="9" y="24"/>
                      <a:pt x="12"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74" name="Freeform 28"/>
              <p:cNvSpPr/>
              <p:nvPr/>
            </p:nvSpPr>
            <p:spPr>
              <a:xfrm>
                <a:off x="6841" y="6841"/>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475" name="Freeform 29"/>
              <p:cNvSpPr/>
              <p:nvPr/>
            </p:nvSpPr>
            <p:spPr>
              <a:xfrm>
                <a:off x="6841" y="7102"/>
                <a:ext cx="167" cy="164"/>
              </a:xfrm>
              <a:custGeom>
                <a:avLst/>
                <a:gdLst/>
                <a:ahLst/>
                <a:cxnLst>
                  <a:cxn ang="0">
                    <a:pos x="201612500" y="38661970"/>
                  </a:cxn>
                  <a:cxn ang="0">
                    <a:pos x="120967500" y="0"/>
                  </a:cxn>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76" name="Freeform 30"/>
              <p:cNvSpPr/>
              <p:nvPr/>
            </p:nvSpPr>
            <p:spPr>
              <a:xfrm>
                <a:off x="6841" y="7357"/>
                <a:ext cx="167" cy="164"/>
              </a:xfrm>
              <a:custGeom>
                <a:avLst/>
                <a:gdLst/>
                <a:ahLst/>
                <a:cxnLst>
                  <a:cxn ang="0">
                    <a:pos x="201612500" y="38661970"/>
                  </a:cxn>
                  <a:cxn ang="0">
                    <a:pos x="120967500" y="0"/>
                  </a:cxn>
                  <a:cxn ang="0">
                    <a:pos x="30241875" y="38661970"/>
                  </a:cxn>
                  <a:cxn ang="0">
                    <a:pos x="0" y="115982800"/>
                  </a:cxn>
                  <a:cxn ang="0">
                    <a:pos x="30241875"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2"/>
                      <a:pt x="15" y="0"/>
                      <a:pt x="12" y="0"/>
                    </a:cubicBezTo>
                    <a:cubicBezTo>
                      <a:pt x="9" y="0"/>
                      <a:pt x="6" y="2"/>
                      <a:pt x="3" y="4"/>
                    </a:cubicBezTo>
                    <a:cubicBezTo>
                      <a:pt x="1" y="6"/>
                      <a:pt x="0" y="9"/>
                      <a:pt x="0" y="12"/>
                    </a:cubicBezTo>
                    <a:cubicBezTo>
                      <a:pt x="0" y="15"/>
                      <a:pt x="1" y="18"/>
                      <a:pt x="3" y="21"/>
                    </a:cubicBezTo>
                    <a:cubicBezTo>
                      <a:pt x="6" y="23"/>
                      <a:pt x="9" y="24"/>
                      <a:pt x="12"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77" name="Freeform 31"/>
              <p:cNvSpPr/>
              <p:nvPr/>
            </p:nvSpPr>
            <p:spPr>
              <a:xfrm>
                <a:off x="6841" y="7618"/>
                <a:ext cx="167" cy="167"/>
              </a:xfrm>
              <a:custGeom>
                <a:avLst/>
                <a:gdLst/>
                <a:ahLst/>
                <a:cxnLst>
                  <a:cxn ang="0">
                    <a:pos x="201612500" y="30241875"/>
                  </a:cxn>
                  <a:cxn ang="0">
                    <a:pos x="120967500" y="0"/>
                  </a:cxn>
                  <a:cxn ang="0">
                    <a:pos x="30241875" y="30241875"/>
                  </a:cxn>
                  <a:cxn ang="0">
                    <a:pos x="0" y="110886875"/>
                  </a:cxn>
                  <a:cxn ang="0">
                    <a:pos x="30241875" y="201612500"/>
                  </a:cxn>
                  <a:cxn ang="0">
                    <a:pos x="120967500" y="241935000"/>
                  </a:cxn>
                  <a:cxn ang="0">
                    <a:pos x="201612500" y="201612500"/>
                  </a:cxn>
                  <a:cxn ang="0">
                    <a:pos x="241935000" y="110886875"/>
                  </a:cxn>
                  <a:cxn ang="0">
                    <a:pos x="201612500" y="30241875"/>
                  </a:cxn>
                </a:cxnLst>
                <a:rect l="0" t="0" r="0" b="0"/>
                <a:pathLst>
                  <a:path w="24" h="24">
                    <a:moveTo>
                      <a:pt x="20" y="3"/>
                    </a:moveTo>
                    <a:cubicBezTo>
                      <a:pt x="18" y="1"/>
                      <a:pt x="15" y="0"/>
                      <a:pt x="12" y="0"/>
                    </a:cubicBezTo>
                    <a:cubicBezTo>
                      <a:pt x="9" y="0"/>
                      <a:pt x="6" y="1"/>
                      <a:pt x="3" y="3"/>
                    </a:cubicBezTo>
                    <a:cubicBezTo>
                      <a:pt x="1" y="6"/>
                      <a:pt x="0" y="9"/>
                      <a:pt x="0" y="11"/>
                    </a:cubicBezTo>
                    <a:cubicBezTo>
                      <a:pt x="0" y="15"/>
                      <a:pt x="1" y="18"/>
                      <a:pt x="3" y="20"/>
                    </a:cubicBezTo>
                    <a:cubicBezTo>
                      <a:pt x="6" y="23"/>
                      <a:pt x="9" y="24"/>
                      <a:pt x="12" y="24"/>
                    </a:cubicBezTo>
                    <a:cubicBezTo>
                      <a:pt x="15" y="24"/>
                      <a:pt x="18" y="23"/>
                      <a:pt x="20" y="20"/>
                    </a:cubicBezTo>
                    <a:cubicBezTo>
                      <a:pt x="23" y="18"/>
                      <a:pt x="24" y="15"/>
                      <a:pt x="24" y="11"/>
                    </a:cubicBezTo>
                    <a:cubicBezTo>
                      <a:pt x="24" y="9"/>
                      <a:pt x="23" y="6"/>
                      <a:pt x="20" y="3"/>
                    </a:cubicBezTo>
                  </a:path>
                </a:pathLst>
              </a:custGeom>
              <a:grpFill/>
              <a:ln w="9525">
                <a:noFill/>
              </a:ln>
            </p:spPr>
            <p:txBody>
              <a:bodyPr/>
              <a:lstStyle/>
              <a:p>
                <a:endParaRPr lang="zh-CN" altLang="en-US"/>
              </a:p>
            </p:txBody>
          </p:sp>
          <p:sp>
            <p:nvSpPr>
              <p:cNvPr id="478" name="Freeform 32"/>
              <p:cNvSpPr/>
              <p:nvPr/>
            </p:nvSpPr>
            <p:spPr>
              <a:xfrm>
                <a:off x="6841" y="7873"/>
                <a:ext cx="167" cy="167"/>
              </a:xfrm>
              <a:custGeom>
                <a:avLst/>
                <a:gdLst/>
                <a:ahLst/>
                <a:cxnLst>
                  <a:cxn ang="0">
                    <a:pos x="201612500" y="40322500"/>
                  </a:cxn>
                  <a:cxn ang="0">
                    <a:pos x="120967500" y="0"/>
                  </a:cxn>
                  <a:cxn ang="0">
                    <a:pos x="30241875" y="40322500"/>
                  </a:cxn>
                  <a:cxn ang="0">
                    <a:pos x="0" y="120967500"/>
                  </a:cxn>
                  <a:cxn ang="0">
                    <a:pos x="30241875" y="201612500"/>
                  </a:cxn>
                  <a:cxn ang="0">
                    <a:pos x="120967500" y="241935000"/>
                  </a:cxn>
                  <a:cxn ang="0">
                    <a:pos x="201612500" y="201612500"/>
                  </a:cxn>
                  <a:cxn ang="0">
                    <a:pos x="241935000" y="120967500"/>
                  </a:cxn>
                  <a:cxn ang="0">
                    <a:pos x="201612500" y="40322500"/>
                  </a:cxn>
                </a:cxnLst>
                <a:rect l="0" t="0" r="0" b="0"/>
                <a:pathLst>
                  <a:path w="24" h="24">
                    <a:moveTo>
                      <a:pt x="20" y="4"/>
                    </a:moveTo>
                    <a:cubicBezTo>
                      <a:pt x="18" y="1"/>
                      <a:pt x="15" y="0"/>
                      <a:pt x="12" y="0"/>
                    </a:cubicBezTo>
                    <a:cubicBezTo>
                      <a:pt x="9" y="0"/>
                      <a:pt x="6" y="1"/>
                      <a:pt x="3" y="4"/>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79" name="Freeform 33"/>
              <p:cNvSpPr/>
              <p:nvPr/>
            </p:nvSpPr>
            <p:spPr>
              <a:xfrm>
                <a:off x="7099" y="6583"/>
                <a:ext cx="164" cy="167"/>
              </a:xfrm>
              <a:custGeom>
                <a:avLst/>
                <a:gdLst/>
                <a:ahLst/>
                <a:cxnLst>
                  <a:cxn ang="0">
                    <a:pos x="202966013" y="40322500"/>
                  </a:cxn>
                  <a:cxn ang="0">
                    <a:pos x="115982800" y="0"/>
                  </a:cxn>
                  <a:cxn ang="0">
                    <a:pos x="38661970" y="40322500"/>
                  </a:cxn>
                  <a:cxn ang="0">
                    <a:pos x="0" y="120967500"/>
                  </a:cxn>
                  <a:cxn ang="0">
                    <a:pos x="38661970" y="211693125"/>
                  </a:cxn>
                  <a:cxn ang="0">
                    <a:pos x="115982800" y="241935000"/>
                  </a:cxn>
                  <a:cxn ang="0">
                    <a:pos x="202966013" y="211693125"/>
                  </a:cxn>
                  <a:cxn ang="0">
                    <a:pos x="231962490" y="120967500"/>
                  </a:cxn>
                  <a:cxn ang="0">
                    <a:pos x="202966013" y="40322500"/>
                  </a:cxn>
                </a:cxnLst>
                <a:rect l="0" t="0" r="0" b="0"/>
                <a:pathLst>
                  <a:path w="24" h="24">
                    <a:moveTo>
                      <a:pt x="21"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1" y="21"/>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480" name="Freeform 34"/>
              <p:cNvSpPr/>
              <p:nvPr/>
            </p:nvSpPr>
            <p:spPr>
              <a:xfrm>
                <a:off x="7099" y="6841"/>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481" name="Freeform 35"/>
              <p:cNvSpPr/>
              <p:nvPr/>
            </p:nvSpPr>
            <p:spPr>
              <a:xfrm>
                <a:off x="7099" y="7102"/>
                <a:ext cx="164" cy="164"/>
              </a:xfrm>
              <a:custGeom>
                <a:avLst/>
                <a:gdLst/>
                <a:ahLst/>
                <a:cxnLst>
                  <a:cxn ang="0">
                    <a:pos x="202966013" y="38661970"/>
                  </a:cxn>
                  <a:cxn ang="0">
                    <a:pos x="115982800" y="0"/>
                  </a:cxn>
                  <a:cxn ang="0">
                    <a:pos x="38661970" y="38661970"/>
                  </a:cxn>
                  <a:cxn ang="0">
                    <a:pos x="0" y="115982800"/>
                  </a:cxn>
                  <a:cxn ang="0">
                    <a:pos x="38661970" y="193303630"/>
                  </a:cxn>
                  <a:cxn ang="0">
                    <a:pos x="115982800" y="231962490"/>
                  </a:cxn>
                  <a:cxn ang="0">
                    <a:pos x="202966013" y="193303630"/>
                  </a:cxn>
                  <a:cxn ang="0">
                    <a:pos x="231962490" y="115982800"/>
                  </a:cxn>
                  <a:cxn ang="0">
                    <a:pos x="202966013" y="38661970"/>
                  </a:cxn>
                </a:cxnLst>
                <a:rect l="0" t="0" r="0" b="0"/>
                <a:pathLst>
                  <a:path w="24" h="24">
                    <a:moveTo>
                      <a:pt x="21"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482" name="Freeform 36"/>
              <p:cNvSpPr/>
              <p:nvPr/>
            </p:nvSpPr>
            <p:spPr>
              <a:xfrm>
                <a:off x="7099" y="7357"/>
                <a:ext cx="164" cy="164"/>
              </a:xfrm>
              <a:custGeom>
                <a:avLst/>
                <a:gdLst/>
                <a:ahLst/>
                <a:cxnLst>
                  <a:cxn ang="0">
                    <a:pos x="202966013" y="38661970"/>
                  </a:cxn>
                  <a:cxn ang="0">
                    <a:pos x="115982800" y="0"/>
                  </a:cxn>
                  <a:cxn ang="0">
                    <a:pos x="38661970" y="38661970"/>
                  </a:cxn>
                  <a:cxn ang="0">
                    <a:pos x="0" y="115982800"/>
                  </a:cxn>
                  <a:cxn ang="0">
                    <a:pos x="38661970" y="202966013"/>
                  </a:cxn>
                  <a:cxn ang="0">
                    <a:pos x="115982800" y="231962490"/>
                  </a:cxn>
                  <a:cxn ang="0">
                    <a:pos x="202966013" y="202966013"/>
                  </a:cxn>
                  <a:cxn ang="0">
                    <a:pos x="231962490" y="115982800"/>
                  </a:cxn>
                  <a:cxn ang="0">
                    <a:pos x="202966013" y="38661970"/>
                  </a:cxn>
                </a:cxnLst>
                <a:rect l="0" t="0" r="0" b="0"/>
                <a:pathLst>
                  <a:path w="24" h="24">
                    <a:moveTo>
                      <a:pt x="21"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1" y="21"/>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483" name="Freeform 37"/>
              <p:cNvSpPr/>
              <p:nvPr/>
            </p:nvSpPr>
            <p:spPr>
              <a:xfrm>
                <a:off x="7099" y="7618"/>
                <a:ext cx="164" cy="167"/>
              </a:xfrm>
              <a:custGeom>
                <a:avLst/>
                <a:gdLst/>
                <a:ahLst/>
                <a:cxnLst>
                  <a:cxn ang="0">
                    <a:pos x="202966013" y="30241875"/>
                  </a:cxn>
                  <a:cxn ang="0">
                    <a:pos x="115982800" y="0"/>
                  </a:cxn>
                  <a:cxn ang="0">
                    <a:pos x="38661970" y="30241875"/>
                  </a:cxn>
                  <a:cxn ang="0">
                    <a:pos x="0" y="110886875"/>
                  </a:cxn>
                  <a:cxn ang="0">
                    <a:pos x="38661970" y="201612500"/>
                  </a:cxn>
                  <a:cxn ang="0">
                    <a:pos x="115982800" y="241935000"/>
                  </a:cxn>
                  <a:cxn ang="0">
                    <a:pos x="202966013" y="201612500"/>
                  </a:cxn>
                  <a:cxn ang="0">
                    <a:pos x="231962490" y="110886875"/>
                  </a:cxn>
                  <a:cxn ang="0">
                    <a:pos x="202966013" y="30241875"/>
                  </a:cxn>
                </a:cxnLst>
                <a:rect l="0" t="0" r="0" b="0"/>
                <a:pathLst>
                  <a:path w="24" h="24">
                    <a:moveTo>
                      <a:pt x="21" y="3"/>
                    </a:moveTo>
                    <a:cubicBezTo>
                      <a:pt x="18" y="1"/>
                      <a:pt x="16" y="0"/>
                      <a:pt x="12" y="0"/>
                    </a:cubicBezTo>
                    <a:cubicBezTo>
                      <a:pt x="9" y="0"/>
                      <a:pt x="6" y="1"/>
                      <a:pt x="4" y="3"/>
                    </a:cubicBezTo>
                    <a:cubicBezTo>
                      <a:pt x="1" y="6"/>
                      <a:pt x="0" y="9"/>
                      <a:pt x="0" y="11"/>
                    </a:cubicBezTo>
                    <a:cubicBezTo>
                      <a:pt x="0" y="15"/>
                      <a:pt x="1" y="18"/>
                      <a:pt x="4" y="20"/>
                    </a:cubicBezTo>
                    <a:cubicBezTo>
                      <a:pt x="6" y="23"/>
                      <a:pt x="9" y="24"/>
                      <a:pt x="12" y="24"/>
                    </a:cubicBezTo>
                    <a:cubicBezTo>
                      <a:pt x="16" y="24"/>
                      <a:pt x="18" y="23"/>
                      <a:pt x="21" y="20"/>
                    </a:cubicBezTo>
                    <a:cubicBezTo>
                      <a:pt x="23" y="18"/>
                      <a:pt x="24" y="15"/>
                      <a:pt x="24" y="11"/>
                    </a:cubicBezTo>
                    <a:cubicBezTo>
                      <a:pt x="24" y="9"/>
                      <a:pt x="23" y="6"/>
                      <a:pt x="21" y="3"/>
                    </a:cubicBezTo>
                  </a:path>
                </a:pathLst>
              </a:custGeom>
              <a:grpFill/>
              <a:ln w="9525">
                <a:noFill/>
              </a:ln>
            </p:spPr>
            <p:txBody>
              <a:bodyPr/>
              <a:lstStyle/>
              <a:p>
                <a:endParaRPr lang="zh-CN" altLang="en-US"/>
              </a:p>
            </p:txBody>
          </p:sp>
          <p:sp>
            <p:nvSpPr>
              <p:cNvPr id="484" name="Freeform 38"/>
              <p:cNvSpPr/>
              <p:nvPr/>
            </p:nvSpPr>
            <p:spPr>
              <a:xfrm>
                <a:off x="7353" y="6841"/>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485" name="Freeform 39"/>
              <p:cNvSpPr/>
              <p:nvPr/>
            </p:nvSpPr>
            <p:spPr>
              <a:xfrm>
                <a:off x="7353" y="7102"/>
                <a:ext cx="174"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486" name="Freeform 40"/>
              <p:cNvSpPr/>
              <p:nvPr/>
            </p:nvSpPr>
            <p:spPr>
              <a:xfrm>
                <a:off x="7353" y="7357"/>
                <a:ext cx="174"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52015625" y="115982800"/>
                  </a:cxn>
                  <a:cxn ang="0">
                    <a:pos x="211693125" y="38661970"/>
                  </a:cxn>
                </a:cxnLst>
                <a:rect l="0" t="0" r="0" b="0"/>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487" name="Freeform 41"/>
              <p:cNvSpPr/>
              <p:nvPr/>
            </p:nvSpPr>
            <p:spPr>
              <a:xfrm>
                <a:off x="7614" y="6841"/>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488" name="Freeform 42"/>
              <p:cNvSpPr/>
              <p:nvPr/>
            </p:nvSpPr>
            <p:spPr>
              <a:xfrm>
                <a:off x="6325" y="6067"/>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489" name="Freeform 43"/>
              <p:cNvSpPr/>
              <p:nvPr/>
            </p:nvSpPr>
            <p:spPr>
              <a:xfrm>
                <a:off x="6579" y="6067"/>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490" name="Freeform 44"/>
              <p:cNvSpPr/>
              <p:nvPr/>
            </p:nvSpPr>
            <p:spPr>
              <a:xfrm>
                <a:off x="6841" y="6067"/>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491" name="Freeform 45"/>
              <p:cNvSpPr/>
              <p:nvPr/>
            </p:nvSpPr>
            <p:spPr>
              <a:xfrm>
                <a:off x="7099" y="6329"/>
                <a:ext cx="164" cy="167"/>
              </a:xfrm>
              <a:custGeom>
                <a:avLst/>
                <a:gdLst/>
                <a:ahLst/>
                <a:cxnLst>
                  <a:cxn ang="0">
                    <a:pos x="202966013" y="30241875"/>
                  </a:cxn>
                  <a:cxn ang="0">
                    <a:pos x="115982800" y="0"/>
                  </a:cxn>
                  <a:cxn ang="0">
                    <a:pos x="38661970" y="30241875"/>
                  </a:cxn>
                  <a:cxn ang="0">
                    <a:pos x="0" y="120967500"/>
                  </a:cxn>
                  <a:cxn ang="0">
                    <a:pos x="38661970" y="201612500"/>
                  </a:cxn>
                  <a:cxn ang="0">
                    <a:pos x="115982800" y="241935000"/>
                  </a:cxn>
                  <a:cxn ang="0">
                    <a:pos x="202966013" y="201612500"/>
                  </a:cxn>
                  <a:cxn ang="0">
                    <a:pos x="231962490" y="120967500"/>
                  </a:cxn>
                  <a:cxn ang="0">
                    <a:pos x="202966013"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492" name="Freeform 46"/>
              <p:cNvSpPr/>
              <p:nvPr/>
            </p:nvSpPr>
            <p:spPr>
              <a:xfrm>
                <a:off x="7353" y="6583"/>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493" name="Freeform 47"/>
              <p:cNvSpPr/>
              <p:nvPr/>
            </p:nvSpPr>
            <p:spPr>
              <a:xfrm>
                <a:off x="7614" y="6583"/>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5"/>
                      <a:pt x="1" y="18"/>
                      <a:pt x="3" y="21"/>
                    </a:cubicBezTo>
                    <a:cubicBezTo>
                      <a:pt x="6" y="23"/>
                      <a:pt x="9" y="24"/>
                      <a:pt x="12"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94" name="Freeform 48"/>
              <p:cNvSpPr/>
              <p:nvPr/>
            </p:nvSpPr>
            <p:spPr>
              <a:xfrm>
                <a:off x="6325" y="8647"/>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95" name="Freeform 49"/>
              <p:cNvSpPr/>
              <p:nvPr/>
            </p:nvSpPr>
            <p:spPr>
              <a:xfrm>
                <a:off x="6325" y="8901"/>
                <a:ext cx="164" cy="174"/>
              </a:xfrm>
              <a:custGeom>
                <a:avLst/>
                <a:gdLst/>
                <a:ahLst/>
                <a:cxnLst>
                  <a:cxn ang="0">
                    <a:pos x="193303630" y="40322500"/>
                  </a:cxn>
                  <a:cxn ang="0">
                    <a:pos x="115982800" y="0"/>
                  </a:cxn>
                  <a:cxn ang="0">
                    <a:pos x="38661970" y="40322500"/>
                  </a:cxn>
                  <a:cxn ang="0">
                    <a:pos x="0" y="120967500"/>
                  </a:cxn>
                  <a:cxn ang="0">
                    <a:pos x="38661970" y="211693125"/>
                  </a:cxn>
                  <a:cxn ang="0">
                    <a:pos x="115982800" y="252015625"/>
                  </a:cxn>
                  <a:cxn ang="0">
                    <a:pos x="193303630" y="211693125"/>
                  </a:cxn>
                  <a:cxn ang="0">
                    <a:pos x="231962490" y="120967500"/>
                  </a:cxn>
                  <a:cxn ang="0">
                    <a:pos x="193303630" y="40322500"/>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496" name="Freeform 50"/>
              <p:cNvSpPr/>
              <p:nvPr/>
            </p:nvSpPr>
            <p:spPr>
              <a:xfrm>
                <a:off x="6325" y="9166"/>
                <a:ext cx="164" cy="164"/>
              </a:xfrm>
              <a:custGeom>
                <a:avLst/>
                <a:gdLst/>
                <a:ahLst/>
                <a:cxnLst>
                  <a:cxn ang="0">
                    <a:pos x="193303630" y="38661970"/>
                  </a:cxn>
                  <a:cxn ang="0">
                    <a:pos x="115982800" y="0"/>
                  </a:cxn>
                  <a:cxn ang="0">
                    <a:pos x="38661970" y="38661970"/>
                  </a:cxn>
                  <a:cxn ang="0">
                    <a:pos x="0" y="115982800"/>
                  </a:cxn>
                  <a:cxn ang="0">
                    <a:pos x="38661970" y="193303630"/>
                  </a:cxn>
                  <a:cxn ang="0">
                    <a:pos x="115982800" y="231962490"/>
                  </a:cxn>
                  <a:cxn ang="0">
                    <a:pos x="193303630" y="193303630"/>
                  </a:cxn>
                  <a:cxn ang="0">
                    <a:pos x="231962490" y="115982800"/>
                  </a:cxn>
                  <a:cxn ang="0">
                    <a:pos x="19330363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97" name="Freeform 51"/>
              <p:cNvSpPr/>
              <p:nvPr/>
            </p:nvSpPr>
            <p:spPr>
              <a:xfrm>
                <a:off x="6325" y="8392"/>
                <a:ext cx="164" cy="164"/>
              </a:xfrm>
              <a:custGeom>
                <a:avLst/>
                <a:gdLst/>
                <a:ahLst/>
                <a:cxnLst>
                  <a:cxn ang="0">
                    <a:pos x="193303630" y="28996477"/>
                  </a:cxn>
                  <a:cxn ang="0">
                    <a:pos x="115982800" y="0"/>
                  </a:cxn>
                  <a:cxn ang="0">
                    <a:pos x="38661970" y="28996477"/>
                  </a:cxn>
                  <a:cxn ang="0">
                    <a:pos x="0" y="115982800"/>
                  </a:cxn>
                  <a:cxn ang="0">
                    <a:pos x="38661970" y="193303630"/>
                  </a:cxn>
                  <a:cxn ang="0">
                    <a:pos x="115982800" y="231962490"/>
                  </a:cxn>
                  <a:cxn ang="0">
                    <a:pos x="193303630" y="193303630"/>
                  </a:cxn>
                  <a:cxn ang="0">
                    <a:pos x="231962490" y="115982800"/>
                  </a:cxn>
                  <a:cxn ang="0">
                    <a:pos x="193303630" y="28996477"/>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498" name="Freeform 52"/>
              <p:cNvSpPr/>
              <p:nvPr/>
            </p:nvSpPr>
            <p:spPr>
              <a:xfrm>
                <a:off x="6325" y="8131"/>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499" name="Freeform 53"/>
              <p:cNvSpPr/>
              <p:nvPr/>
            </p:nvSpPr>
            <p:spPr>
              <a:xfrm>
                <a:off x="6325" y="7873"/>
                <a:ext cx="164" cy="167"/>
              </a:xfrm>
              <a:custGeom>
                <a:avLst/>
                <a:gdLst/>
                <a:ahLst/>
                <a:cxnLst>
                  <a:cxn ang="0">
                    <a:pos x="193303630" y="40322500"/>
                  </a:cxn>
                  <a:cxn ang="0">
                    <a:pos x="115982800" y="0"/>
                  </a:cxn>
                  <a:cxn ang="0">
                    <a:pos x="38661970" y="40322500"/>
                  </a:cxn>
                  <a:cxn ang="0">
                    <a:pos x="0" y="120967500"/>
                  </a:cxn>
                  <a:cxn ang="0">
                    <a:pos x="38661970" y="201612500"/>
                  </a:cxn>
                  <a:cxn ang="0">
                    <a:pos x="115982800" y="241935000"/>
                  </a:cxn>
                  <a:cxn ang="0">
                    <a:pos x="193303630" y="201612500"/>
                  </a:cxn>
                  <a:cxn ang="0">
                    <a:pos x="231962490" y="120967500"/>
                  </a:cxn>
                  <a:cxn ang="0">
                    <a:pos x="193303630" y="40322500"/>
                  </a:cxn>
                </a:cxnLst>
                <a:rect l="0" t="0" r="0" b="0"/>
                <a:pathLst>
                  <a:path w="24" h="24">
                    <a:moveTo>
                      <a:pt x="20"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500" name="Freeform 54"/>
              <p:cNvSpPr/>
              <p:nvPr/>
            </p:nvSpPr>
            <p:spPr>
              <a:xfrm>
                <a:off x="6325" y="7618"/>
                <a:ext cx="164" cy="167"/>
              </a:xfrm>
              <a:custGeom>
                <a:avLst/>
                <a:gdLst/>
                <a:ahLst/>
                <a:cxnLst>
                  <a:cxn ang="0">
                    <a:pos x="193303630" y="30241875"/>
                  </a:cxn>
                  <a:cxn ang="0">
                    <a:pos x="115982800" y="0"/>
                  </a:cxn>
                  <a:cxn ang="0">
                    <a:pos x="38661970" y="30241875"/>
                  </a:cxn>
                  <a:cxn ang="0">
                    <a:pos x="0" y="110886875"/>
                  </a:cxn>
                  <a:cxn ang="0">
                    <a:pos x="38661970" y="201612500"/>
                  </a:cxn>
                  <a:cxn ang="0">
                    <a:pos x="115982800" y="241935000"/>
                  </a:cxn>
                  <a:cxn ang="0">
                    <a:pos x="193303630" y="201612500"/>
                  </a:cxn>
                  <a:cxn ang="0">
                    <a:pos x="231962490" y="110886875"/>
                  </a:cxn>
                  <a:cxn ang="0">
                    <a:pos x="193303630" y="30241875"/>
                  </a:cxn>
                </a:cxnLst>
                <a:rect l="0" t="0" r="0" b="0"/>
                <a:pathLst>
                  <a:path w="24" h="24">
                    <a:moveTo>
                      <a:pt x="20" y="3"/>
                    </a:moveTo>
                    <a:cubicBezTo>
                      <a:pt x="18" y="1"/>
                      <a:pt x="16" y="0"/>
                      <a:pt x="12" y="0"/>
                    </a:cubicBezTo>
                    <a:cubicBezTo>
                      <a:pt x="9" y="0"/>
                      <a:pt x="6" y="1"/>
                      <a:pt x="4" y="3"/>
                    </a:cubicBezTo>
                    <a:cubicBezTo>
                      <a:pt x="1" y="6"/>
                      <a:pt x="0" y="9"/>
                      <a:pt x="0" y="11"/>
                    </a:cubicBezTo>
                    <a:cubicBezTo>
                      <a:pt x="0" y="15"/>
                      <a:pt x="1" y="18"/>
                      <a:pt x="4" y="20"/>
                    </a:cubicBezTo>
                    <a:cubicBezTo>
                      <a:pt x="6" y="23"/>
                      <a:pt x="9" y="24"/>
                      <a:pt x="12" y="24"/>
                    </a:cubicBezTo>
                    <a:cubicBezTo>
                      <a:pt x="16" y="24"/>
                      <a:pt x="18" y="23"/>
                      <a:pt x="20" y="20"/>
                    </a:cubicBezTo>
                    <a:cubicBezTo>
                      <a:pt x="23" y="18"/>
                      <a:pt x="24" y="15"/>
                      <a:pt x="24" y="11"/>
                    </a:cubicBezTo>
                    <a:cubicBezTo>
                      <a:pt x="24" y="9"/>
                      <a:pt x="23" y="6"/>
                      <a:pt x="20" y="3"/>
                    </a:cubicBezTo>
                  </a:path>
                </a:pathLst>
              </a:custGeom>
              <a:grpFill/>
              <a:ln w="9525">
                <a:noFill/>
              </a:ln>
            </p:spPr>
            <p:txBody>
              <a:bodyPr/>
              <a:lstStyle/>
              <a:p>
                <a:endParaRPr lang="zh-CN" altLang="en-US"/>
              </a:p>
            </p:txBody>
          </p:sp>
          <p:sp>
            <p:nvSpPr>
              <p:cNvPr id="501" name="Freeform 55"/>
              <p:cNvSpPr/>
              <p:nvPr/>
            </p:nvSpPr>
            <p:spPr>
              <a:xfrm>
                <a:off x="6325" y="7357"/>
                <a:ext cx="164" cy="164"/>
              </a:xfrm>
              <a:custGeom>
                <a:avLst/>
                <a:gdLst/>
                <a:ahLst/>
                <a:cxnLst>
                  <a:cxn ang="0">
                    <a:pos x="193303630" y="38661970"/>
                  </a:cxn>
                  <a:cxn ang="0">
                    <a:pos x="115982800" y="0"/>
                  </a:cxn>
                  <a:cxn ang="0">
                    <a:pos x="38661970" y="38661970"/>
                  </a:cxn>
                  <a:cxn ang="0">
                    <a:pos x="0" y="115982800"/>
                  </a:cxn>
                  <a:cxn ang="0">
                    <a:pos x="38661970" y="202966013"/>
                  </a:cxn>
                  <a:cxn ang="0">
                    <a:pos x="115982800" y="231962490"/>
                  </a:cxn>
                  <a:cxn ang="0">
                    <a:pos x="193303630" y="202966013"/>
                  </a:cxn>
                  <a:cxn ang="0">
                    <a:pos x="231962490" y="115982800"/>
                  </a:cxn>
                  <a:cxn ang="0">
                    <a:pos x="193303630" y="38661970"/>
                  </a:cxn>
                </a:cxnLst>
                <a:rect l="0" t="0" r="0" b="0"/>
                <a:pathLst>
                  <a:path w="24" h="24">
                    <a:moveTo>
                      <a:pt x="20"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502" name="Freeform 56"/>
              <p:cNvSpPr/>
              <p:nvPr/>
            </p:nvSpPr>
            <p:spPr>
              <a:xfrm>
                <a:off x="6064" y="7102"/>
                <a:ext cx="171" cy="164"/>
              </a:xfrm>
              <a:custGeom>
                <a:avLst/>
                <a:gdLst/>
                <a:ahLst/>
                <a:cxnLst>
                  <a:cxn ang="0">
                    <a:pos x="203312940" y="38661970"/>
                  </a:cxn>
                  <a:cxn ang="0">
                    <a:pos x="116177934" y="0"/>
                  </a:cxn>
                  <a:cxn ang="0">
                    <a:pos x="38725978" y="38661970"/>
                  </a:cxn>
                  <a:cxn ang="0">
                    <a:pos x="0" y="115982800"/>
                  </a:cxn>
                  <a:cxn ang="0">
                    <a:pos x="38725978" y="193303630"/>
                  </a:cxn>
                  <a:cxn ang="0">
                    <a:pos x="116177934" y="231962490"/>
                  </a:cxn>
                  <a:cxn ang="0">
                    <a:pos x="203312940" y="193303630"/>
                  </a:cxn>
                  <a:cxn ang="0">
                    <a:pos x="242038918" y="115982800"/>
                  </a:cxn>
                  <a:cxn ang="0">
                    <a:pos x="203312940" y="38661970"/>
                  </a:cxn>
                </a:cxnLst>
                <a:rect l="0" t="0" r="0" b="0"/>
                <a:pathLst>
                  <a:path w="25" h="24">
                    <a:moveTo>
                      <a:pt x="21" y="4"/>
                    </a:moveTo>
                    <a:cubicBezTo>
                      <a:pt x="19" y="1"/>
                      <a:pt x="16" y="0"/>
                      <a:pt x="12" y="0"/>
                    </a:cubicBezTo>
                    <a:cubicBezTo>
                      <a:pt x="9" y="0"/>
                      <a:pt x="6" y="1"/>
                      <a:pt x="4" y="4"/>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503" name="Freeform 57"/>
              <p:cNvSpPr/>
              <p:nvPr/>
            </p:nvSpPr>
            <p:spPr>
              <a:xfrm>
                <a:off x="5806" y="6583"/>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5" y="0"/>
                      <a:pt x="12" y="0"/>
                    </a:cubicBezTo>
                    <a:cubicBezTo>
                      <a:pt x="9" y="0"/>
                      <a:pt x="6" y="2"/>
                      <a:pt x="4" y="4"/>
                    </a:cubicBezTo>
                    <a:cubicBezTo>
                      <a:pt x="2" y="6"/>
                      <a:pt x="0" y="9"/>
                      <a:pt x="0" y="12"/>
                    </a:cubicBezTo>
                    <a:cubicBezTo>
                      <a:pt x="0" y="15"/>
                      <a:pt x="2" y="18"/>
                      <a:pt x="4" y="21"/>
                    </a:cubicBezTo>
                    <a:cubicBezTo>
                      <a:pt x="6" y="23"/>
                      <a:pt x="9" y="24"/>
                      <a:pt x="12" y="24"/>
                    </a:cubicBezTo>
                    <a:cubicBezTo>
                      <a:pt x="15" y="24"/>
                      <a:pt x="18" y="23"/>
                      <a:pt x="21" y="21"/>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504" name="Freeform 58"/>
              <p:cNvSpPr/>
              <p:nvPr/>
            </p:nvSpPr>
            <p:spPr>
              <a:xfrm>
                <a:off x="6064" y="8131"/>
                <a:ext cx="171" cy="171"/>
              </a:xfrm>
              <a:custGeom>
                <a:avLst/>
                <a:gdLst/>
                <a:ahLst/>
                <a:cxnLst>
                  <a:cxn ang="0">
                    <a:pos x="203312940" y="38725978"/>
                  </a:cxn>
                  <a:cxn ang="0">
                    <a:pos x="116177934" y="0"/>
                  </a:cxn>
                  <a:cxn ang="0">
                    <a:pos x="38725978" y="38725978"/>
                  </a:cxn>
                  <a:cxn ang="0">
                    <a:pos x="0" y="116177934"/>
                  </a:cxn>
                  <a:cxn ang="0">
                    <a:pos x="38725978" y="203312940"/>
                  </a:cxn>
                  <a:cxn ang="0">
                    <a:pos x="116177934" y="242038918"/>
                  </a:cxn>
                  <a:cxn ang="0">
                    <a:pos x="203312940" y="203312940"/>
                  </a:cxn>
                  <a:cxn ang="0">
                    <a:pos x="242038918" y="116177934"/>
                  </a:cxn>
                  <a:cxn ang="0">
                    <a:pos x="203312940"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505" name="Freeform 59"/>
              <p:cNvSpPr/>
              <p:nvPr/>
            </p:nvSpPr>
            <p:spPr>
              <a:xfrm>
                <a:off x="5806" y="6841"/>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06" name="Freeform 503"/>
              <p:cNvSpPr/>
              <p:nvPr/>
            </p:nvSpPr>
            <p:spPr>
              <a:xfrm>
                <a:off x="4778" y="1685"/>
                <a:ext cx="167" cy="164"/>
              </a:xfrm>
              <a:custGeom>
                <a:avLst/>
                <a:gdLst/>
                <a:ahLst/>
                <a:cxnLst>
                  <a:cxn ang="0">
                    <a:pos x="201612500" y="38661970"/>
                  </a:cxn>
                  <a:cxn ang="0">
                    <a:pos x="120967500" y="0"/>
                  </a:cxn>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507" name="Freeform 504"/>
              <p:cNvSpPr/>
              <p:nvPr/>
            </p:nvSpPr>
            <p:spPr>
              <a:xfrm>
                <a:off x="4778" y="1940"/>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4"/>
                      <a:pt x="12" y="24"/>
                    </a:cubicBezTo>
                    <a:cubicBezTo>
                      <a:pt x="15" y="24"/>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508" name="Freeform 505"/>
              <p:cNvSpPr/>
              <p:nvPr/>
            </p:nvSpPr>
            <p:spPr>
              <a:xfrm>
                <a:off x="4778" y="2201"/>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509" name="Freeform 506"/>
              <p:cNvSpPr/>
              <p:nvPr/>
            </p:nvSpPr>
            <p:spPr>
              <a:xfrm>
                <a:off x="4778" y="2459"/>
                <a:ext cx="167" cy="164"/>
              </a:xfrm>
              <a:custGeom>
                <a:avLst/>
                <a:gdLst/>
                <a:ahLst/>
                <a:cxnLst>
                  <a:cxn ang="0">
                    <a:pos x="201612500" y="38661970"/>
                  </a:cxn>
                  <a:cxn ang="0">
                    <a:pos x="120967500" y="0"/>
                  </a:cxn>
                  <a:cxn ang="0">
                    <a:pos x="30241875" y="38661970"/>
                  </a:cxn>
                  <a:cxn ang="0">
                    <a:pos x="0" y="115982800"/>
                  </a:cxn>
                  <a:cxn ang="0">
                    <a:pos x="30241875"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510" name="Freeform 507"/>
              <p:cNvSpPr/>
              <p:nvPr/>
            </p:nvSpPr>
            <p:spPr>
              <a:xfrm>
                <a:off x="4778" y="2714"/>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511" name="Freeform 508"/>
              <p:cNvSpPr/>
              <p:nvPr/>
            </p:nvSpPr>
            <p:spPr>
              <a:xfrm>
                <a:off x="4778" y="2975"/>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512" name="Freeform 509"/>
              <p:cNvSpPr/>
              <p:nvPr/>
            </p:nvSpPr>
            <p:spPr>
              <a:xfrm>
                <a:off x="4778" y="3230"/>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513" name="Freeform 510"/>
              <p:cNvSpPr/>
              <p:nvPr/>
            </p:nvSpPr>
            <p:spPr>
              <a:xfrm>
                <a:off x="4778" y="3488"/>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514" name="Freeform 511"/>
              <p:cNvSpPr/>
              <p:nvPr/>
            </p:nvSpPr>
            <p:spPr>
              <a:xfrm>
                <a:off x="4778" y="3749"/>
                <a:ext cx="167" cy="164"/>
              </a:xfrm>
              <a:custGeom>
                <a:avLst/>
                <a:gdLst/>
                <a:ahLst/>
                <a:cxnLst>
                  <a:cxn ang="0">
                    <a:pos x="201612500" y="38661970"/>
                  </a:cxn>
                  <a:cxn ang="0">
                    <a:pos x="120967500" y="0"/>
                  </a:cxn>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515" name="Freeform 512"/>
              <p:cNvSpPr/>
              <p:nvPr/>
            </p:nvSpPr>
            <p:spPr>
              <a:xfrm>
                <a:off x="4778" y="4003"/>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516" name="Freeform 513"/>
              <p:cNvSpPr/>
              <p:nvPr/>
            </p:nvSpPr>
            <p:spPr>
              <a:xfrm>
                <a:off x="4778" y="4265"/>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517" name="Freeform 514"/>
              <p:cNvSpPr/>
              <p:nvPr/>
            </p:nvSpPr>
            <p:spPr>
              <a:xfrm>
                <a:off x="4778" y="4519"/>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518" name="Freeform 515"/>
              <p:cNvSpPr/>
              <p:nvPr/>
            </p:nvSpPr>
            <p:spPr>
              <a:xfrm>
                <a:off x="4778" y="4777"/>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519" name="Freeform 516"/>
              <p:cNvSpPr/>
              <p:nvPr/>
            </p:nvSpPr>
            <p:spPr>
              <a:xfrm>
                <a:off x="4778" y="5039"/>
                <a:ext cx="167" cy="164"/>
              </a:xfrm>
              <a:custGeom>
                <a:avLst/>
                <a:gdLst/>
                <a:ahLst/>
                <a:cxnLst>
                  <a:cxn ang="0">
                    <a:pos x="201612500" y="28996477"/>
                  </a:cxn>
                  <a:cxn ang="0">
                    <a:pos x="120967500" y="0"/>
                  </a:cxn>
                  <a:cxn ang="0">
                    <a:pos x="30241875" y="28996477"/>
                  </a:cxn>
                  <a:cxn ang="0">
                    <a:pos x="0" y="115982800"/>
                  </a:cxn>
                  <a:cxn ang="0">
                    <a:pos x="30241875" y="193303630"/>
                  </a:cxn>
                  <a:cxn ang="0">
                    <a:pos x="120967500" y="231962490"/>
                  </a:cxn>
                  <a:cxn ang="0">
                    <a:pos x="201612500" y="193303630"/>
                  </a:cxn>
                  <a:cxn ang="0">
                    <a:pos x="241935000" y="115982800"/>
                  </a:cxn>
                  <a:cxn ang="0">
                    <a:pos x="201612500" y="28996477"/>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520" name="Freeform 517"/>
              <p:cNvSpPr/>
              <p:nvPr/>
            </p:nvSpPr>
            <p:spPr>
              <a:xfrm>
                <a:off x="4778" y="5293"/>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521" name="Freeform 518"/>
              <p:cNvSpPr/>
              <p:nvPr/>
            </p:nvSpPr>
            <p:spPr>
              <a:xfrm>
                <a:off x="5035" y="1685"/>
                <a:ext cx="164" cy="164"/>
              </a:xfrm>
              <a:custGeom>
                <a:avLst/>
                <a:gdLst/>
                <a:ahLst/>
                <a:cxnLst>
                  <a:cxn ang="0">
                    <a:pos x="202963293" y="38661970"/>
                  </a:cxn>
                  <a:cxn ang="0">
                    <a:pos x="115978136" y="0"/>
                  </a:cxn>
                  <a:cxn ang="0">
                    <a:pos x="38658343" y="38661970"/>
                  </a:cxn>
                  <a:cxn ang="0">
                    <a:pos x="0" y="115982800"/>
                  </a:cxn>
                  <a:cxn ang="0">
                    <a:pos x="38658343" y="193303630"/>
                  </a:cxn>
                  <a:cxn ang="0">
                    <a:pos x="115978136" y="231962490"/>
                  </a:cxn>
                  <a:cxn ang="0">
                    <a:pos x="202963293" y="193303630"/>
                  </a:cxn>
                  <a:cxn ang="0">
                    <a:pos x="231956273" y="115982800"/>
                  </a:cxn>
                  <a:cxn ang="0">
                    <a:pos x="202963293" y="38661970"/>
                  </a:cxn>
                </a:cxnLst>
                <a:rect l="0" t="0" r="0" b="0"/>
                <a:pathLst>
                  <a:path w="24" h="24">
                    <a:moveTo>
                      <a:pt x="21" y="4"/>
                    </a:moveTo>
                    <a:cubicBezTo>
                      <a:pt x="18" y="1"/>
                      <a:pt x="15" y="0"/>
                      <a:pt x="12" y="0"/>
                    </a:cubicBezTo>
                    <a:cubicBezTo>
                      <a:pt x="9" y="0"/>
                      <a:pt x="6" y="1"/>
                      <a:pt x="4" y="4"/>
                    </a:cubicBezTo>
                    <a:cubicBezTo>
                      <a:pt x="1" y="6"/>
                      <a:pt x="0" y="9"/>
                      <a:pt x="0" y="12"/>
                    </a:cubicBezTo>
                    <a:cubicBezTo>
                      <a:pt x="0" y="16"/>
                      <a:pt x="1" y="18"/>
                      <a:pt x="4" y="20"/>
                    </a:cubicBezTo>
                    <a:cubicBezTo>
                      <a:pt x="6" y="23"/>
                      <a:pt x="9" y="24"/>
                      <a:pt x="12" y="24"/>
                    </a:cubicBezTo>
                    <a:cubicBezTo>
                      <a:pt x="15"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522" name="Freeform 519"/>
              <p:cNvSpPr/>
              <p:nvPr/>
            </p:nvSpPr>
            <p:spPr>
              <a:xfrm>
                <a:off x="5035" y="1940"/>
                <a:ext cx="164" cy="167"/>
              </a:xfrm>
              <a:custGeom>
                <a:avLst/>
                <a:gdLst/>
                <a:ahLst/>
                <a:cxnLst>
                  <a:cxn ang="0">
                    <a:pos x="202963293" y="40322500"/>
                  </a:cxn>
                  <a:cxn ang="0">
                    <a:pos x="115978136" y="0"/>
                  </a:cxn>
                  <a:cxn ang="0">
                    <a:pos x="38658343" y="40322500"/>
                  </a:cxn>
                  <a:cxn ang="0">
                    <a:pos x="0" y="120967500"/>
                  </a:cxn>
                  <a:cxn ang="0">
                    <a:pos x="38658343" y="211693125"/>
                  </a:cxn>
                  <a:cxn ang="0">
                    <a:pos x="115978136" y="241935000"/>
                  </a:cxn>
                  <a:cxn ang="0">
                    <a:pos x="202963293" y="211693125"/>
                  </a:cxn>
                  <a:cxn ang="0">
                    <a:pos x="231956273" y="120967500"/>
                  </a:cxn>
                  <a:cxn ang="0">
                    <a:pos x="202963293" y="40322500"/>
                  </a:cxn>
                </a:cxnLst>
                <a:rect l="0" t="0" r="0" b="0"/>
                <a:pathLst>
                  <a:path w="24" h="24">
                    <a:moveTo>
                      <a:pt x="21" y="4"/>
                    </a:moveTo>
                    <a:cubicBezTo>
                      <a:pt x="18" y="2"/>
                      <a:pt x="15" y="0"/>
                      <a:pt x="12" y="0"/>
                    </a:cubicBezTo>
                    <a:cubicBezTo>
                      <a:pt x="9" y="0"/>
                      <a:pt x="6" y="2"/>
                      <a:pt x="4" y="4"/>
                    </a:cubicBezTo>
                    <a:cubicBezTo>
                      <a:pt x="1" y="6"/>
                      <a:pt x="0" y="9"/>
                      <a:pt x="0" y="12"/>
                    </a:cubicBezTo>
                    <a:cubicBezTo>
                      <a:pt x="0" y="16"/>
                      <a:pt x="1" y="19"/>
                      <a:pt x="4" y="21"/>
                    </a:cubicBezTo>
                    <a:cubicBezTo>
                      <a:pt x="6" y="23"/>
                      <a:pt x="9" y="24"/>
                      <a:pt x="12" y="24"/>
                    </a:cubicBezTo>
                    <a:cubicBezTo>
                      <a:pt x="15" y="24"/>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23" name="Freeform 520"/>
              <p:cNvSpPr/>
              <p:nvPr/>
            </p:nvSpPr>
            <p:spPr>
              <a:xfrm>
                <a:off x="5035" y="2201"/>
                <a:ext cx="164" cy="167"/>
              </a:xfrm>
              <a:custGeom>
                <a:avLst/>
                <a:gdLst/>
                <a:ahLst/>
                <a:cxnLst>
                  <a:cxn ang="0">
                    <a:pos x="202963293" y="30241875"/>
                  </a:cxn>
                  <a:cxn ang="0">
                    <a:pos x="115978136" y="0"/>
                  </a:cxn>
                  <a:cxn ang="0">
                    <a:pos x="38658343" y="30241875"/>
                  </a:cxn>
                  <a:cxn ang="0">
                    <a:pos x="0" y="120967500"/>
                  </a:cxn>
                  <a:cxn ang="0">
                    <a:pos x="38658343" y="201612500"/>
                  </a:cxn>
                  <a:cxn ang="0">
                    <a:pos x="115978136" y="241935000"/>
                  </a:cxn>
                  <a:cxn ang="0">
                    <a:pos x="202963293" y="201612500"/>
                  </a:cxn>
                  <a:cxn ang="0">
                    <a:pos x="231956273" y="120967500"/>
                  </a:cxn>
                  <a:cxn ang="0">
                    <a:pos x="202963293" y="30241875"/>
                  </a:cxn>
                </a:cxnLst>
                <a:rect l="0" t="0" r="0" b="0"/>
                <a:pathLst>
                  <a:path w="24" h="24">
                    <a:moveTo>
                      <a:pt x="21"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524" name="Freeform 521"/>
              <p:cNvSpPr/>
              <p:nvPr/>
            </p:nvSpPr>
            <p:spPr>
              <a:xfrm>
                <a:off x="5035" y="2459"/>
                <a:ext cx="164" cy="164"/>
              </a:xfrm>
              <a:custGeom>
                <a:avLst/>
                <a:gdLst/>
                <a:ahLst/>
                <a:cxnLst>
                  <a:cxn ang="0">
                    <a:pos x="202963293" y="38661970"/>
                  </a:cxn>
                  <a:cxn ang="0">
                    <a:pos x="115978136" y="0"/>
                  </a:cxn>
                  <a:cxn ang="0">
                    <a:pos x="38658343" y="38661970"/>
                  </a:cxn>
                  <a:cxn ang="0">
                    <a:pos x="0" y="115982800"/>
                  </a:cxn>
                  <a:cxn ang="0">
                    <a:pos x="38658343" y="202966013"/>
                  </a:cxn>
                  <a:cxn ang="0">
                    <a:pos x="115978136" y="231962490"/>
                  </a:cxn>
                  <a:cxn ang="0">
                    <a:pos x="202963293" y="202966013"/>
                  </a:cxn>
                  <a:cxn ang="0">
                    <a:pos x="231956273" y="115982800"/>
                  </a:cxn>
                  <a:cxn ang="0">
                    <a:pos x="202963293" y="38661970"/>
                  </a:cxn>
                </a:cxnLst>
                <a:rect l="0" t="0" r="0" b="0"/>
                <a:pathLst>
                  <a:path w="24" h="24">
                    <a:moveTo>
                      <a:pt x="21" y="4"/>
                    </a:moveTo>
                    <a:cubicBezTo>
                      <a:pt x="18" y="1"/>
                      <a:pt x="15" y="0"/>
                      <a:pt x="12" y="0"/>
                    </a:cubicBezTo>
                    <a:cubicBezTo>
                      <a:pt x="9" y="0"/>
                      <a:pt x="6" y="1"/>
                      <a:pt x="4" y="4"/>
                    </a:cubicBezTo>
                    <a:cubicBezTo>
                      <a:pt x="1" y="6"/>
                      <a:pt x="0" y="9"/>
                      <a:pt x="0" y="12"/>
                    </a:cubicBezTo>
                    <a:cubicBezTo>
                      <a:pt x="0" y="16"/>
                      <a:pt x="1"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525" name="Freeform 522"/>
              <p:cNvSpPr/>
              <p:nvPr/>
            </p:nvSpPr>
            <p:spPr>
              <a:xfrm>
                <a:off x="5035" y="2714"/>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26" name="Freeform 523"/>
              <p:cNvSpPr/>
              <p:nvPr/>
            </p:nvSpPr>
            <p:spPr>
              <a:xfrm>
                <a:off x="5035" y="2975"/>
                <a:ext cx="164" cy="167"/>
              </a:xfrm>
              <a:custGeom>
                <a:avLst/>
                <a:gdLst/>
                <a:ahLst/>
                <a:cxnLst>
                  <a:cxn ang="0">
                    <a:pos x="202963293" y="30241875"/>
                  </a:cxn>
                  <a:cxn ang="0">
                    <a:pos x="115978136" y="0"/>
                  </a:cxn>
                  <a:cxn ang="0">
                    <a:pos x="38658343" y="30241875"/>
                  </a:cxn>
                  <a:cxn ang="0">
                    <a:pos x="0" y="120967500"/>
                  </a:cxn>
                  <a:cxn ang="0">
                    <a:pos x="38658343" y="201612500"/>
                  </a:cxn>
                  <a:cxn ang="0">
                    <a:pos x="115978136" y="241935000"/>
                  </a:cxn>
                  <a:cxn ang="0">
                    <a:pos x="202963293" y="201612500"/>
                  </a:cxn>
                  <a:cxn ang="0">
                    <a:pos x="231956273" y="120967500"/>
                  </a:cxn>
                  <a:cxn ang="0">
                    <a:pos x="202963293" y="30241875"/>
                  </a:cxn>
                </a:cxnLst>
                <a:rect l="0" t="0" r="0" b="0"/>
                <a:pathLst>
                  <a:path w="24" h="24">
                    <a:moveTo>
                      <a:pt x="21"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527" name="Freeform 524"/>
              <p:cNvSpPr/>
              <p:nvPr/>
            </p:nvSpPr>
            <p:spPr>
              <a:xfrm>
                <a:off x="5035" y="3230"/>
                <a:ext cx="164" cy="167"/>
              </a:xfrm>
              <a:custGeom>
                <a:avLst/>
                <a:gdLst/>
                <a:ahLst/>
                <a:cxnLst>
                  <a:cxn ang="0">
                    <a:pos x="202963293" y="40322500"/>
                  </a:cxn>
                  <a:cxn ang="0">
                    <a:pos x="115978136" y="0"/>
                  </a:cxn>
                  <a:cxn ang="0">
                    <a:pos x="38658343" y="40322500"/>
                  </a:cxn>
                  <a:cxn ang="0">
                    <a:pos x="0" y="120967500"/>
                  </a:cxn>
                  <a:cxn ang="0">
                    <a:pos x="38658343" y="211693125"/>
                  </a:cxn>
                  <a:cxn ang="0">
                    <a:pos x="115978136" y="241935000"/>
                  </a:cxn>
                  <a:cxn ang="0">
                    <a:pos x="202963293" y="211693125"/>
                  </a:cxn>
                  <a:cxn ang="0">
                    <a:pos x="231956273" y="120967500"/>
                  </a:cxn>
                  <a:cxn ang="0">
                    <a:pos x="202963293" y="40322500"/>
                  </a:cxn>
                </a:cxnLst>
                <a:rect l="0" t="0" r="0" b="0"/>
                <a:pathLst>
                  <a:path w="24" h="24">
                    <a:moveTo>
                      <a:pt x="21" y="4"/>
                    </a:moveTo>
                    <a:cubicBezTo>
                      <a:pt x="18" y="2"/>
                      <a:pt x="15" y="0"/>
                      <a:pt x="12" y="0"/>
                    </a:cubicBezTo>
                    <a:cubicBezTo>
                      <a:pt x="9" y="0"/>
                      <a:pt x="6" y="2"/>
                      <a:pt x="4" y="4"/>
                    </a:cubicBezTo>
                    <a:cubicBezTo>
                      <a:pt x="1" y="6"/>
                      <a:pt x="0" y="9"/>
                      <a:pt x="0" y="12"/>
                    </a:cubicBezTo>
                    <a:cubicBezTo>
                      <a:pt x="0" y="16"/>
                      <a:pt x="1"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528" name="Freeform 525"/>
              <p:cNvSpPr/>
              <p:nvPr/>
            </p:nvSpPr>
            <p:spPr>
              <a:xfrm>
                <a:off x="5035" y="3488"/>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29" name="Freeform 526"/>
              <p:cNvSpPr/>
              <p:nvPr/>
            </p:nvSpPr>
            <p:spPr>
              <a:xfrm>
                <a:off x="5035" y="3749"/>
                <a:ext cx="164" cy="164"/>
              </a:xfrm>
              <a:custGeom>
                <a:avLst/>
                <a:gdLst/>
                <a:ahLst/>
                <a:cxnLst>
                  <a:cxn ang="0">
                    <a:pos x="202963293" y="38661970"/>
                  </a:cxn>
                  <a:cxn ang="0">
                    <a:pos x="115978136" y="0"/>
                  </a:cxn>
                  <a:cxn ang="0">
                    <a:pos x="38658343" y="38661970"/>
                  </a:cxn>
                  <a:cxn ang="0">
                    <a:pos x="0" y="115982800"/>
                  </a:cxn>
                  <a:cxn ang="0">
                    <a:pos x="38658343" y="193303630"/>
                  </a:cxn>
                  <a:cxn ang="0">
                    <a:pos x="115978136" y="231962490"/>
                  </a:cxn>
                  <a:cxn ang="0">
                    <a:pos x="202963293" y="193303630"/>
                  </a:cxn>
                  <a:cxn ang="0">
                    <a:pos x="231956273" y="115982800"/>
                  </a:cxn>
                  <a:cxn ang="0">
                    <a:pos x="202963293" y="38661970"/>
                  </a:cxn>
                </a:cxnLst>
                <a:rect l="0" t="0" r="0" b="0"/>
                <a:pathLst>
                  <a:path w="24" h="24">
                    <a:moveTo>
                      <a:pt x="21" y="4"/>
                    </a:moveTo>
                    <a:cubicBezTo>
                      <a:pt x="18" y="1"/>
                      <a:pt x="15" y="0"/>
                      <a:pt x="12" y="0"/>
                    </a:cubicBezTo>
                    <a:cubicBezTo>
                      <a:pt x="9" y="0"/>
                      <a:pt x="6" y="1"/>
                      <a:pt x="4" y="4"/>
                    </a:cubicBezTo>
                    <a:cubicBezTo>
                      <a:pt x="1" y="6"/>
                      <a:pt x="0" y="9"/>
                      <a:pt x="0" y="12"/>
                    </a:cubicBezTo>
                    <a:cubicBezTo>
                      <a:pt x="0" y="16"/>
                      <a:pt x="1" y="18"/>
                      <a:pt x="4" y="20"/>
                    </a:cubicBezTo>
                    <a:cubicBezTo>
                      <a:pt x="6" y="23"/>
                      <a:pt x="9" y="24"/>
                      <a:pt x="12" y="24"/>
                    </a:cubicBezTo>
                    <a:cubicBezTo>
                      <a:pt x="15"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530" name="Freeform 527"/>
              <p:cNvSpPr/>
              <p:nvPr/>
            </p:nvSpPr>
            <p:spPr>
              <a:xfrm>
                <a:off x="5035" y="4003"/>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8" y="2"/>
                      <a:pt x="15" y="0"/>
                      <a:pt x="12" y="0"/>
                    </a:cubicBezTo>
                    <a:cubicBezTo>
                      <a:pt x="9" y="0"/>
                      <a:pt x="6" y="2"/>
                      <a:pt x="4" y="4"/>
                    </a:cubicBezTo>
                    <a:cubicBezTo>
                      <a:pt x="1" y="6"/>
                      <a:pt x="0" y="9"/>
                      <a:pt x="0" y="12"/>
                    </a:cubicBezTo>
                    <a:cubicBezTo>
                      <a:pt x="0" y="16"/>
                      <a:pt x="1" y="19"/>
                      <a:pt x="4" y="21"/>
                    </a:cubicBezTo>
                    <a:cubicBezTo>
                      <a:pt x="6" y="23"/>
                      <a:pt x="9" y="25"/>
                      <a:pt x="12" y="25"/>
                    </a:cubicBezTo>
                    <a:cubicBezTo>
                      <a:pt x="15"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31" name="Freeform 528"/>
              <p:cNvSpPr/>
              <p:nvPr/>
            </p:nvSpPr>
            <p:spPr>
              <a:xfrm>
                <a:off x="5035" y="4265"/>
                <a:ext cx="164" cy="167"/>
              </a:xfrm>
              <a:custGeom>
                <a:avLst/>
                <a:gdLst/>
                <a:ahLst/>
                <a:cxnLst>
                  <a:cxn ang="0">
                    <a:pos x="202963293" y="30241875"/>
                  </a:cxn>
                  <a:cxn ang="0">
                    <a:pos x="115978136" y="0"/>
                  </a:cxn>
                  <a:cxn ang="0">
                    <a:pos x="38658343" y="30241875"/>
                  </a:cxn>
                  <a:cxn ang="0">
                    <a:pos x="0" y="120967500"/>
                  </a:cxn>
                  <a:cxn ang="0">
                    <a:pos x="38658343" y="201612500"/>
                  </a:cxn>
                  <a:cxn ang="0">
                    <a:pos x="115978136" y="241935000"/>
                  </a:cxn>
                  <a:cxn ang="0">
                    <a:pos x="202963293" y="201612500"/>
                  </a:cxn>
                  <a:cxn ang="0">
                    <a:pos x="231956273" y="120967500"/>
                  </a:cxn>
                  <a:cxn ang="0">
                    <a:pos x="202963293" y="30241875"/>
                  </a:cxn>
                </a:cxnLst>
                <a:rect l="0" t="0" r="0" b="0"/>
                <a:pathLst>
                  <a:path w="24" h="24">
                    <a:moveTo>
                      <a:pt x="21"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532" name="Freeform 529"/>
              <p:cNvSpPr/>
              <p:nvPr/>
            </p:nvSpPr>
            <p:spPr>
              <a:xfrm>
                <a:off x="5035" y="4519"/>
                <a:ext cx="164" cy="167"/>
              </a:xfrm>
              <a:custGeom>
                <a:avLst/>
                <a:gdLst/>
                <a:ahLst/>
                <a:cxnLst>
                  <a:cxn ang="0">
                    <a:pos x="202963293" y="40322500"/>
                  </a:cxn>
                  <a:cxn ang="0">
                    <a:pos x="115978136" y="0"/>
                  </a:cxn>
                  <a:cxn ang="0">
                    <a:pos x="38658343" y="40322500"/>
                  </a:cxn>
                  <a:cxn ang="0">
                    <a:pos x="0" y="120967500"/>
                  </a:cxn>
                  <a:cxn ang="0">
                    <a:pos x="38658343" y="211693125"/>
                  </a:cxn>
                  <a:cxn ang="0">
                    <a:pos x="115978136" y="241935000"/>
                  </a:cxn>
                  <a:cxn ang="0">
                    <a:pos x="202963293" y="211693125"/>
                  </a:cxn>
                  <a:cxn ang="0">
                    <a:pos x="231956273" y="120967500"/>
                  </a:cxn>
                  <a:cxn ang="0">
                    <a:pos x="202963293" y="40322500"/>
                  </a:cxn>
                </a:cxnLst>
                <a:rect l="0" t="0" r="0" b="0"/>
                <a:pathLst>
                  <a:path w="24" h="24">
                    <a:moveTo>
                      <a:pt x="21" y="4"/>
                    </a:moveTo>
                    <a:cubicBezTo>
                      <a:pt x="18" y="1"/>
                      <a:pt x="15" y="0"/>
                      <a:pt x="12" y="0"/>
                    </a:cubicBezTo>
                    <a:cubicBezTo>
                      <a:pt x="9" y="0"/>
                      <a:pt x="6" y="1"/>
                      <a:pt x="4" y="4"/>
                    </a:cubicBezTo>
                    <a:cubicBezTo>
                      <a:pt x="1" y="6"/>
                      <a:pt x="0" y="9"/>
                      <a:pt x="0" y="12"/>
                    </a:cubicBezTo>
                    <a:cubicBezTo>
                      <a:pt x="0" y="16"/>
                      <a:pt x="1"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533" name="Freeform 530"/>
              <p:cNvSpPr/>
              <p:nvPr/>
            </p:nvSpPr>
            <p:spPr>
              <a:xfrm>
                <a:off x="5035" y="4777"/>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34" name="Freeform 531"/>
              <p:cNvSpPr/>
              <p:nvPr/>
            </p:nvSpPr>
            <p:spPr>
              <a:xfrm>
                <a:off x="5035" y="5039"/>
                <a:ext cx="164" cy="164"/>
              </a:xfrm>
              <a:custGeom>
                <a:avLst/>
                <a:gdLst/>
                <a:ahLst/>
                <a:cxnLst>
                  <a:cxn ang="0">
                    <a:pos x="202963293" y="28996477"/>
                  </a:cxn>
                  <a:cxn ang="0">
                    <a:pos x="115978136" y="0"/>
                  </a:cxn>
                  <a:cxn ang="0">
                    <a:pos x="38658343" y="28996477"/>
                  </a:cxn>
                  <a:cxn ang="0">
                    <a:pos x="0" y="115982800"/>
                  </a:cxn>
                  <a:cxn ang="0">
                    <a:pos x="38658343" y="193303630"/>
                  </a:cxn>
                  <a:cxn ang="0">
                    <a:pos x="115978136" y="231962490"/>
                  </a:cxn>
                  <a:cxn ang="0">
                    <a:pos x="202963293" y="193303630"/>
                  </a:cxn>
                  <a:cxn ang="0">
                    <a:pos x="231956273" y="115982800"/>
                  </a:cxn>
                  <a:cxn ang="0">
                    <a:pos x="202963293" y="28996477"/>
                  </a:cxn>
                </a:cxnLst>
                <a:rect l="0" t="0" r="0" b="0"/>
                <a:pathLst>
                  <a:path w="24" h="24">
                    <a:moveTo>
                      <a:pt x="21"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535" name="Freeform 532"/>
              <p:cNvSpPr/>
              <p:nvPr/>
            </p:nvSpPr>
            <p:spPr>
              <a:xfrm>
                <a:off x="5035" y="5293"/>
                <a:ext cx="164" cy="167"/>
              </a:xfrm>
              <a:custGeom>
                <a:avLst/>
                <a:gdLst/>
                <a:ahLst/>
                <a:cxnLst>
                  <a:cxn ang="0">
                    <a:pos x="202963293" y="40322500"/>
                  </a:cxn>
                  <a:cxn ang="0">
                    <a:pos x="115978136" y="0"/>
                  </a:cxn>
                  <a:cxn ang="0">
                    <a:pos x="38658343" y="40322500"/>
                  </a:cxn>
                  <a:cxn ang="0">
                    <a:pos x="0" y="120967500"/>
                  </a:cxn>
                  <a:cxn ang="0">
                    <a:pos x="38658343" y="211693125"/>
                  </a:cxn>
                  <a:cxn ang="0">
                    <a:pos x="115978136" y="241935000"/>
                  </a:cxn>
                  <a:cxn ang="0">
                    <a:pos x="202963293" y="211693125"/>
                  </a:cxn>
                  <a:cxn ang="0">
                    <a:pos x="231956273" y="120967500"/>
                  </a:cxn>
                  <a:cxn ang="0">
                    <a:pos x="202963293" y="40322500"/>
                  </a:cxn>
                </a:cxnLst>
                <a:rect l="0" t="0" r="0" b="0"/>
                <a:pathLst>
                  <a:path w="24" h="24">
                    <a:moveTo>
                      <a:pt x="21" y="4"/>
                    </a:moveTo>
                    <a:cubicBezTo>
                      <a:pt x="18" y="2"/>
                      <a:pt x="15" y="0"/>
                      <a:pt x="12" y="0"/>
                    </a:cubicBezTo>
                    <a:cubicBezTo>
                      <a:pt x="9" y="0"/>
                      <a:pt x="6" y="2"/>
                      <a:pt x="4" y="4"/>
                    </a:cubicBezTo>
                    <a:cubicBezTo>
                      <a:pt x="1" y="6"/>
                      <a:pt x="0" y="9"/>
                      <a:pt x="0" y="12"/>
                    </a:cubicBezTo>
                    <a:cubicBezTo>
                      <a:pt x="0" y="16"/>
                      <a:pt x="1"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536" name="Freeform 533"/>
              <p:cNvSpPr/>
              <p:nvPr/>
            </p:nvSpPr>
            <p:spPr>
              <a:xfrm>
                <a:off x="5290" y="1685"/>
                <a:ext cx="171" cy="164"/>
              </a:xfrm>
              <a:custGeom>
                <a:avLst/>
                <a:gdLst/>
                <a:ahLst/>
                <a:cxnLst>
                  <a:cxn ang="0">
                    <a:pos x="203307215" y="38661970"/>
                  </a:cxn>
                  <a:cxn ang="0">
                    <a:pos x="116176440" y="0"/>
                  </a:cxn>
                  <a:cxn ang="0">
                    <a:pos x="38725480" y="38661970"/>
                  </a:cxn>
                  <a:cxn ang="0">
                    <a:pos x="0" y="115982800"/>
                  </a:cxn>
                  <a:cxn ang="0">
                    <a:pos x="38725480" y="193303630"/>
                  </a:cxn>
                  <a:cxn ang="0">
                    <a:pos x="116176440" y="231962490"/>
                  </a:cxn>
                  <a:cxn ang="0">
                    <a:pos x="203307215" y="193303630"/>
                  </a:cxn>
                  <a:cxn ang="0">
                    <a:pos x="242032695" y="115982800"/>
                  </a:cxn>
                  <a:cxn ang="0">
                    <a:pos x="20330721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537" name="Freeform 534"/>
              <p:cNvSpPr/>
              <p:nvPr/>
            </p:nvSpPr>
            <p:spPr>
              <a:xfrm>
                <a:off x="5290" y="1940"/>
                <a:ext cx="171" cy="167"/>
              </a:xfrm>
              <a:custGeom>
                <a:avLst/>
                <a:gdLst/>
                <a:ahLst/>
                <a:cxnLst>
                  <a:cxn ang="0">
                    <a:pos x="203307215" y="40322500"/>
                  </a:cxn>
                  <a:cxn ang="0">
                    <a:pos x="116176440" y="0"/>
                  </a:cxn>
                  <a:cxn ang="0">
                    <a:pos x="38725480" y="40322500"/>
                  </a:cxn>
                  <a:cxn ang="0">
                    <a:pos x="0" y="120967500"/>
                  </a:cxn>
                  <a:cxn ang="0">
                    <a:pos x="38725480" y="211693125"/>
                  </a:cxn>
                  <a:cxn ang="0">
                    <a:pos x="116176440" y="241935000"/>
                  </a:cxn>
                  <a:cxn ang="0">
                    <a:pos x="203307215" y="211693125"/>
                  </a:cxn>
                  <a:cxn ang="0">
                    <a:pos x="242032695" y="120967500"/>
                  </a:cxn>
                  <a:cxn ang="0">
                    <a:pos x="20330721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4"/>
                      <a:pt x="12" y="24"/>
                    </a:cubicBezTo>
                    <a:cubicBezTo>
                      <a:pt x="16" y="24"/>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538" name="Freeform 535"/>
              <p:cNvSpPr/>
              <p:nvPr/>
            </p:nvSpPr>
            <p:spPr>
              <a:xfrm>
                <a:off x="5290" y="2201"/>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539" name="Freeform 536"/>
              <p:cNvSpPr/>
              <p:nvPr/>
            </p:nvSpPr>
            <p:spPr>
              <a:xfrm>
                <a:off x="5290" y="2459"/>
                <a:ext cx="171" cy="164"/>
              </a:xfrm>
              <a:custGeom>
                <a:avLst/>
                <a:gdLst/>
                <a:ahLst/>
                <a:cxnLst>
                  <a:cxn ang="0">
                    <a:pos x="203307215" y="38661970"/>
                  </a:cxn>
                  <a:cxn ang="0">
                    <a:pos x="116176440" y="0"/>
                  </a:cxn>
                  <a:cxn ang="0">
                    <a:pos x="38725480" y="38661970"/>
                  </a:cxn>
                  <a:cxn ang="0">
                    <a:pos x="0" y="115982800"/>
                  </a:cxn>
                  <a:cxn ang="0">
                    <a:pos x="38725480" y="202966013"/>
                  </a:cxn>
                  <a:cxn ang="0">
                    <a:pos x="116176440" y="231962490"/>
                  </a:cxn>
                  <a:cxn ang="0">
                    <a:pos x="203307215" y="202966013"/>
                  </a:cxn>
                  <a:cxn ang="0">
                    <a:pos x="242032695" y="115982800"/>
                  </a:cxn>
                  <a:cxn ang="0">
                    <a:pos x="20330721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540" name="Freeform 537"/>
              <p:cNvSpPr/>
              <p:nvPr/>
            </p:nvSpPr>
            <p:spPr>
              <a:xfrm>
                <a:off x="5290" y="2714"/>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541" name="Freeform 538"/>
              <p:cNvSpPr/>
              <p:nvPr/>
            </p:nvSpPr>
            <p:spPr>
              <a:xfrm>
                <a:off x="5290" y="2975"/>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542" name="Freeform 539"/>
              <p:cNvSpPr/>
              <p:nvPr/>
            </p:nvSpPr>
            <p:spPr>
              <a:xfrm>
                <a:off x="5290" y="3230"/>
                <a:ext cx="171" cy="167"/>
              </a:xfrm>
              <a:custGeom>
                <a:avLst/>
                <a:gdLst/>
                <a:ahLst/>
                <a:cxnLst>
                  <a:cxn ang="0">
                    <a:pos x="203307215" y="40322500"/>
                  </a:cxn>
                  <a:cxn ang="0">
                    <a:pos x="116176440" y="0"/>
                  </a:cxn>
                  <a:cxn ang="0">
                    <a:pos x="38725480" y="40322500"/>
                  </a:cxn>
                  <a:cxn ang="0">
                    <a:pos x="0" y="120967500"/>
                  </a:cxn>
                  <a:cxn ang="0">
                    <a:pos x="38725480" y="211693125"/>
                  </a:cxn>
                  <a:cxn ang="0">
                    <a:pos x="116176440" y="241935000"/>
                  </a:cxn>
                  <a:cxn ang="0">
                    <a:pos x="203307215" y="211693125"/>
                  </a:cxn>
                  <a:cxn ang="0">
                    <a:pos x="242032695" y="120967500"/>
                  </a:cxn>
                  <a:cxn ang="0">
                    <a:pos x="20330721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543" name="Freeform 540"/>
              <p:cNvSpPr/>
              <p:nvPr/>
            </p:nvSpPr>
            <p:spPr>
              <a:xfrm>
                <a:off x="5290" y="3749"/>
                <a:ext cx="171" cy="164"/>
              </a:xfrm>
              <a:custGeom>
                <a:avLst/>
                <a:gdLst/>
                <a:ahLst/>
                <a:cxnLst>
                  <a:cxn ang="0">
                    <a:pos x="203307215" y="38661970"/>
                  </a:cxn>
                  <a:cxn ang="0">
                    <a:pos x="116176440" y="0"/>
                  </a:cxn>
                  <a:cxn ang="0">
                    <a:pos x="38725480" y="38661970"/>
                  </a:cxn>
                  <a:cxn ang="0">
                    <a:pos x="0" y="115982800"/>
                  </a:cxn>
                  <a:cxn ang="0">
                    <a:pos x="38725480" y="193303630"/>
                  </a:cxn>
                  <a:cxn ang="0">
                    <a:pos x="116176440" y="231962490"/>
                  </a:cxn>
                  <a:cxn ang="0">
                    <a:pos x="203307215" y="193303630"/>
                  </a:cxn>
                  <a:cxn ang="0">
                    <a:pos x="242032695" y="115982800"/>
                  </a:cxn>
                  <a:cxn ang="0">
                    <a:pos x="20330721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544" name="Freeform 541"/>
              <p:cNvSpPr/>
              <p:nvPr/>
            </p:nvSpPr>
            <p:spPr>
              <a:xfrm>
                <a:off x="5290" y="4003"/>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545" name="Freeform 542"/>
              <p:cNvSpPr/>
              <p:nvPr/>
            </p:nvSpPr>
            <p:spPr>
              <a:xfrm>
                <a:off x="5290" y="4265"/>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546" name="Freeform 543"/>
              <p:cNvSpPr/>
              <p:nvPr/>
            </p:nvSpPr>
            <p:spPr>
              <a:xfrm>
                <a:off x="5290" y="4519"/>
                <a:ext cx="171" cy="167"/>
              </a:xfrm>
              <a:custGeom>
                <a:avLst/>
                <a:gdLst/>
                <a:ahLst/>
                <a:cxnLst>
                  <a:cxn ang="0">
                    <a:pos x="203307215" y="40322500"/>
                  </a:cxn>
                  <a:cxn ang="0">
                    <a:pos x="116176440" y="0"/>
                  </a:cxn>
                  <a:cxn ang="0">
                    <a:pos x="38725480" y="40322500"/>
                  </a:cxn>
                  <a:cxn ang="0">
                    <a:pos x="0" y="120967500"/>
                  </a:cxn>
                  <a:cxn ang="0">
                    <a:pos x="38725480" y="211693125"/>
                  </a:cxn>
                  <a:cxn ang="0">
                    <a:pos x="116176440" y="241935000"/>
                  </a:cxn>
                  <a:cxn ang="0">
                    <a:pos x="203307215" y="211693125"/>
                  </a:cxn>
                  <a:cxn ang="0">
                    <a:pos x="242032695" y="120967500"/>
                  </a:cxn>
                  <a:cxn ang="0">
                    <a:pos x="203307215" y="4032250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547" name="Freeform 544"/>
              <p:cNvSpPr/>
              <p:nvPr/>
            </p:nvSpPr>
            <p:spPr>
              <a:xfrm>
                <a:off x="5290" y="4777"/>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548" name="Freeform 545"/>
              <p:cNvSpPr/>
              <p:nvPr/>
            </p:nvSpPr>
            <p:spPr>
              <a:xfrm>
                <a:off x="5551" y="1685"/>
                <a:ext cx="167" cy="164"/>
              </a:xfrm>
              <a:custGeom>
                <a:avLst/>
                <a:gdLst/>
                <a:ahLst/>
                <a:cxnLst>
                  <a:cxn ang="0">
                    <a:pos x="201612500" y="193303630"/>
                  </a:cxn>
                  <a:cxn ang="0">
                    <a:pos x="241935000" y="115982800"/>
                  </a:cxn>
                  <a:cxn ang="0">
                    <a:pos x="201612500" y="38661970"/>
                  </a:cxn>
                  <a:cxn ang="0">
                    <a:pos x="120967500" y="0"/>
                  </a:cxn>
                  <a:cxn ang="0">
                    <a:pos x="30241875" y="38661970"/>
                  </a:cxn>
                  <a:cxn ang="0">
                    <a:pos x="0" y="115982800"/>
                  </a:cxn>
                  <a:cxn ang="0">
                    <a:pos x="30241875" y="193303630"/>
                  </a:cxn>
                  <a:cxn ang="0">
                    <a:pos x="120967500" y="231962490"/>
                  </a:cxn>
                  <a:cxn ang="0">
                    <a:pos x="201612500" y="193303630"/>
                  </a:cxn>
                </a:cxnLst>
                <a:rect l="0" t="0" r="0" b="0"/>
                <a:pathLst>
                  <a:path w="24" h="24">
                    <a:moveTo>
                      <a:pt x="20" y="20"/>
                    </a:moveTo>
                    <a:cubicBezTo>
                      <a:pt x="23" y="18"/>
                      <a:pt x="24" y="16"/>
                      <a:pt x="24" y="12"/>
                    </a:cubicBezTo>
                    <a:cubicBezTo>
                      <a:pt x="24" y="9"/>
                      <a:pt x="23" y="6"/>
                      <a:pt x="20" y="4"/>
                    </a:cubicBez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path>
                </a:pathLst>
              </a:custGeom>
              <a:grpFill/>
              <a:ln w="9525">
                <a:noFill/>
              </a:ln>
            </p:spPr>
            <p:txBody>
              <a:bodyPr/>
              <a:lstStyle/>
              <a:p>
                <a:endParaRPr lang="zh-CN" altLang="en-US"/>
              </a:p>
            </p:txBody>
          </p:sp>
          <p:sp>
            <p:nvSpPr>
              <p:cNvPr id="549" name="Freeform 546"/>
              <p:cNvSpPr/>
              <p:nvPr/>
            </p:nvSpPr>
            <p:spPr>
              <a:xfrm>
                <a:off x="5551" y="1940"/>
                <a:ext cx="167" cy="167"/>
              </a:xfrm>
              <a:custGeom>
                <a:avLst/>
                <a:gdLst/>
                <a:ahLst/>
                <a:cxnLst>
                  <a:cxn ang="0">
                    <a:pos x="201612500" y="211693125"/>
                  </a:cxn>
                  <a:cxn ang="0">
                    <a:pos x="241935000" y="120967500"/>
                  </a:cxn>
                  <a:cxn ang="0">
                    <a:pos x="201612500" y="40322500"/>
                  </a:cxn>
                  <a:cxn ang="0">
                    <a:pos x="120967500" y="0"/>
                  </a:cxn>
                  <a:cxn ang="0">
                    <a:pos x="30241875" y="40322500"/>
                  </a:cxn>
                  <a:cxn ang="0">
                    <a:pos x="0" y="120967500"/>
                  </a:cxn>
                  <a:cxn ang="0">
                    <a:pos x="30241875" y="211693125"/>
                  </a:cxn>
                  <a:cxn ang="0">
                    <a:pos x="120967500" y="241935000"/>
                  </a:cxn>
                  <a:cxn ang="0">
                    <a:pos x="201612500" y="211693125"/>
                  </a:cxn>
                </a:cxnLst>
                <a:rect l="0" t="0" r="0" b="0"/>
                <a:pathLst>
                  <a:path w="24" h="24">
                    <a:moveTo>
                      <a:pt x="20" y="21"/>
                    </a:moveTo>
                    <a:cubicBezTo>
                      <a:pt x="23" y="19"/>
                      <a:pt x="24" y="16"/>
                      <a:pt x="24" y="12"/>
                    </a:cubicBezTo>
                    <a:cubicBezTo>
                      <a:pt x="24" y="9"/>
                      <a:pt x="23" y="6"/>
                      <a:pt x="20" y="4"/>
                    </a:cubicBezTo>
                    <a:cubicBezTo>
                      <a:pt x="18" y="2"/>
                      <a:pt x="15" y="0"/>
                      <a:pt x="12" y="0"/>
                    </a:cubicBezTo>
                    <a:cubicBezTo>
                      <a:pt x="9" y="0"/>
                      <a:pt x="6" y="2"/>
                      <a:pt x="3" y="4"/>
                    </a:cubicBezTo>
                    <a:cubicBezTo>
                      <a:pt x="1" y="6"/>
                      <a:pt x="0" y="9"/>
                      <a:pt x="0" y="12"/>
                    </a:cubicBezTo>
                    <a:cubicBezTo>
                      <a:pt x="0" y="16"/>
                      <a:pt x="1" y="19"/>
                      <a:pt x="3" y="21"/>
                    </a:cubicBezTo>
                    <a:cubicBezTo>
                      <a:pt x="6" y="23"/>
                      <a:pt x="9" y="24"/>
                      <a:pt x="12" y="24"/>
                    </a:cubicBezTo>
                    <a:cubicBezTo>
                      <a:pt x="15" y="24"/>
                      <a:pt x="18" y="23"/>
                      <a:pt x="20" y="21"/>
                    </a:cubicBezTo>
                  </a:path>
                </a:pathLst>
              </a:custGeom>
              <a:grpFill/>
              <a:ln w="9525">
                <a:noFill/>
              </a:ln>
            </p:spPr>
            <p:txBody>
              <a:bodyPr/>
              <a:lstStyle/>
              <a:p>
                <a:endParaRPr lang="zh-CN" altLang="en-US"/>
              </a:p>
            </p:txBody>
          </p:sp>
          <p:sp>
            <p:nvSpPr>
              <p:cNvPr id="550" name="Freeform 547"/>
              <p:cNvSpPr/>
              <p:nvPr/>
            </p:nvSpPr>
            <p:spPr>
              <a:xfrm>
                <a:off x="5551" y="2201"/>
                <a:ext cx="167" cy="167"/>
              </a:xfrm>
              <a:custGeom>
                <a:avLst/>
                <a:gdLst/>
                <a:ahLst/>
                <a:cxnLst>
                  <a:cxn ang="0">
                    <a:pos x="241935000" y="120967500"/>
                  </a:cxn>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Lst>
                <a:rect l="0" t="0" r="0" b="0"/>
                <a:pathLst>
                  <a:path w="24" h="24">
                    <a:moveTo>
                      <a:pt x="24" y="12"/>
                    </a:moveTo>
                    <a:cubicBezTo>
                      <a:pt x="24" y="9"/>
                      <a:pt x="23" y="6"/>
                      <a:pt x="20" y="3"/>
                    </a:cubicBez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path>
                </a:pathLst>
              </a:custGeom>
              <a:grpFill/>
              <a:ln w="9525">
                <a:noFill/>
              </a:ln>
            </p:spPr>
            <p:txBody>
              <a:bodyPr/>
              <a:lstStyle/>
              <a:p>
                <a:endParaRPr lang="zh-CN" altLang="en-US"/>
              </a:p>
            </p:txBody>
          </p:sp>
          <p:sp>
            <p:nvSpPr>
              <p:cNvPr id="551" name="Freeform 548"/>
              <p:cNvSpPr/>
              <p:nvPr/>
            </p:nvSpPr>
            <p:spPr>
              <a:xfrm>
                <a:off x="5551" y="2459"/>
                <a:ext cx="167" cy="164"/>
              </a:xfrm>
              <a:custGeom>
                <a:avLst/>
                <a:gdLst/>
                <a:ahLst/>
                <a:cxnLst>
                  <a:cxn ang="0">
                    <a:pos x="120967500" y="0"/>
                  </a:cxn>
                  <a:cxn ang="0">
                    <a:pos x="30241875" y="38661970"/>
                  </a:cxn>
                  <a:cxn ang="0">
                    <a:pos x="0" y="115982800"/>
                  </a:cxn>
                  <a:cxn ang="0">
                    <a:pos x="30241875" y="202966013"/>
                  </a:cxn>
                  <a:cxn ang="0">
                    <a:pos x="120967500" y="231962490"/>
                  </a:cxn>
                  <a:cxn ang="0">
                    <a:pos x="201612500" y="202966013"/>
                  </a:cxn>
                  <a:cxn ang="0">
                    <a:pos x="241935000" y="115982800"/>
                  </a:cxn>
                  <a:cxn ang="0">
                    <a:pos x="201612500" y="38661970"/>
                  </a:cxn>
                  <a:cxn ang="0">
                    <a:pos x="120967500" y="0"/>
                  </a:cxn>
                </a:cxnLst>
                <a:rect l="0" t="0" r="0" b="0"/>
                <a:pathLst>
                  <a:path w="24" h="24">
                    <a:moveTo>
                      <a:pt x="12" y="0"/>
                    </a:move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cubicBezTo>
                      <a:pt x="18" y="1"/>
                      <a:pt x="15" y="0"/>
                      <a:pt x="12" y="0"/>
                    </a:cubicBezTo>
                  </a:path>
                </a:pathLst>
              </a:custGeom>
              <a:grpFill/>
              <a:ln w="9525">
                <a:noFill/>
              </a:ln>
            </p:spPr>
            <p:txBody>
              <a:bodyPr/>
              <a:lstStyle/>
              <a:p>
                <a:endParaRPr lang="zh-CN" altLang="en-US"/>
              </a:p>
            </p:txBody>
          </p:sp>
          <p:sp>
            <p:nvSpPr>
              <p:cNvPr id="552" name="Freeform 549"/>
              <p:cNvSpPr/>
              <p:nvPr/>
            </p:nvSpPr>
            <p:spPr>
              <a:xfrm>
                <a:off x="5551" y="2714"/>
                <a:ext cx="167" cy="171"/>
              </a:xfrm>
              <a:custGeom>
                <a:avLst/>
                <a:gdLst/>
                <a:ahLst/>
                <a:cxnLst>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Lst>
                <a:rect l="0" t="0" r="0" b="0"/>
                <a:pathLst>
                  <a:path w="24" h="25">
                    <a:moveTo>
                      <a:pt x="12" y="0"/>
                    </a:move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cubicBezTo>
                      <a:pt x="18" y="2"/>
                      <a:pt x="15" y="0"/>
                      <a:pt x="12" y="0"/>
                    </a:cubicBezTo>
                  </a:path>
                </a:pathLst>
              </a:custGeom>
              <a:grpFill/>
              <a:ln w="9525">
                <a:noFill/>
              </a:ln>
            </p:spPr>
            <p:txBody>
              <a:bodyPr/>
              <a:lstStyle/>
              <a:p>
                <a:endParaRPr lang="zh-CN" altLang="en-US"/>
              </a:p>
            </p:txBody>
          </p:sp>
          <p:sp>
            <p:nvSpPr>
              <p:cNvPr id="553" name="Freeform 550"/>
              <p:cNvSpPr/>
              <p:nvPr/>
            </p:nvSpPr>
            <p:spPr>
              <a:xfrm>
                <a:off x="5551" y="4003"/>
                <a:ext cx="167" cy="171"/>
              </a:xfrm>
              <a:custGeom>
                <a:avLst/>
                <a:gdLst/>
                <a:ahLst/>
                <a:cxnLst>
                  <a:cxn ang="0">
                    <a:pos x="201612500" y="203312940"/>
                  </a:cxn>
                  <a:cxn ang="0">
                    <a:pos x="241935000" y="116177934"/>
                  </a:cxn>
                  <a:cxn ang="0">
                    <a:pos x="201612500" y="38725978"/>
                  </a:cxn>
                  <a:cxn ang="0">
                    <a:pos x="120967500" y="0"/>
                  </a:cxn>
                  <a:cxn ang="0">
                    <a:pos x="30241875" y="38725978"/>
                  </a:cxn>
                  <a:cxn ang="0">
                    <a:pos x="0" y="116177934"/>
                  </a:cxn>
                  <a:cxn ang="0">
                    <a:pos x="30241875" y="203312940"/>
                  </a:cxn>
                  <a:cxn ang="0">
                    <a:pos x="120967500" y="242038918"/>
                  </a:cxn>
                  <a:cxn ang="0">
                    <a:pos x="201612500" y="203312940"/>
                  </a:cxn>
                </a:cxnLst>
                <a:rect l="0" t="0" r="0" b="0"/>
                <a:pathLst>
                  <a:path w="24" h="25">
                    <a:moveTo>
                      <a:pt x="20" y="21"/>
                    </a:moveTo>
                    <a:cubicBezTo>
                      <a:pt x="23" y="19"/>
                      <a:pt x="24" y="16"/>
                      <a:pt x="24" y="12"/>
                    </a:cubicBezTo>
                    <a:cubicBezTo>
                      <a:pt x="24" y="9"/>
                      <a:pt x="23" y="6"/>
                      <a:pt x="20" y="4"/>
                    </a:cubicBez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path>
                </a:pathLst>
              </a:custGeom>
              <a:grpFill/>
              <a:ln w="9525">
                <a:noFill/>
              </a:ln>
            </p:spPr>
            <p:txBody>
              <a:bodyPr/>
              <a:lstStyle/>
              <a:p>
                <a:endParaRPr lang="zh-CN" altLang="en-US"/>
              </a:p>
            </p:txBody>
          </p:sp>
          <p:sp>
            <p:nvSpPr>
              <p:cNvPr id="554" name="Freeform 551"/>
              <p:cNvSpPr/>
              <p:nvPr/>
            </p:nvSpPr>
            <p:spPr>
              <a:xfrm>
                <a:off x="5551" y="4265"/>
                <a:ext cx="167" cy="167"/>
              </a:xfrm>
              <a:custGeom>
                <a:avLst/>
                <a:gdLst/>
                <a:ahLst/>
                <a:cxnLst>
                  <a:cxn ang="0">
                    <a:pos x="201612500" y="201612500"/>
                  </a:cxn>
                  <a:cxn ang="0">
                    <a:pos x="241935000" y="120967500"/>
                  </a:cxn>
                  <a:cxn ang="0">
                    <a:pos x="201612500" y="30241875"/>
                  </a:cxn>
                  <a:cxn ang="0">
                    <a:pos x="120967500" y="0"/>
                  </a:cxn>
                  <a:cxn ang="0">
                    <a:pos x="30241875" y="30241875"/>
                  </a:cxn>
                  <a:cxn ang="0">
                    <a:pos x="0" y="120967500"/>
                  </a:cxn>
                  <a:cxn ang="0">
                    <a:pos x="30241875" y="201612500"/>
                  </a:cxn>
                  <a:cxn ang="0">
                    <a:pos x="120967500" y="241935000"/>
                  </a:cxn>
                  <a:cxn ang="0">
                    <a:pos x="201612500" y="201612500"/>
                  </a:cxn>
                </a:cxnLst>
                <a:rect l="0" t="0" r="0" b="0"/>
                <a:pathLst>
                  <a:path w="24" h="24">
                    <a:moveTo>
                      <a:pt x="20" y="20"/>
                    </a:moveTo>
                    <a:cubicBezTo>
                      <a:pt x="23" y="18"/>
                      <a:pt x="24" y="15"/>
                      <a:pt x="24" y="12"/>
                    </a:cubicBezTo>
                    <a:cubicBezTo>
                      <a:pt x="24" y="9"/>
                      <a:pt x="23" y="6"/>
                      <a:pt x="20" y="3"/>
                    </a:cubicBez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path>
                </a:pathLst>
              </a:custGeom>
              <a:grpFill/>
              <a:ln w="9525">
                <a:noFill/>
              </a:ln>
            </p:spPr>
            <p:txBody>
              <a:bodyPr/>
              <a:lstStyle/>
              <a:p>
                <a:endParaRPr lang="zh-CN" altLang="en-US"/>
              </a:p>
            </p:txBody>
          </p:sp>
          <p:sp>
            <p:nvSpPr>
              <p:cNvPr id="555" name="Freeform 552"/>
              <p:cNvSpPr/>
              <p:nvPr/>
            </p:nvSpPr>
            <p:spPr>
              <a:xfrm>
                <a:off x="5551" y="4519"/>
                <a:ext cx="167" cy="167"/>
              </a:xfrm>
              <a:custGeom>
                <a:avLst/>
                <a:gdLst/>
                <a:ahLst/>
                <a:cxnLst>
                  <a:cxn ang="0">
                    <a:pos x="201612500" y="211693125"/>
                  </a:cxn>
                  <a:cxn ang="0">
                    <a:pos x="241935000" y="120967500"/>
                  </a:cxn>
                  <a:cxn ang="0">
                    <a:pos x="201612500" y="40322500"/>
                  </a:cxn>
                  <a:cxn ang="0">
                    <a:pos x="120967500" y="0"/>
                  </a:cxn>
                  <a:cxn ang="0">
                    <a:pos x="30241875" y="40322500"/>
                  </a:cxn>
                  <a:cxn ang="0">
                    <a:pos x="0" y="120967500"/>
                  </a:cxn>
                  <a:cxn ang="0">
                    <a:pos x="30241875" y="211693125"/>
                  </a:cxn>
                  <a:cxn ang="0">
                    <a:pos x="120967500" y="241935000"/>
                  </a:cxn>
                  <a:cxn ang="0">
                    <a:pos x="201612500" y="211693125"/>
                  </a:cxn>
                </a:cxnLst>
                <a:rect l="0" t="0" r="0" b="0"/>
                <a:pathLst>
                  <a:path w="24" h="24">
                    <a:moveTo>
                      <a:pt x="20" y="21"/>
                    </a:moveTo>
                    <a:cubicBezTo>
                      <a:pt x="23" y="18"/>
                      <a:pt x="24" y="16"/>
                      <a:pt x="24" y="12"/>
                    </a:cubicBezTo>
                    <a:cubicBezTo>
                      <a:pt x="24" y="9"/>
                      <a:pt x="23" y="6"/>
                      <a:pt x="20" y="4"/>
                    </a:cubicBez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path>
                </a:pathLst>
              </a:custGeom>
              <a:grpFill/>
              <a:ln w="9525">
                <a:noFill/>
              </a:ln>
            </p:spPr>
            <p:txBody>
              <a:bodyPr/>
              <a:lstStyle/>
              <a:p>
                <a:endParaRPr lang="zh-CN" altLang="en-US"/>
              </a:p>
            </p:txBody>
          </p:sp>
          <p:sp>
            <p:nvSpPr>
              <p:cNvPr id="556" name="Freeform 553"/>
              <p:cNvSpPr/>
              <p:nvPr/>
            </p:nvSpPr>
            <p:spPr>
              <a:xfrm>
                <a:off x="5551" y="4777"/>
                <a:ext cx="167" cy="171"/>
              </a:xfrm>
              <a:custGeom>
                <a:avLst/>
                <a:gdLst/>
                <a:ahLst/>
                <a:cxnLst>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Lst>
                <a:rect l="0" t="0" r="0" b="0"/>
                <a:pathLst>
                  <a:path w="24" h="25">
                    <a:moveTo>
                      <a:pt x="12" y="0"/>
                    </a:move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cubicBezTo>
                      <a:pt x="18" y="2"/>
                      <a:pt x="15" y="0"/>
                      <a:pt x="12" y="0"/>
                    </a:cubicBezTo>
                  </a:path>
                </a:pathLst>
              </a:custGeom>
              <a:grpFill/>
              <a:ln w="9525">
                <a:noFill/>
              </a:ln>
            </p:spPr>
            <p:txBody>
              <a:bodyPr/>
              <a:lstStyle/>
              <a:p>
                <a:endParaRPr lang="zh-CN" altLang="en-US"/>
              </a:p>
            </p:txBody>
          </p:sp>
          <p:sp>
            <p:nvSpPr>
              <p:cNvPr id="557" name="Freeform 554"/>
              <p:cNvSpPr/>
              <p:nvPr/>
            </p:nvSpPr>
            <p:spPr>
              <a:xfrm>
                <a:off x="5806" y="5039"/>
                <a:ext cx="167" cy="164"/>
              </a:xfrm>
              <a:custGeom>
                <a:avLst/>
                <a:gdLst/>
                <a:ahLst/>
                <a:cxnLst>
                  <a:cxn ang="0">
                    <a:pos x="211693125" y="28996477"/>
                  </a:cxn>
                  <a:cxn ang="0">
                    <a:pos x="120967500" y="0"/>
                  </a:cxn>
                  <a:cxn ang="0">
                    <a:pos x="40322500" y="28996477"/>
                  </a:cxn>
                  <a:cxn ang="0">
                    <a:pos x="0" y="115982800"/>
                  </a:cxn>
                  <a:cxn ang="0">
                    <a:pos x="40322500" y="193303630"/>
                  </a:cxn>
                  <a:cxn ang="0">
                    <a:pos x="120967500" y="231962490"/>
                  </a:cxn>
                  <a:cxn ang="0">
                    <a:pos x="211693125" y="193303630"/>
                  </a:cxn>
                  <a:cxn ang="0">
                    <a:pos x="241935000" y="115982800"/>
                  </a:cxn>
                  <a:cxn ang="0">
                    <a:pos x="211693125" y="28996477"/>
                  </a:cxn>
                </a:cxnLst>
                <a:rect l="0" t="0" r="0" b="0"/>
                <a:pathLst>
                  <a:path w="24" h="24">
                    <a:moveTo>
                      <a:pt x="21" y="3"/>
                    </a:moveTo>
                    <a:cubicBezTo>
                      <a:pt x="18" y="1"/>
                      <a:pt x="15" y="0"/>
                      <a:pt x="12" y="0"/>
                    </a:cubicBezTo>
                    <a:cubicBezTo>
                      <a:pt x="9" y="0"/>
                      <a:pt x="6" y="1"/>
                      <a:pt x="4" y="3"/>
                    </a:cubicBezTo>
                    <a:cubicBezTo>
                      <a:pt x="2" y="6"/>
                      <a:pt x="0" y="9"/>
                      <a:pt x="0" y="12"/>
                    </a:cubicBezTo>
                    <a:cubicBezTo>
                      <a:pt x="0" y="15"/>
                      <a:pt x="2"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558" name="Freeform 555"/>
              <p:cNvSpPr/>
              <p:nvPr/>
            </p:nvSpPr>
            <p:spPr>
              <a:xfrm>
                <a:off x="5290" y="1424"/>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559" name="Freeform 556"/>
              <p:cNvSpPr/>
              <p:nvPr/>
            </p:nvSpPr>
            <p:spPr>
              <a:xfrm>
                <a:off x="5551" y="1166"/>
                <a:ext cx="167" cy="167"/>
              </a:xfrm>
              <a:custGeom>
                <a:avLst/>
                <a:gdLst/>
                <a:ahLst/>
                <a:cxnLst>
                  <a:cxn ang="0">
                    <a:pos x="201612500" y="211693125"/>
                  </a:cxn>
                  <a:cxn ang="0">
                    <a:pos x="241935000" y="120967500"/>
                  </a:cxn>
                  <a:cxn ang="0">
                    <a:pos x="201612500" y="40322500"/>
                  </a:cxn>
                  <a:cxn ang="0">
                    <a:pos x="120967500" y="0"/>
                  </a:cxn>
                  <a:cxn ang="0">
                    <a:pos x="30241875" y="40322500"/>
                  </a:cxn>
                  <a:cxn ang="0">
                    <a:pos x="0" y="120967500"/>
                  </a:cxn>
                  <a:cxn ang="0">
                    <a:pos x="30241875" y="211693125"/>
                  </a:cxn>
                  <a:cxn ang="0">
                    <a:pos x="120967500" y="241935000"/>
                  </a:cxn>
                  <a:cxn ang="0">
                    <a:pos x="201612500" y="211693125"/>
                  </a:cxn>
                </a:cxnLst>
                <a:rect l="0" t="0" r="0" b="0"/>
                <a:pathLst>
                  <a:path w="24" h="24">
                    <a:moveTo>
                      <a:pt x="20" y="21"/>
                    </a:moveTo>
                    <a:cubicBezTo>
                      <a:pt x="23" y="18"/>
                      <a:pt x="24" y="16"/>
                      <a:pt x="24" y="12"/>
                    </a:cubicBezTo>
                    <a:cubicBezTo>
                      <a:pt x="24" y="9"/>
                      <a:pt x="23" y="6"/>
                      <a:pt x="20" y="4"/>
                    </a:cubicBez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path>
                </a:pathLst>
              </a:custGeom>
              <a:grpFill/>
              <a:ln w="9525">
                <a:noFill/>
              </a:ln>
            </p:spPr>
            <p:txBody>
              <a:bodyPr/>
              <a:lstStyle/>
              <a:p>
                <a:endParaRPr lang="zh-CN" altLang="en-US"/>
              </a:p>
            </p:txBody>
          </p:sp>
          <p:sp>
            <p:nvSpPr>
              <p:cNvPr id="560" name="Freeform 557"/>
              <p:cNvSpPr/>
              <p:nvPr/>
            </p:nvSpPr>
            <p:spPr>
              <a:xfrm>
                <a:off x="5551" y="1424"/>
                <a:ext cx="167" cy="171"/>
              </a:xfrm>
              <a:custGeom>
                <a:avLst/>
                <a:gdLst/>
                <a:ahLst/>
                <a:cxnLst>
                  <a:cxn ang="0">
                    <a:pos x="201612500" y="203312940"/>
                  </a:cxn>
                  <a:cxn ang="0">
                    <a:pos x="241935000" y="116177934"/>
                  </a:cxn>
                  <a:cxn ang="0">
                    <a:pos x="201612500" y="38725978"/>
                  </a:cxn>
                  <a:cxn ang="0">
                    <a:pos x="120967500" y="0"/>
                  </a:cxn>
                  <a:cxn ang="0">
                    <a:pos x="30241875" y="38725978"/>
                  </a:cxn>
                  <a:cxn ang="0">
                    <a:pos x="0" y="116177934"/>
                  </a:cxn>
                  <a:cxn ang="0">
                    <a:pos x="30241875" y="203312940"/>
                  </a:cxn>
                  <a:cxn ang="0">
                    <a:pos x="120967500" y="242038918"/>
                  </a:cxn>
                  <a:cxn ang="0">
                    <a:pos x="201612500" y="203312940"/>
                  </a:cxn>
                </a:cxnLst>
                <a:rect l="0" t="0" r="0" b="0"/>
                <a:pathLst>
                  <a:path w="24" h="25">
                    <a:moveTo>
                      <a:pt x="20" y="21"/>
                    </a:moveTo>
                    <a:cubicBezTo>
                      <a:pt x="23" y="19"/>
                      <a:pt x="24" y="16"/>
                      <a:pt x="24" y="12"/>
                    </a:cubicBezTo>
                    <a:cubicBezTo>
                      <a:pt x="24" y="9"/>
                      <a:pt x="23" y="6"/>
                      <a:pt x="20" y="4"/>
                    </a:cubicBez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path>
                </a:pathLst>
              </a:custGeom>
              <a:grpFill/>
              <a:ln w="9525">
                <a:noFill/>
              </a:ln>
            </p:spPr>
            <p:txBody>
              <a:bodyPr/>
              <a:lstStyle/>
              <a:p>
                <a:endParaRPr lang="zh-CN" altLang="en-US"/>
              </a:p>
            </p:txBody>
          </p:sp>
          <p:sp>
            <p:nvSpPr>
              <p:cNvPr id="561" name="Freeform 558"/>
              <p:cNvSpPr/>
              <p:nvPr/>
            </p:nvSpPr>
            <p:spPr>
              <a:xfrm>
                <a:off x="5806" y="1685"/>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5" y="0"/>
                      <a:pt x="12" y="0"/>
                    </a:cubicBezTo>
                    <a:cubicBezTo>
                      <a:pt x="9" y="0"/>
                      <a:pt x="6" y="1"/>
                      <a:pt x="4" y="4"/>
                    </a:cubicBezTo>
                    <a:cubicBezTo>
                      <a:pt x="2" y="6"/>
                      <a:pt x="0" y="9"/>
                      <a:pt x="0" y="12"/>
                    </a:cubicBezTo>
                    <a:cubicBezTo>
                      <a:pt x="0" y="16"/>
                      <a:pt x="2" y="18"/>
                      <a:pt x="4" y="20"/>
                    </a:cubicBezTo>
                    <a:cubicBezTo>
                      <a:pt x="6" y="23"/>
                      <a:pt x="9" y="24"/>
                      <a:pt x="12" y="24"/>
                    </a:cubicBezTo>
                    <a:cubicBezTo>
                      <a:pt x="15"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562" name="Freeform 559"/>
              <p:cNvSpPr/>
              <p:nvPr/>
            </p:nvSpPr>
            <p:spPr>
              <a:xfrm>
                <a:off x="5806" y="2459"/>
                <a:ext cx="167"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Lst>
                <a:rect l="0" t="0" r="0" b="0"/>
                <a:pathLst>
                  <a:path w="24" h="24">
                    <a:moveTo>
                      <a:pt x="21" y="4"/>
                    </a:moveTo>
                    <a:cubicBezTo>
                      <a:pt x="18" y="1"/>
                      <a:pt x="15" y="0"/>
                      <a:pt x="12" y="0"/>
                    </a:cubicBezTo>
                    <a:cubicBezTo>
                      <a:pt x="9" y="0"/>
                      <a:pt x="6" y="1"/>
                      <a:pt x="4" y="4"/>
                    </a:cubicBezTo>
                    <a:cubicBezTo>
                      <a:pt x="2" y="6"/>
                      <a:pt x="0" y="9"/>
                      <a:pt x="0" y="12"/>
                    </a:cubicBezTo>
                    <a:cubicBezTo>
                      <a:pt x="0" y="16"/>
                      <a:pt x="2"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563" name="Freeform 560"/>
              <p:cNvSpPr/>
              <p:nvPr/>
            </p:nvSpPr>
            <p:spPr>
              <a:xfrm>
                <a:off x="5806" y="271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64" name="Freeform 561"/>
              <p:cNvSpPr/>
              <p:nvPr/>
            </p:nvSpPr>
            <p:spPr>
              <a:xfrm>
                <a:off x="5806" y="297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5" y="0"/>
                      <a:pt x="12" y="0"/>
                    </a:cubicBezTo>
                    <a:cubicBezTo>
                      <a:pt x="9" y="0"/>
                      <a:pt x="6" y="1"/>
                      <a:pt x="4" y="3"/>
                    </a:cubicBezTo>
                    <a:cubicBezTo>
                      <a:pt x="2" y="6"/>
                      <a:pt x="0" y="9"/>
                      <a:pt x="0" y="12"/>
                    </a:cubicBezTo>
                    <a:cubicBezTo>
                      <a:pt x="0" y="15"/>
                      <a:pt x="2"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565" name="Freeform 562"/>
              <p:cNvSpPr/>
              <p:nvPr/>
            </p:nvSpPr>
            <p:spPr>
              <a:xfrm>
                <a:off x="5806" y="323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5" y="0"/>
                      <a:pt x="12" y="0"/>
                    </a:cubicBezTo>
                    <a:cubicBezTo>
                      <a:pt x="9" y="0"/>
                      <a:pt x="6" y="2"/>
                      <a:pt x="4" y="4"/>
                    </a:cubicBezTo>
                    <a:cubicBezTo>
                      <a:pt x="2" y="6"/>
                      <a:pt x="0" y="9"/>
                      <a:pt x="0" y="12"/>
                    </a:cubicBezTo>
                    <a:cubicBezTo>
                      <a:pt x="0" y="16"/>
                      <a:pt x="2"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566" name="Freeform 563"/>
              <p:cNvSpPr/>
              <p:nvPr/>
            </p:nvSpPr>
            <p:spPr>
              <a:xfrm>
                <a:off x="5806" y="3488"/>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67" name="Freeform 564"/>
              <p:cNvSpPr/>
              <p:nvPr/>
            </p:nvSpPr>
            <p:spPr>
              <a:xfrm>
                <a:off x="5806" y="3749"/>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5" y="0"/>
                      <a:pt x="12" y="0"/>
                    </a:cubicBezTo>
                    <a:cubicBezTo>
                      <a:pt x="9" y="0"/>
                      <a:pt x="6" y="1"/>
                      <a:pt x="4" y="4"/>
                    </a:cubicBezTo>
                    <a:cubicBezTo>
                      <a:pt x="2" y="6"/>
                      <a:pt x="0" y="9"/>
                      <a:pt x="0" y="12"/>
                    </a:cubicBezTo>
                    <a:cubicBezTo>
                      <a:pt x="0" y="16"/>
                      <a:pt x="2" y="18"/>
                      <a:pt x="4" y="20"/>
                    </a:cubicBezTo>
                    <a:cubicBezTo>
                      <a:pt x="6" y="23"/>
                      <a:pt x="9" y="24"/>
                      <a:pt x="12" y="24"/>
                    </a:cubicBezTo>
                    <a:cubicBezTo>
                      <a:pt x="15"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568" name="Freeform 565"/>
              <p:cNvSpPr/>
              <p:nvPr/>
            </p:nvSpPr>
            <p:spPr>
              <a:xfrm>
                <a:off x="5806" y="4003"/>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3"/>
                      <a:pt x="9" y="25"/>
                      <a:pt x="12" y="25"/>
                    </a:cubicBezTo>
                    <a:cubicBezTo>
                      <a:pt x="15"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69" name="Freeform 566"/>
              <p:cNvSpPr/>
              <p:nvPr/>
            </p:nvSpPr>
            <p:spPr>
              <a:xfrm>
                <a:off x="5806" y="426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5" y="0"/>
                      <a:pt x="12" y="0"/>
                    </a:cubicBezTo>
                    <a:cubicBezTo>
                      <a:pt x="9" y="0"/>
                      <a:pt x="6" y="1"/>
                      <a:pt x="4" y="3"/>
                    </a:cubicBezTo>
                    <a:cubicBezTo>
                      <a:pt x="2" y="6"/>
                      <a:pt x="0" y="9"/>
                      <a:pt x="0" y="12"/>
                    </a:cubicBezTo>
                    <a:cubicBezTo>
                      <a:pt x="0" y="15"/>
                      <a:pt x="2"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570" name="Freeform 567"/>
              <p:cNvSpPr/>
              <p:nvPr/>
            </p:nvSpPr>
            <p:spPr>
              <a:xfrm>
                <a:off x="5806" y="4519"/>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1"/>
                      <a:pt x="15" y="0"/>
                      <a:pt x="12" y="0"/>
                    </a:cubicBezTo>
                    <a:cubicBezTo>
                      <a:pt x="9" y="0"/>
                      <a:pt x="6" y="1"/>
                      <a:pt x="4" y="4"/>
                    </a:cubicBezTo>
                    <a:cubicBezTo>
                      <a:pt x="2" y="6"/>
                      <a:pt x="0" y="9"/>
                      <a:pt x="0" y="12"/>
                    </a:cubicBezTo>
                    <a:cubicBezTo>
                      <a:pt x="0" y="16"/>
                      <a:pt x="2"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571" name="Freeform 568"/>
              <p:cNvSpPr/>
              <p:nvPr/>
            </p:nvSpPr>
            <p:spPr>
              <a:xfrm>
                <a:off x="5806" y="4777"/>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72" name="Freeform 569"/>
              <p:cNvSpPr/>
              <p:nvPr/>
            </p:nvSpPr>
            <p:spPr>
              <a:xfrm>
                <a:off x="5806" y="194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5" y="0"/>
                      <a:pt x="12" y="0"/>
                    </a:cubicBezTo>
                    <a:cubicBezTo>
                      <a:pt x="9" y="0"/>
                      <a:pt x="6" y="2"/>
                      <a:pt x="4" y="4"/>
                    </a:cubicBezTo>
                    <a:cubicBezTo>
                      <a:pt x="2" y="6"/>
                      <a:pt x="0" y="9"/>
                      <a:pt x="0" y="12"/>
                    </a:cubicBezTo>
                    <a:cubicBezTo>
                      <a:pt x="0" y="16"/>
                      <a:pt x="2" y="19"/>
                      <a:pt x="4" y="21"/>
                    </a:cubicBezTo>
                    <a:cubicBezTo>
                      <a:pt x="6" y="23"/>
                      <a:pt x="9" y="24"/>
                      <a:pt x="12" y="24"/>
                    </a:cubicBezTo>
                    <a:cubicBezTo>
                      <a:pt x="15" y="24"/>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73" name="Freeform 570"/>
              <p:cNvSpPr/>
              <p:nvPr/>
            </p:nvSpPr>
            <p:spPr>
              <a:xfrm>
                <a:off x="6064" y="2975"/>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574" name="Freeform 571"/>
              <p:cNvSpPr/>
              <p:nvPr/>
            </p:nvSpPr>
            <p:spPr>
              <a:xfrm>
                <a:off x="6064" y="3230"/>
                <a:ext cx="171" cy="167"/>
              </a:xfrm>
              <a:custGeom>
                <a:avLst/>
                <a:gdLst/>
                <a:ahLst/>
                <a:cxnLst>
                  <a:cxn ang="0">
                    <a:pos x="203307215" y="40322500"/>
                  </a:cxn>
                  <a:cxn ang="0">
                    <a:pos x="116176440" y="0"/>
                  </a:cxn>
                  <a:cxn ang="0">
                    <a:pos x="38725480" y="40322500"/>
                  </a:cxn>
                  <a:cxn ang="0">
                    <a:pos x="0" y="120967500"/>
                  </a:cxn>
                  <a:cxn ang="0">
                    <a:pos x="38725480" y="211693125"/>
                  </a:cxn>
                  <a:cxn ang="0">
                    <a:pos x="116176440" y="241935000"/>
                  </a:cxn>
                  <a:cxn ang="0">
                    <a:pos x="203307215" y="211693125"/>
                  </a:cxn>
                  <a:cxn ang="0">
                    <a:pos x="242032695" y="120967500"/>
                  </a:cxn>
                  <a:cxn ang="0">
                    <a:pos x="20330721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575" name="Freeform 572"/>
              <p:cNvSpPr/>
              <p:nvPr/>
            </p:nvSpPr>
            <p:spPr>
              <a:xfrm>
                <a:off x="6064" y="3488"/>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576" name="Freeform 573"/>
              <p:cNvSpPr/>
              <p:nvPr/>
            </p:nvSpPr>
            <p:spPr>
              <a:xfrm>
                <a:off x="6064" y="3749"/>
                <a:ext cx="171" cy="164"/>
              </a:xfrm>
              <a:custGeom>
                <a:avLst/>
                <a:gdLst/>
                <a:ahLst/>
                <a:cxnLst>
                  <a:cxn ang="0">
                    <a:pos x="203307215" y="38661970"/>
                  </a:cxn>
                  <a:cxn ang="0">
                    <a:pos x="116176440" y="0"/>
                  </a:cxn>
                  <a:cxn ang="0">
                    <a:pos x="38725480" y="38661970"/>
                  </a:cxn>
                  <a:cxn ang="0">
                    <a:pos x="0" y="115982800"/>
                  </a:cxn>
                  <a:cxn ang="0">
                    <a:pos x="38725480" y="193303630"/>
                  </a:cxn>
                  <a:cxn ang="0">
                    <a:pos x="116176440" y="231962490"/>
                  </a:cxn>
                  <a:cxn ang="0">
                    <a:pos x="203307215" y="193303630"/>
                  </a:cxn>
                  <a:cxn ang="0">
                    <a:pos x="242032695" y="115982800"/>
                  </a:cxn>
                  <a:cxn ang="0">
                    <a:pos x="20330721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577" name="Freeform 574"/>
              <p:cNvSpPr/>
              <p:nvPr/>
            </p:nvSpPr>
            <p:spPr>
              <a:xfrm>
                <a:off x="6064" y="4003"/>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578" name="Freeform 575"/>
              <p:cNvSpPr/>
              <p:nvPr/>
            </p:nvSpPr>
            <p:spPr>
              <a:xfrm>
                <a:off x="6064" y="4265"/>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579" name="Freeform 576"/>
              <p:cNvSpPr/>
              <p:nvPr/>
            </p:nvSpPr>
            <p:spPr>
              <a:xfrm>
                <a:off x="6325" y="3749"/>
                <a:ext cx="164" cy="164"/>
              </a:xfrm>
              <a:custGeom>
                <a:avLst/>
                <a:gdLst/>
                <a:ahLst/>
                <a:cxnLst>
                  <a:cxn ang="0">
                    <a:pos x="193297930" y="38661970"/>
                  </a:cxn>
                  <a:cxn ang="0">
                    <a:pos x="115978136" y="0"/>
                  </a:cxn>
                  <a:cxn ang="0">
                    <a:pos x="38658343" y="38661970"/>
                  </a:cxn>
                  <a:cxn ang="0">
                    <a:pos x="0" y="115982800"/>
                  </a:cxn>
                  <a:cxn ang="0">
                    <a:pos x="38658343" y="193303630"/>
                  </a:cxn>
                  <a:cxn ang="0">
                    <a:pos x="115978136" y="231962490"/>
                  </a:cxn>
                  <a:cxn ang="0">
                    <a:pos x="193297930" y="193303630"/>
                  </a:cxn>
                  <a:cxn ang="0">
                    <a:pos x="231956273" y="115982800"/>
                  </a:cxn>
                  <a:cxn ang="0">
                    <a:pos x="19329793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580" name="Freeform 577"/>
              <p:cNvSpPr/>
              <p:nvPr/>
            </p:nvSpPr>
            <p:spPr>
              <a:xfrm>
                <a:off x="6325" y="4003"/>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581" name="Freeform 578"/>
              <p:cNvSpPr/>
              <p:nvPr/>
            </p:nvSpPr>
            <p:spPr>
              <a:xfrm>
                <a:off x="6325" y="4265"/>
                <a:ext cx="164" cy="167"/>
              </a:xfrm>
              <a:custGeom>
                <a:avLst/>
                <a:gdLst/>
                <a:ahLst/>
                <a:cxnLst>
                  <a:cxn ang="0">
                    <a:pos x="193297930" y="30241875"/>
                  </a:cxn>
                  <a:cxn ang="0">
                    <a:pos x="115978136" y="0"/>
                  </a:cxn>
                  <a:cxn ang="0">
                    <a:pos x="38658343" y="30241875"/>
                  </a:cxn>
                  <a:cxn ang="0">
                    <a:pos x="0" y="120967500"/>
                  </a:cxn>
                  <a:cxn ang="0">
                    <a:pos x="38658343"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582" name="Freeform 579"/>
              <p:cNvSpPr/>
              <p:nvPr/>
            </p:nvSpPr>
            <p:spPr>
              <a:xfrm>
                <a:off x="5806" y="1166"/>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5" y="0"/>
                      <a:pt x="12" y="0"/>
                    </a:cubicBezTo>
                    <a:cubicBezTo>
                      <a:pt x="9" y="0"/>
                      <a:pt x="6" y="2"/>
                      <a:pt x="4" y="4"/>
                    </a:cubicBezTo>
                    <a:cubicBezTo>
                      <a:pt x="2" y="6"/>
                      <a:pt x="0" y="9"/>
                      <a:pt x="0" y="12"/>
                    </a:cubicBezTo>
                    <a:cubicBezTo>
                      <a:pt x="0" y="16"/>
                      <a:pt x="2"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583" name="Freeform 580"/>
              <p:cNvSpPr/>
              <p:nvPr/>
            </p:nvSpPr>
            <p:spPr>
              <a:xfrm>
                <a:off x="5806" y="142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84" name="Freeform 581"/>
              <p:cNvSpPr/>
              <p:nvPr/>
            </p:nvSpPr>
            <p:spPr>
              <a:xfrm>
                <a:off x="2453" y="2714"/>
                <a:ext cx="167" cy="171"/>
              </a:xfrm>
              <a:custGeom>
                <a:avLst/>
                <a:gdLst/>
                <a:ahLst/>
                <a:cxnLst>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 ang="0">
                    <a:pos x="120967500" y="0"/>
                  </a:cxn>
                  <a:cxn ang="0">
                    <a:pos x="40322500" y="38725978"/>
                  </a:cxn>
                </a:cxnLst>
                <a:rect l="0" t="0" r="0" b="0"/>
                <a:pathLst>
                  <a:path w="24" h="25">
                    <a:moveTo>
                      <a:pt x="4" y="4"/>
                    </a:moveTo>
                    <a:cubicBezTo>
                      <a:pt x="1" y="6"/>
                      <a:pt x="0" y="9"/>
                      <a:pt x="0" y="12"/>
                    </a:cubicBezTo>
                    <a:cubicBezTo>
                      <a:pt x="0" y="16"/>
                      <a:pt x="1" y="19"/>
                      <a:pt x="4" y="21"/>
                    </a:cubicBezTo>
                    <a:cubicBezTo>
                      <a:pt x="6" y="24"/>
                      <a:pt x="9" y="25"/>
                      <a:pt x="12" y="25"/>
                    </a:cubicBezTo>
                    <a:cubicBezTo>
                      <a:pt x="15" y="25"/>
                      <a:pt x="18" y="24"/>
                      <a:pt x="21" y="21"/>
                    </a:cubicBezTo>
                    <a:cubicBezTo>
                      <a:pt x="23" y="19"/>
                      <a:pt x="24" y="16"/>
                      <a:pt x="24" y="12"/>
                    </a:cubicBezTo>
                    <a:cubicBezTo>
                      <a:pt x="24" y="9"/>
                      <a:pt x="23" y="6"/>
                      <a:pt x="21" y="4"/>
                    </a:cubicBezTo>
                    <a:cubicBezTo>
                      <a:pt x="18" y="2"/>
                      <a:pt x="15" y="0"/>
                      <a:pt x="12" y="0"/>
                    </a:cubicBezTo>
                    <a:cubicBezTo>
                      <a:pt x="9" y="0"/>
                      <a:pt x="6" y="2"/>
                      <a:pt x="4" y="4"/>
                    </a:cubicBezTo>
                  </a:path>
                </a:pathLst>
              </a:custGeom>
              <a:grpFill/>
              <a:ln w="9525">
                <a:noFill/>
              </a:ln>
            </p:spPr>
            <p:txBody>
              <a:bodyPr/>
              <a:lstStyle/>
              <a:p>
                <a:endParaRPr lang="zh-CN" altLang="en-US"/>
              </a:p>
            </p:txBody>
          </p:sp>
          <p:sp>
            <p:nvSpPr>
              <p:cNvPr id="585" name="Freeform 582"/>
              <p:cNvSpPr/>
              <p:nvPr/>
            </p:nvSpPr>
            <p:spPr>
              <a:xfrm>
                <a:off x="2714" y="2459"/>
                <a:ext cx="167" cy="164"/>
              </a:xfrm>
              <a:custGeom>
                <a:avLst/>
                <a:gdLst/>
                <a:ahLst/>
                <a:cxnLst>
                  <a:cxn ang="0">
                    <a:pos x="201612500" y="38661970"/>
                  </a:cxn>
                  <a:cxn ang="0">
                    <a:pos x="120967500" y="0"/>
                  </a:cxn>
                  <a:cxn ang="0">
                    <a:pos x="30241875" y="38661970"/>
                  </a:cxn>
                  <a:cxn ang="0">
                    <a:pos x="0" y="115982800"/>
                  </a:cxn>
                  <a:cxn ang="0">
                    <a:pos x="30241875"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586" name="Freeform 583"/>
              <p:cNvSpPr/>
              <p:nvPr/>
            </p:nvSpPr>
            <p:spPr>
              <a:xfrm>
                <a:off x="2714" y="2714"/>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587" name="Freeform 584"/>
              <p:cNvSpPr/>
              <p:nvPr/>
            </p:nvSpPr>
            <p:spPr>
              <a:xfrm>
                <a:off x="2714" y="2975"/>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588" name="Freeform 585"/>
              <p:cNvSpPr/>
              <p:nvPr/>
            </p:nvSpPr>
            <p:spPr>
              <a:xfrm>
                <a:off x="2714" y="3230"/>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8" y="0"/>
                      <a:pt x="6" y="2"/>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589" name="Freeform 586"/>
              <p:cNvSpPr/>
              <p:nvPr/>
            </p:nvSpPr>
            <p:spPr>
              <a:xfrm>
                <a:off x="2972" y="2459"/>
                <a:ext cx="164" cy="164"/>
              </a:xfrm>
              <a:custGeom>
                <a:avLst/>
                <a:gdLst/>
                <a:ahLst/>
                <a:cxnLst>
                  <a:cxn ang="0">
                    <a:pos x="193297930" y="38661970"/>
                  </a:cxn>
                  <a:cxn ang="0">
                    <a:pos x="115978136" y="0"/>
                  </a:cxn>
                  <a:cxn ang="0">
                    <a:pos x="38658343" y="38661970"/>
                  </a:cxn>
                  <a:cxn ang="0">
                    <a:pos x="0" y="115982800"/>
                  </a:cxn>
                  <a:cxn ang="0">
                    <a:pos x="38658343" y="202966013"/>
                  </a:cxn>
                  <a:cxn ang="0">
                    <a:pos x="115978136" y="231962490"/>
                  </a:cxn>
                  <a:cxn ang="0">
                    <a:pos x="193297930" y="202966013"/>
                  </a:cxn>
                  <a:cxn ang="0">
                    <a:pos x="231956273" y="115982800"/>
                  </a:cxn>
                  <a:cxn ang="0">
                    <a:pos x="193297930" y="38661970"/>
                  </a:cxn>
                </a:cxnLst>
                <a:rect l="0" t="0" r="0" b="0"/>
                <a:pathLst>
                  <a:path w="24" h="24">
                    <a:moveTo>
                      <a:pt x="20" y="4"/>
                    </a:moveTo>
                    <a:cubicBezTo>
                      <a:pt x="18" y="1"/>
                      <a:pt x="15" y="0"/>
                      <a:pt x="12" y="0"/>
                    </a:cubicBezTo>
                    <a:cubicBezTo>
                      <a:pt x="9" y="0"/>
                      <a:pt x="6" y="1"/>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590" name="Freeform 587"/>
              <p:cNvSpPr/>
              <p:nvPr/>
            </p:nvSpPr>
            <p:spPr>
              <a:xfrm>
                <a:off x="2972" y="2714"/>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591" name="Freeform 588"/>
              <p:cNvSpPr/>
              <p:nvPr/>
            </p:nvSpPr>
            <p:spPr>
              <a:xfrm>
                <a:off x="2972" y="2975"/>
                <a:ext cx="164" cy="167"/>
              </a:xfrm>
              <a:custGeom>
                <a:avLst/>
                <a:gdLst/>
                <a:ahLst/>
                <a:cxnLst>
                  <a:cxn ang="0">
                    <a:pos x="193297930" y="30241875"/>
                  </a:cxn>
                  <a:cxn ang="0">
                    <a:pos x="115978136" y="0"/>
                  </a:cxn>
                  <a:cxn ang="0">
                    <a:pos x="38658343" y="30241875"/>
                  </a:cxn>
                  <a:cxn ang="0">
                    <a:pos x="0" y="120967500"/>
                  </a:cxn>
                  <a:cxn ang="0">
                    <a:pos x="38658343"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592" name="Freeform 589"/>
              <p:cNvSpPr/>
              <p:nvPr/>
            </p:nvSpPr>
            <p:spPr>
              <a:xfrm>
                <a:off x="2972" y="3230"/>
                <a:ext cx="164" cy="167"/>
              </a:xfrm>
              <a:custGeom>
                <a:avLst/>
                <a:gdLst/>
                <a:ahLst/>
                <a:cxnLst>
                  <a:cxn ang="0">
                    <a:pos x="193297930" y="40322500"/>
                  </a:cxn>
                  <a:cxn ang="0">
                    <a:pos x="115978136" y="0"/>
                  </a:cxn>
                  <a:cxn ang="0">
                    <a:pos x="38658343" y="40322500"/>
                  </a:cxn>
                  <a:cxn ang="0">
                    <a:pos x="0" y="120967500"/>
                  </a:cxn>
                  <a:cxn ang="0">
                    <a:pos x="38658343"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2"/>
                      <a:pt x="15" y="0"/>
                      <a:pt x="12" y="0"/>
                    </a:cubicBezTo>
                    <a:cubicBezTo>
                      <a:pt x="9" y="0"/>
                      <a:pt x="6" y="2"/>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593" name="Freeform 590"/>
              <p:cNvSpPr/>
              <p:nvPr/>
            </p:nvSpPr>
            <p:spPr>
              <a:xfrm>
                <a:off x="3227" y="2459"/>
                <a:ext cx="171" cy="164"/>
              </a:xfrm>
              <a:custGeom>
                <a:avLst/>
                <a:gdLst/>
                <a:ahLst/>
                <a:cxnLst>
                  <a:cxn ang="0">
                    <a:pos x="203307215" y="38661970"/>
                  </a:cxn>
                  <a:cxn ang="0">
                    <a:pos x="116176440" y="0"/>
                  </a:cxn>
                  <a:cxn ang="0">
                    <a:pos x="38725480" y="38661970"/>
                  </a:cxn>
                  <a:cxn ang="0">
                    <a:pos x="0" y="115982800"/>
                  </a:cxn>
                  <a:cxn ang="0">
                    <a:pos x="38725480" y="202966013"/>
                  </a:cxn>
                  <a:cxn ang="0">
                    <a:pos x="116176440" y="231962490"/>
                  </a:cxn>
                  <a:cxn ang="0">
                    <a:pos x="203307215" y="202966013"/>
                  </a:cxn>
                  <a:cxn ang="0">
                    <a:pos x="242032695" y="115982800"/>
                  </a:cxn>
                  <a:cxn ang="0">
                    <a:pos x="20330721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594" name="Freeform 591"/>
              <p:cNvSpPr/>
              <p:nvPr/>
            </p:nvSpPr>
            <p:spPr>
              <a:xfrm>
                <a:off x="3227" y="2714"/>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595" name="Freeform 592"/>
              <p:cNvSpPr/>
              <p:nvPr/>
            </p:nvSpPr>
            <p:spPr>
              <a:xfrm>
                <a:off x="3227" y="2975"/>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596" name="Freeform 593"/>
              <p:cNvSpPr/>
              <p:nvPr/>
            </p:nvSpPr>
            <p:spPr>
              <a:xfrm>
                <a:off x="3227" y="3230"/>
                <a:ext cx="171" cy="167"/>
              </a:xfrm>
              <a:custGeom>
                <a:avLst/>
                <a:gdLst/>
                <a:ahLst/>
                <a:cxnLst>
                  <a:cxn ang="0">
                    <a:pos x="203307215" y="40322500"/>
                  </a:cxn>
                  <a:cxn ang="0">
                    <a:pos x="116176440" y="0"/>
                  </a:cxn>
                  <a:cxn ang="0">
                    <a:pos x="38725480" y="40322500"/>
                  </a:cxn>
                  <a:cxn ang="0">
                    <a:pos x="0" y="120967500"/>
                  </a:cxn>
                  <a:cxn ang="0">
                    <a:pos x="38725480" y="211693125"/>
                  </a:cxn>
                  <a:cxn ang="0">
                    <a:pos x="116176440" y="241935000"/>
                  </a:cxn>
                  <a:cxn ang="0">
                    <a:pos x="203307215" y="211693125"/>
                  </a:cxn>
                  <a:cxn ang="0">
                    <a:pos x="242032695" y="120967500"/>
                  </a:cxn>
                  <a:cxn ang="0">
                    <a:pos x="20330721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597" name="Freeform 594"/>
              <p:cNvSpPr/>
              <p:nvPr/>
            </p:nvSpPr>
            <p:spPr>
              <a:xfrm>
                <a:off x="3488" y="2459"/>
                <a:ext cx="167" cy="164"/>
              </a:xfrm>
              <a:custGeom>
                <a:avLst/>
                <a:gdLst/>
                <a:ahLst/>
                <a:cxnLst>
                  <a:cxn ang="0">
                    <a:pos x="30241875" y="38661970"/>
                  </a:cxn>
                  <a:cxn ang="0">
                    <a:pos x="0" y="115982800"/>
                  </a:cxn>
                  <a:cxn ang="0">
                    <a:pos x="30241875" y="202966013"/>
                  </a:cxn>
                  <a:cxn ang="0">
                    <a:pos x="120967500" y="231962490"/>
                  </a:cxn>
                  <a:cxn ang="0">
                    <a:pos x="201612500" y="202966013"/>
                  </a:cxn>
                  <a:cxn ang="0">
                    <a:pos x="241935000" y="115982800"/>
                  </a:cxn>
                  <a:cxn ang="0">
                    <a:pos x="201612500" y="38661970"/>
                  </a:cxn>
                  <a:cxn ang="0">
                    <a:pos x="120967500" y="0"/>
                  </a:cxn>
                  <a:cxn ang="0">
                    <a:pos x="30241875" y="38661970"/>
                  </a:cxn>
                </a:cxnLst>
                <a:rect l="0" t="0" r="0" b="0"/>
                <a:pathLst>
                  <a:path w="24" h="24">
                    <a:moveTo>
                      <a:pt x="3" y="4"/>
                    </a:move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cubicBezTo>
                      <a:pt x="18" y="1"/>
                      <a:pt x="15" y="0"/>
                      <a:pt x="12" y="0"/>
                    </a:cubicBezTo>
                    <a:cubicBezTo>
                      <a:pt x="9" y="0"/>
                      <a:pt x="6" y="1"/>
                      <a:pt x="3" y="4"/>
                    </a:cubicBezTo>
                  </a:path>
                </a:pathLst>
              </a:custGeom>
              <a:grpFill/>
              <a:ln w="9525">
                <a:noFill/>
              </a:ln>
            </p:spPr>
            <p:txBody>
              <a:bodyPr/>
              <a:lstStyle/>
              <a:p>
                <a:endParaRPr lang="zh-CN" altLang="en-US"/>
              </a:p>
            </p:txBody>
          </p:sp>
          <p:sp>
            <p:nvSpPr>
              <p:cNvPr id="598" name="Freeform 595"/>
              <p:cNvSpPr/>
              <p:nvPr/>
            </p:nvSpPr>
            <p:spPr>
              <a:xfrm>
                <a:off x="3488" y="2714"/>
                <a:ext cx="167" cy="171"/>
              </a:xfrm>
              <a:custGeom>
                <a:avLst/>
                <a:gdLst/>
                <a:ahLst/>
                <a:cxnLst>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 ang="0">
                    <a:pos x="30241875" y="38725978"/>
                  </a:cxn>
                </a:cxnLst>
                <a:rect l="0" t="0" r="0" b="0"/>
                <a:pathLst>
                  <a:path w="24" h="25">
                    <a:moveTo>
                      <a:pt x="3" y="4"/>
                    </a:move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cubicBezTo>
                      <a:pt x="18" y="2"/>
                      <a:pt x="15" y="0"/>
                      <a:pt x="12" y="0"/>
                    </a:cubicBezTo>
                    <a:cubicBezTo>
                      <a:pt x="9" y="0"/>
                      <a:pt x="6" y="2"/>
                      <a:pt x="3" y="4"/>
                    </a:cubicBezTo>
                  </a:path>
                </a:pathLst>
              </a:custGeom>
              <a:grpFill/>
              <a:ln w="9525">
                <a:noFill/>
              </a:ln>
            </p:spPr>
            <p:txBody>
              <a:bodyPr/>
              <a:lstStyle/>
              <a:p>
                <a:endParaRPr lang="zh-CN" altLang="en-US"/>
              </a:p>
            </p:txBody>
          </p:sp>
          <p:sp>
            <p:nvSpPr>
              <p:cNvPr id="599" name="Freeform 596"/>
              <p:cNvSpPr/>
              <p:nvPr/>
            </p:nvSpPr>
            <p:spPr>
              <a:xfrm>
                <a:off x="3488" y="2975"/>
                <a:ext cx="167" cy="167"/>
              </a:xfrm>
              <a:custGeom>
                <a:avLst/>
                <a:gdLst/>
                <a:ahLst/>
                <a:cxnLst>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 ang="0">
                    <a:pos x="120967500" y="0"/>
                  </a:cxn>
                  <a:cxn ang="0">
                    <a:pos x="30241875" y="30241875"/>
                  </a:cxn>
                </a:cxnLst>
                <a:rect l="0" t="0" r="0" b="0"/>
                <a:pathLst>
                  <a:path w="24" h="24">
                    <a:moveTo>
                      <a:pt x="3" y="3"/>
                    </a:move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cubicBezTo>
                      <a:pt x="18" y="1"/>
                      <a:pt x="15" y="0"/>
                      <a:pt x="12" y="0"/>
                    </a:cubicBezTo>
                    <a:cubicBezTo>
                      <a:pt x="9" y="0"/>
                      <a:pt x="6" y="1"/>
                      <a:pt x="3" y="3"/>
                    </a:cubicBezTo>
                  </a:path>
                </a:pathLst>
              </a:custGeom>
              <a:grpFill/>
              <a:ln w="9525">
                <a:noFill/>
              </a:ln>
            </p:spPr>
            <p:txBody>
              <a:bodyPr/>
              <a:lstStyle/>
              <a:p>
                <a:endParaRPr lang="zh-CN" altLang="en-US"/>
              </a:p>
            </p:txBody>
          </p:sp>
          <p:sp>
            <p:nvSpPr>
              <p:cNvPr id="600" name="Freeform 597"/>
              <p:cNvSpPr/>
              <p:nvPr/>
            </p:nvSpPr>
            <p:spPr>
              <a:xfrm>
                <a:off x="3488" y="3230"/>
                <a:ext cx="167" cy="167"/>
              </a:xfrm>
              <a:custGeom>
                <a:avLst/>
                <a:gdLst/>
                <a:ahLst/>
                <a:cxnLst>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 ang="0">
                    <a:pos x="120967500" y="0"/>
                  </a:cxn>
                  <a:cxn ang="0">
                    <a:pos x="30241875" y="40322500"/>
                  </a:cxn>
                </a:cxnLst>
                <a:rect l="0" t="0" r="0" b="0"/>
                <a:pathLst>
                  <a:path w="24" h="24">
                    <a:moveTo>
                      <a:pt x="3" y="4"/>
                    </a:move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cubicBezTo>
                      <a:pt x="18" y="2"/>
                      <a:pt x="15" y="0"/>
                      <a:pt x="12" y="0"/>
                    </a:cubicBezTo>
                    <a:cubicBezTo>
                      <a:pt x="9" y="0"/>
                      <a:pt x="6" y="2"/>
                      <a:pt x="3" y="4"/>
                    </a:cubicBezTo>
                  </a:path>
                </a:pathLst>
              </a:custGeom>
              <a:grpFill/>
              <a:ln w="9525">
                <a:noFill/>
              </a:ln>
            </p:spPr>
            <p:txBody>
              <a:bodyPr/>
              <a:lstStyle/>
              <a:p>
                <a:endParaRPr lang="zh-CN" altLang="en-US"/>
              </a:p>
            </p:txBody>
          </p:sp>
          <p:sp>
            <p:nvSpPr>
              <p:cNvPr id="601" name="Freeform 598"/>
              <p:cNvSpPr/>
              <p:nvPr/>
            </p:nvSpPr>
            <p:spPr>
              <a:xfrm>
                <a:off x="4000" y="2714"/>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602" name="Freeform 599"/>
              <p:cNvSpPr/>
              <p:nvPr/>
            </p:nvSpPr>
            <p:spPr>
              <a:xfrm>
                <a:off x="4000" y="2975"/>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603" name="Freeform 600"/>
              <p:cNvSpPr/>
              <p:nvPr/>
            </p:nvSpPr>
            <p:spPr>
              <a:xfrm>
                <a:off x="4000" y="3230"/>
                <a:ext cx="171" cy="167"/>
              </a:xfrm>
              <a:custGeom>
                <a:avLst/>
                <a:gdLst/>
                <a:ahLst/>
                <a:cxnLst>
                  <a:cxn ang="0">
                    <a:pos x="203307215" y="40322500"/>
                  </a:cxn>
                  <a:cxn ang="0">
                    <a:pos x="116176440" y="0"/>
                  </a:cxn>
                  <a:cxn ang="0">
                    <a:pos x="38725480" y="40322500"/>
                  </a:cxn>
                  <a:cxn ang="0">
                    <a:pos x="0" y="120967500"/>
                  </a:cxn>
                  <a:cxn ang="0">
                    <a:pos x="38725480" y="211693125"/>
                  </a:cxn>
                  <a:cxn ang="0">
                    <a:pos x="116176440" y="241935000"/>
                  </a:cxn>
                  <a:cxn ang="0">
                    <a:pos x="203307215" y="211693125"/>
                  </a:cxn>
                  <a:cxn ang="0">
                    <a:pos x="242032695" y="120967500"/>
                  </a:cxn>
                  <a:cxn ang="0">
                    <a:pos x="20330721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604" name="Freeform 601"/>
              <p:cNvSpPr/>
              <p:nvPr/>
            </p:nvSpPr>
            <p:spPr>
              <a:xfrm>
                <a:off x="4000" y="3488"/>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605" name="Freeform 602"/>
              <p:cNvSpPr/>
              <p:nvPr/>
            </p:nvSpPr>
            <p:spPr>
              <a:xfrm>
                <a:off x="4000" y="3749"/>
                <a:ext cx="171" cy="164"/>
              </a:xfrm>
              <a:custGeom>
                <a:avLst/>
                <a:gdLst/>
                <a:ahLst/>
                <a:cxnLst>
                  <a:cxn ang="0">
                    <a:pos x="203307215" y="38661970"/>
                  </a:cxn>
                  <a:cxn ang="0">
                    <a:pos x="116176440" y="0"/>
                  </a:cxn>
                  <a:cxn ang="0">
                    <a:pos x="38725480" y="38661970"/>
                  </a:cxn>
                  <a:cxn ang="0">
                    <a:pos x="0" y="115982800"/>
                  </a:cxn>
                  <a:cxn ang="0">
                    <a:pos x="38725480" y="193303630"/>
                  </a:cxn>
                  <a:cxn ang="0">
                    <a:pos x="116176440" y="231962490"/>
                  </a:cxn>
                  <a:cxn ang="0">
                    <a:pos x="203307215" y="193303630"/>
                  </a:cxn>
                  <a:cxn ang="0">
                    <a:pos x="242032695" y="115982800"/>
                  </a:cxn>
                  <a:cxn ang="0">
                    <a:pos x="20330721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606" name="Freeform 603"/>
              <p:cNvSpPr/>
              <p:nvPr/>
            </p:nvSpPr>
            <p:spPr>
              <a:xfrm>
                <a:off x="4000" y="4003"/>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607" name="Freeform 604"/>
              <p:cNvSpPr/>
              <p:nvPr/>
            </p:nvSpPr>
            <p:spPr>
              <a:xfrm>
                <a:off x="4000" y="2201"/>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608" name="Freeform 605"/>
              <p:cNvSpPr/>
              <p:nvPr/>
            </p:nvSpPr>
            <p:spPr>
              <a:xfrm>
                <a:off x="4262" y="2459"/>
                <a:ext cx="164" cy="164"/>
              </a:xfrm>
              <a:custGeom>
                <a:avLst/>
                <a:gdLst/>
                <a:ahLst/>
                <a:cxnLst>
                  <a:cxn ang="0">
                    <a:pos x="193297930" y="38661970"/>
                  </a:cxn>
                  <a:cxn ang="0">
                    <a:pos x="115978136" y="0"/>
                  </a:cxn>
                  <a:cxn ang="0">
                    <a:pos x="38658343" y="38661970"/>
                  </a:cxn>
                  <a:cxn ang="0">
                    <a:pos x="0" y="115982800"/>
                  </a:cxn>
                  <a:cxn ang="0">
                    <a:pos x="38658343" y="202966013"/>
                  </a:cxn>
                  <a:cxn ang="0">
                    <a:pos x="115978136" y="231962490"/>
                  </a:cxn>
                  <a:cxn ang="0">
                    <a:pos x="193297930" y="202966013"/>
                  </a:cxn>
                  <a:cxn ang="0">
                    <a:pos x="231956273" y="115982800"/>
                  </a:cxn>
                  <a:cxn ang="0">
                    <a:pos x="193297930" y="38661970"/>
                  </a:cxn>
                </a:cxnLst>
                <a:rect l="0" t="0" r="0" b="0"/>
                <a:pathLst>
                  <a:path w="24" h="24">
                    <a:moveTo>
                      <a:pt x="20" y="4"/>
                    </a:moveTo>
                    <a:cubicBezTo>
                      <a:pt x="18" y="1"/>
                      <a:pt x="15" y="0"/>
                      <a:pt x="12" y="0"/>
                    </a:cubicBezTo>
                    <a:cubicBezTo>
                      <a:pt x="9" y="0"/>
                      <a:pt x="6" y="1"/>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609" name="Freeform 606"/>
              <p:cNvSpPr/>
              <p:nvPr/>
            </p:nvSpPr>
            <p:spPr>
              <a:xfrm>
                <a:off x="4262" y="2714"/>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10" name="Freeform 607"/>
              <p:cNvSpPr/>
              <p:nvPr/>
            </p:nvSpPr>
            <p:spPr>
              <a:xfrm>
                <a:off x="4262" y="2975"/>
                <a:ext cx="164" cy="167"/>
              </a:xfrm>
              <a:custGeom>
                <a:avLst/>
                <a:gdLst/>
                <a:ahLst/>
                <a:cxnLst>
                  <a:cxn ang="0">
                    <a:pos x="193297930" y="30241875"/>
                  </a:cxn>
                  <a:cxn ang="0">
                    <a:pos x="115978136" y="0"/>
                  </a:cxn>
                  <a:cxn ang="0">
                    <a:pos x="38658343" y="30241875"/>
                  </a:cxn>
                  <a:cxn ang="0">
                    <a:pos x="0" y="120967500"/>
                  </a:cxn>
                  <a:cxn ang="0">
                    <a:pos x="38658343"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611" name="Freeform 609"/>
              <p:cNvSpPr/>
              <p:nvPr/>
            </p:nvSpPr>
            <p:spPr>
              <a:xfrm>
                <a:off x="4262" y="3230"/>
                <a:ext cx="164" cy="167"/>
              </a:xfrm>
              <a:custGeom>
                <a:avLst/>
                <a:gdLst/>
                <a:ahLst/>
                <a:cxnLst>
                  <a:cxn ang="0">
                    <a:pos x="193297930" y="40322500"/>
                  </a:cxn>
                  <a:cxn ang="0">
                    <a:pos x="115978136" y="0"/>
                  </a:cxn>
                  <a:cxn ang="0">
                    <a:pos x="38658343" y="40322500"/>
                  </a:cxn>
                  <a:cxn ang="0">
                    <a:pos x="0" y="120967500"/>
                  </a:cxn>
                  <a:cxn ang="0">
                    <a:pos x="38658343"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2"/>
                      <a:pt x="15" y="0"/>
                      <a:pt x="12" y="0"/>
                    </a:cubicBezTo>
                    <a:cubicBezTo>
                      <a:pt x="9" y="0"/>
                      <a:pt x="6" y="2"/>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612" name="Freeform 610"/>
              <p:cNvSpPr/>
              <p:nvPr/>
            </p:nvSpPr>
            <p:spPr>
              <a:xfrm>
                <a:off x="4262" y="3488"/>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13" name="Freeform 611"/>
              <p:cNvSpPr/>
              <p:nvPr/>
            </p:nvSpPr>
            <p:spPr>
              <a:xfrm>
                <a:off x="4262" y="3749"/>
                <a:ext cx="164" cy="164"/>
              </a:xfrm>
              <a:custGeom>
                <a:avLst/>
                <a:gdLst/>
                <a:ahLst/>
                <a:cxnLst>
                  <a:cxn ang="0">
                    <a:pos x="193297930" y="38661970"/>
                  </a:cxn>
                  <a:cxn ang="0">
                    <a:pos x="115978136" y="0"/>
                  </a:cxn>
                  <a:cxn ang="0">
                    <a:pos x="38658343" y="38661970"/>
                  </a:cxn>
                  <a:cxn ang="0">
                    <a:pos x="0" y="115982800"/>
                  </a:cxn>
                  <a:cxn ang="0">
                    <a:pos x="38658343" y="193303630"/>
                  </a:cxn>
                  <a:cxn ang="0">
                    <a:pos x="115978136" y="231962490"/>
                  </a:cxn>
                  <a:cxn ang="0">
                    <a:pos x="193297930" y="193303630"/>
                  </a:cxn>
                  <a:cxn ang="0">
                    <a:pos x="231956273" y="115982800"/>
                  </a:cxn>
                  <a:cxn ang="0">
                    <a:pos x="193297930" y="38661970"/>
                  </a:cxn>
                </a:cxnLst>
                <a:rect l="0" t="0" r="0" b="0"/>
                <a:pathLst>
                  <a:path w="24" h="24">
                    <a:moveTo>
                      <a:pt x="20" y="4"/>
                    </a:moveTo>
                    <a:cubicBezTo>
                      <a:pt x="18" y="1"/>
                      <a:pt x="15" y="0"/>
                      <a:pt x="12" y="0"/>
                    </a:cubicBezTo>
                    <a:cubicBezTo>
                      <a:pt x="9" y="0"/>
                      <a:pt x="6" y="1"/>
                      <a:pt x="4" y="4"/>
                    </a:cubicBezTo>
                    <a:cubicBezTo>
                      <a:pt x="1" y="6"/>
                      <a:pt x="0" y="9"/>
                      <a:pt x="0" y="12"/>
                    </a:cubicBezTo>
                    <a:cubicBezTo>
                      <a:pt x="0" y="16"/>
                      <a:pt x="1" y="18"/>
                      <a:pt x="4"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614" name="Freeform 612"/>
              <p:cNvSpPr/>
              <p:nvPr/>
            </p:nvSpPr>
            <p:spPr>
              <a:xfrm>
                <a:off x="4262" y="4003"/>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15" name="Freeform 613"/>
              <p:cNvSpPr/>
              <p:nvPr/>
            </p:nvSpPr>
            <p:spPr>
              <a:xfrm>
                <a:off x="4262" y="4265"/>
                <a:ext cx="164" cy="167"/>
              </a:xfrm>
              <a:custGeom>
                <a:avLst/>
                <a:gdLst/>
                <a:ahLst/>
                <a:cxnLst>
                  <a:cxn ang="0">
                    <a:pos x="193297930" y="30241875"/>
                  </a:cxn>
                  <a:cxn ang="0">
                    <a:pos x="115978136" y="0"/>
                  </a:cxn>
                  <a:cxn ang="0">
                    <a:pos x="38658343" y="30241875"/>
                  </a:cxn>
                  <a:cxn ang="0">
                    <a:pos x="0" y="120967500"/>
                  </a:cxn>
                  <a:cxn ang="0">
                    <a:pos x="38658343"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616" name="Freeform 614"/>
              <p:cNvSpPr/>
              <p:nvPr/>
            </p:nvSpPr>
            <p:spPr>
              <a:xfrm>
                <a:off x="4262" y="4519"/>
                <a:ext cx="164" cy="167"/>
              </a:xfrm>
              <a:custGeom>
                <a:avLst/>
                <a:gdLst/>
                <a:ahLst/>
                <a:cxnLst>
                  <a:cxn ang="0">
                    <a:pos x="193297930" y="40322500"/>
                  </a:cxn>
                  <a:cxn ang="0">
                    <a:pos x="115978136" y="0"/>
                  </a:cxn>
                  <a:cxn ang="0">
                    <a:pos x="38658343" y="40322500"/>
                  </a:cxn>
                  <a:cxn ang="0">
                    <a:pos x="0" y="120967500"/>
                  </a:cxn>
                  <a:cxn ang="0">
                    <a:pos x="38658343"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1"/>
                      <a:pt x="15" y="0"/>
                      <a:pt x="12" y="0"/>
                    </a:cubicBezTo>
                    <a:cubicBezTo>
                      <a:pt x="9" y="0"/>
                      <a:pt x="6" y="1"/>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617" name="Freeform 615"/>
              <p:cNvSpPr/>
              <p:nvPr/>
            </p:nvSpPr>
            <p:spPr>
              <a:xfrm>
                <a:off x="4262" y="4777"/>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18" name="Freeform 616"/>
              <p:cNvSpPr/>
              <p:nvPr/>
            </p:nvSpPr>
            <p:spPr>
              <a:xfrm>
                <a:off x="4516" y="1685"/>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19" name="Freeform 617"/>
              <p:cNvSpPr/>
              <p:nvPr/>
            </p:nvSpPr>
            <p:spPr>
              <a:xfrm>
                <a:off x="4516" y="194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4"/>
                      <a:pt x="12" y="24"/>
                    </a:cubicBezTo>
                    <a:cubicBezTo>
                      <a:pt x="16" y="24"/>
                      <a:pt x="19"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20" name="Freeform 618"/>
              <p:cNvSpPr/>
              <p:nvPr/>
            </p:nvSpPr>
            <p:spPr>
              <a:xfrm>
                <a:off x="4516" y="2201"/>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621" name="Freeform 619"/>
              <p:cNvSpPr/>
              <p:nvPr/>
            </p:nvSpPr>
            <p:spPr>
              <a:xfrm>
                <a:off x="4516" y="2459"/>
                <a:ext cx="167"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Lst>
                <a:rect l="0" t="0" r="0" b="0"/>
                <a:pathLst>
                  <a:path w="24"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22" name="Freeform 620"/>
              <p:cNvSpPr/>
              <p:nvPr/>
            </p:nvSpPr>
            <p:spPr>
              <a:xfrm>
                <a:off x="4516" y="271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23" name="Freeform 621"/>
              <p:cNvSpPr/>
              <p:nvPr/>
            </p:nvSpPr>
            <p:spPr>
              <a:xfrm>
                <a:off x="4516" y="297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624" name="Freeform 622"/>
              <p:cNvSpPr/>
              <p:nvPr/>
            </p:nvSpPr>
            <p:spPr>
              <a:xfrm>
                <a:off x="4516" y="323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25" name="Freeform 623"/>
              <p:cNvSpPr/>
              <p:nvPr/>
            </p:nvSpPr>
            <p:spPr>
              <a:xfrm>
                <a:off x="4516" y="3488"/>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26" name="Freeform 624"/>
              <p:cNvSpPr/>
              <p:nvPr/>
            </p:nvSpPr>
            <p:spPr>
              <a:xfrm>
                <a:off x="4516" y="3749"/>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27" name="Freeform 625"/>
              <p:cNvSpPr/>
              <p:nvPr/>
            </p:nvSpPr>
            <p:spPr>
              <a:xfrm>
                <a:off x="4516" y="4003"/>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28" name="Freeform 626"/>
              <p:cNvSpPr/>
              <p:nvPr/>
            </p:nvSpPr>
            <p:spPr>
              <a:xfrm>
                <a:off x="4516" y="426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629" name="Freeform 627"/>
              <p:cNvSpPr/>
              <p:nvPr/>
            </p:nvSpPr>
            <p:spPr>
              <a:xfrm>
                <a:off x="4516" y="4519"/>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30" name="Freeform 628"/>
              <p:cNvSpPr/>
              <p:nvPr/>
            </p:nvSpPr>
            <p:spPr>
              <a:xfrm>
                <a:off x="4516" y="4777"/>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31" name="Freeform 629"/>
              <p:cNvSpPr/>
              <p:nvPr/>
            </p:nvSpPr>
            <p:spPr>
              <a:xfrm>
                <a:off x="4516" y="5039"/>
                <a:ext cx="167" cy="164"/>
              </a:xfrm>
              <a:custGeom>
                <a:avLst/>
                <a:gdLst/>
                <a:ahLst/>
                <a:cxnLst>
                  <a:cxn ang="0">
                    <a:pos x="211693125" y="28996477"/>
                  </a:cxn>
                  <a:cxn ang="0">
                    <a:pos x="120967500" y="0"/>
                  </a:cxn>
                  <a:cxn ang="0">
                    <a:pos x="40322500" y="28996477"/>
                  </a:cxn>
                  <a:cxn ang="0">
                    <a:pos x="0" y="115982800"/>
                  </a:cxn>
                  <a:cxn ang="0">
                    <a:pos x="40322500" y="193303630"/>
                  </a:cxn>
                  <a:cxn ang="0">
                    <a:pos x="120967500" y="231962490"/>
                  </a:cxn>
                  <a:cxn ang="0">
                    <a:pos x="211693125" y="193303630"/>
                  </a:cxn>
                  <a:cxn ang="0">
                    <a:pos x="241935000" y="115982800"/>
                  </a:cxn>
                  <a:cxn ang="0">
                    <a:pos x="211693125" y="28996477"/>
                  </a:cxn>
                </a:cxnLst>
                <a:rect l="0" t="0" r="0" b="0"/>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632" name="Freeform 630"/>
              <p:cNvSpPr/>
              <p:nvPr/>
            </p:nvSpPr>
            <p:spPr>
              <a:xfrm>
                <a:off x="2714" y="3488"/>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33" name="Freeform 631"/>
              <p:cNvSpPr/>
              <p:nvPr/>
            </p:nvSpPr>
            <p:spPr>
              <a:xfrm>
                <a:off x="3488" y="3488"/>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34" name="Freeform 632"/>
              <p:cNvSpPr/>
              <p:nvPr/>
            </p:nvSpPr>
            <p:spPr>
              <a:xfrm>
                <a:off x="5035" y="5555"/>
                <a:ext cx="164" cy="167"/>
              </a:xfrm>
              <a:custGeom>
                <a:avLst/>
                <a:gdLst/>
                <a:ahLst/>
                <a:cxnLst>
                  <a:cxn ang="0">
                    <a:pos x="202963293" y="30241875"/>
                  </a:cxn>
                  <a:cxn ang="0">
                    <a:pos x="115978136" y="0"/>
                  </a:cxn>
                  <a:cxn ang="0">
                    <a:pos x="38658343" y="30241875"/>
                  </a:cxn>
                  <a:cxn ang="0">
                    <a:pos x="0" y="110886875"/>
                  </a:cxn>
                  <a:cxn ang="0">
                    <a:pos x="38658343" y="201612500"/>
                  </a:cxn>
                  <a:cxn ang="0">
                    <a:pos x="115978136" y="241935000"/>
                  </a:cxn>
                  <a:cxn ang="0">
                    <a:pos x="202963293" y="201612500"/>
                  </a:cxn>
                  <a:cxn ang="0">
                    <a:pos x="231956273" y="110886875"/>
                  </a:cxn>
                  <a:cxn ang="0">
                    <a:pos x="202963293" y="30241875"/>
                  </a:cxn>
                </a:cxnLst>
                <a:rect l="0" t="0" r="0" b="0"/>
                <a:pathLst>
                  <a:path w="24" h="24">
                    <a:moveTo>
                      <a:pt x="21" y="3"/>
                    </a:moveTo>
                    <a:cubicBezTo>
                      <a:pt x="18" y="1"/>
                      <a:pt x="15" y="0"/>
                      <a:pt x="12" y="0"/>
                    </a:cubicBezTo>
                    <a:cubicBezTo>
                      <a:pt x="9" y="0"/>
                      <a:pt x="6" y="1"/>
                      <a:pt x="4" y="3"/>
                    </a:cubicBezTo>
                    <a:cubicBezTo>
                      <a:pt x="1" y="5"/>
                      <a:pt x="0" y="8"/>
                      <a:pt x="0" y="11"/>
                    </a:cubicBezTo>
                    <a:cubicBezTo>
                      <a:pt x="0" y="15"/>
                      <a:pt x="1" y="18"/>
                      <a:pt x="4" y="20"/>
                    </a:cubicBezTo>
                    <a:cubicBezTo>
                      <a:pt x="6" y="23"/>
                      <a:pt x="9" y="24"/>
                      <a:pt x="12" y="24"/>
                    </a:cubicBezTo>
                    <a:cubicBezTo>
                      <a:pt x="15" y="24"/>
                      <a:pt x="18" y="23"/>
                      <a:pt x="21" y="20"/>
                    </a:cubicBezTo>
                    <a:cubicBezTo>
                      <a:pt x="23" y="18"/>
                      <a:pt x="24" y="15"/>
                      <a:pt x="24" y="11"/>
                    </a:cubicBezTo>
                    <a:cubicBezTo>
                      <a:pt x="24" y="8"/>
                      <a:pt x="23" y="5"/>
                      <a:pt x="21" y="3"/>
                    </a:cubicBezTo>
                  </a:path>
                </a:pathLst>
              </a:custGeom>
              <a:grpFill/>
              <a:ln w="9525">
                <a:noFill/>
              </a:ln>
            </p:spPr>
            <p:txBody>
              <a:bodyPr/>
              <a:lstStyle/>
              <a:p>
                <a:endParaRPr lang="zh-CN" altLang="en-US"/>
              </a:p>
            </p:txBody>
          </p:sp>
          <p:sp>
            <p:nvSpPr>
              <p:cNvPr id="635" name="Freeform 633"/>
              <p:cNvSpPr/>
              <p:nvPr/>
            </p:nvSpPr>
            <p:spPr>
              <a:xfrm>
                <a:off x="5290" y="5555"/>
                <a:ext cx="171" cy="167"/>
              </a:xfrm>
              <a:custGeom>
                <a:avLst/>
                <a:gdLst/>
                <a:ahLst/>
                <a:cxnLst>
                  <a:cxn ang="0">
                    <a:pos x="203307215" y="30241875"/>
                  </a:cxn>
                  <a:cxn ang="0">
                    <a:pos x="116176440" y="0"/>
                  </a:cxn>
                  <a:cxn ang="0">
                    <a:pos x="38725480" y="30241875"/>
                  </a:cxn>
                  <a:cxn ang="0">
                    <a:pos x="0" y="110886875"/>
                  </a:cxn>
                  <a:cxn ang="0">
                    <a:pos x="38725480" y="201612500"/>
                  </a:cxn>
                  <a:cxn ang="0">
                    <a:pos x="116176440" y="241935000"/>
                  </a:cxn>
                  <a:cxn ang="0">
                    <a:pos x="203307215" y="201612500"/>
                  </a:cxn>
                  <a:cxn ang="0">
                    <a:pos x="242032695" y="110886875"/>
                  </a:cxn>
                  <a:cxn ang="0">
                    <a:pos x="203307215" y="30241875"/>
                  </a:cxn>
                </a:cxnLst>
                <a:rect l="0" t="0" r="0" b="0"/>
                <a:pathLst>
                  <a:path w="25" h="24">
                    <a:moveTo>
                      <a:pt x="21" y="3"/>
                    </a:moveTo>
                    <a:cubicBezTo>
                      <a:pt x="19" y="1"/>
                      <a:pt x="16" y="0"/>
                      <a:pt x="12" y="0"/>
                    </a:cubicBezTo>
                    <a:cubicBezTo>
                      <a:pt x="9" y="0"/>
                      <a:pt x="6" y="1"/>
                      <a:pt x="4" y="3"/>
                    </a:cubicBezTo>
                    <a:cubicBezTo>
                      <a:pt x="2" y="5"/>
                      <a:pt x="0" y="8"/>
                      <a:pt x="0" y="11"/>
                    </a:cubicBezTo>
                    <a:cubicBezTo>
                      <a:pt x="0" y="15"/>
                      <a:pt x="2" y="18"/>
                      <a:pt x="4" y="20"/>
                    </a:cubicBezTo>
                    <a:cubicBezTo>
                      <a:pt x="6" y="23"/>
                      <a:pt x="9" y="24"/>
                      <a:pt x="12" y="24"/>
                    </a:cubicBezTo>
                    <a:cubicBezTo>
                      <a:pt x="16" y="24"/>
                      <a:pt x="19" y="23"/>
                      <a:pt x="21" y="20"/>
                    </a:cubicBezTo>
                    <a:cubicBezTo>
                      <a:pt x="24" y="18"/>
                      <a:pt x="25" y="15"/>
                      <a:pt x="25" y="11"/>
                    </a:cubicBezTo>
                    <a:cubicBezTo>
                      <a:pt x="25" y="8"/>
                      <a:pt x="24" y="5"/>
                      <a:pt x="21" y="3"/>
                    </a:cubicBezTo>
                  </a:path>
                </a:pathLst>
              </a:custGeom>
              <a:grpFill/>
              <a:ln w="9525">
                <a:noFill/>
              </a:ln>
            </p:spPr>
            <p:txBody>
              <a:bodyPr/>
              <a:lstStyle/>
              <a:p>
                <a:endParaRPr lang="zh-CN" altLang="en-US"/>
              </a:p>
            </p:txBody>
          </p:sp>
          <p:sp>
            <p:nvSpPr>
              <p:cNvPr id="636" name="Freeform 634"/>
              <p:cNvSpPr/>
              <p:nvPr/>
            </p:nvSpPr>
            <p:spPr>
              <a:xfrm>
                <a:off x="5551" y="5555"/>
                <a:ext cx="167" cy="167"/>
              </a:xfrm>
              <a:custGeom>
                <a:avLst/>
                <a:gdLst/>
                <a:ahLst/>
                <a:cxnLst>
                  <a:cxn ang="0">
                    <a:pos x="120967500" y="0"/>
                  </a:cxn>
                  <a:cxn ang="0">
                    <a:pos x="30241875" y="30241875"/>
                  </a:cxn>
                  <a:cxn ang="0">
                    <a:pos x="0" y="110886875"/>
                  </a:cxn>
                  <a:cxn ang="0">
                    <a:pos x="30241875" y="201612500"/>
                  </a:cxn>
                  <a:cxn ang="0">
                    <a:pos x="120967500" y="241935000"/>
                  </a:cxn>
                  <a:cxn ang="0">
                    <a:pos x="201612500" y="201612500"/>
                  </a:cxn>
                  <a:cxn ang="0">
                    <a:pos x="241935000" y="110886875"/>
                  </a:cxn>
                  <a:cxn ang="0">
                    <a:pos x="201612500" y="30241875"/>
                  </a:cxn>
                  <a:cxn ang="0">
                    <a:pos x="120967500" y="0"/>
                  </a:cxn>
                </a:cxnLst>
                <a:rect l="0" t="0" r="0" b="0"/>
                <a:pathLst>
                  <a:path w="24" h="24">
                    <a:moveTo>
                      <a:pt x="12" y="0"/>
                    </a:moveTo>
                    <a:cubicBezTo>
                      <a:pt x="9" y="0"/>
                      <a:pt x="6" y="1"/>
                      <a:pt x="3" y="3"/>
                    </a:cubicBezTo>
                    <a:cubicBezTo>
                      <a:pt x="1" y="5"/>
                      <a:pt x="0" y="8"/>
                      <a:pt x="0" y="11"/>
                    </a:cubicBezTo>
                    <a:cubicBezTo>
                      <a:pt x="0" y="15"/>
                      <a:pt x="1" y="18"/>
                      <a:pt x="3" y="20"/>
                    </a:cubicBezTo>
                    <a:cubicBezTo>
                      <a:pt x="6" y="23"/>
                      <a:pt x="9" y="24"/>
                      <a:pt x="12" y="24"/>
                    </a:cubicBezTo>
                    <a:cubicBezTo>
                      <a:pt x="15" y="24"/>
                      <a:pt x="18" y="23"/>
                      <a:pt x="20" y="20"/>
                    </a:cubicBezTo>
                    <a:cubicBezTo>
                      <a:pt x="23" y="18"/>
                      <a:pt x="24" y="15"/>
                      <a:pt x="24" y="11"/>
                    </a:cubicBezTo>
                    <a:cubicBezTo>
                      <a:pt x="24" y="8"/>
                      <a:pt x="23" y="5"/>
                      <a:pt x="20" y="3"/>
                    </a:cubicBezTo>
                    <a:cubicBezTo>
                      <a:pt x="18" y="1"/>
                      <a:pt x="15" y="0"/>
                      <a:pt x="12" y="0"/>
                    </a:cubicBezTo>
                  </a:path>
                </a:pathLst>
              </a:custGeom>
              <a:grpFill/>
              <a:ln w="9525">
                <a:noFill/>
              </a:ln>
            </p:spPr>
            <p:txBody>
              <a:bodyPr/>
              <a:lstStyle/>
              <a:p>
                <a:endParaRPr lang="zh-CN" altLang="en-US"/>
              </a:p>
            </p:txBody>
          </p:sp>
          <p:sp>
            <p:nvSpPr>
              <p:cNvPr id="637" name="Freeform 635"/>
              <p:cNvSpPr/>
              <p:nvPr/>
            </p:nvSpPr>
            <p:spPr>
              <a:xfrm>
                <a:off x="5551" y="5813"/>
                <a:ext cx="167" cy="164"/>
              </a:xfrm>
              <a:custGeom>
                <a:avLst/>
                <a:gdLst/>
                <a:ahLst/>
                <a:cxnLst>
                  <a:cxn ang="0">
                    <a:pos x="120967500" y="0"/>
                  </a:cxn>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 ang="0">
                    <a:pos x="120967500" y="0"/>
                  </a:cxn>
                </a:cxnLst>
                <a:rect l="0" t="0" r="0" b="0"/>
                <a:pathLst>
                  <a:path w="24" h="24">
                    <a:moveTo>
                      <a:pt x="12" y="0"/>
                    </a:move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cubicBezTo>
                      <a:pt x="18" y="1"/>
                      <a:pt x="15" y="0"/>
                      <a:pt x="12" y="0"/>
                    </a:cubicBezTo>
                  </a:path>
                </a:pathLst>
              </a:custGeom>
              <a:grpFill/>
              <a:ln w="9525">
                <a:noFill/>
              </a:ln>
            </p:spPr>
            <p:txBody>
              <a:bodyPr/>
              <a:lstStyle/>
              <a:p>
                <a:endParaRPr lang="zh-CN" altLang="en-US"/>
              </a:p>
            </p:txBody>
          </p:sp>
          <p:sp>
            <p:nvSpPr>
              <p:cNvPr id="638" name="Freeform 636"/>
              <p:cNvSpPr/>
              <p:nvPr/>
            </p:nvSpPr>
            <p:spPr>
              <a:xfrm>
                <a:off x="6064" y="5293"/>
                <a:ext cx="171" cy="167"/>
              </a:xfrm>
              <a:custGeom>
                <a:avLst/>
                <a:gdLst/>
                <a:ahLst/>
                <a:cxnLst>
                  <a:cxn ang="0">
                    <a:pos x="203307215" y="40322500"/>
                  </a:cxn>
                  <a:cxn ang="0">
                    <a:pos x="116176440" y="0"/>
                  </a:cxn>
                  <a:cxn ang="0">
                    <a:pos x="38725480" y="40322500"/>
                  </a:cxn>
                  <a:cxn ang="0">
                    <a:pos x="0" y="120967500"/>
                  </a:cxn>
                  <a:cxn ang="0">
                    <a:pos x="38725480" y="211693125"/>
                  </a:cxn>
                  <a:cxn ang="0">
                    <a:pos x="116176440" y="241935000"/>
                  </a:cxn>
                  <a:cxn ang="0">
                    <a:pos x="203307215" y="211693125"/>
                  </a:cxn>
                  <a:cxn ang="0">
                    <a:pos x="242032695" y="120967500"/>
                  </a:cxn>
                  <a:cxn ang="0">
                    <a:pos x="20330721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639" name="Freeform 637"/>
              <p:cNvSpPr/>
              <p:nvPr/>
            </p:nvSpPr>
            <p:spPr>
              <a:xfrm>
                <a:off x="3742" y="271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40" name="Freeform 638"/>
              <p:cNvSpPr/>
              <p:nvPr/>
            </p:nvSpPr>
            <p:spPr>
              <a:xfrm>
                <a:off x="3742" y="297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5" y="0"/>
                      <a:pt x="12" y="0"/>
                    </a:cubicBezTo>
                    <a:cubicBezTo>
                      <a:pt x="9" y="0"/>
                      <a:pt x="6" y="1"/>
                      <a:pt x="4" y="3"/>
                    </a:cubicBezTo>
                    <a:cubicBezTo>
                      <a:pt x="2" y="6"/>
                      <a:pt x="0" y="9"/>
                      <a:pt x="0" y="12"/>
                    </a:cubicBezTo>
                    <a:cubicBezTo>
                      <a:pt x="0" y="15"/>
                      <a:pt x="2"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641" name="Freeform 639"/>
              <p:cNvSpPr/>
              <p:nvPr/>
            </p:nvSpPr>
            <p:spPr>
              <a:xfrm>
                <a:off x="3742" y="323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5" y="0"/>
                      <a:pt x="12" y="0"/>
                    </a:cubicBezTo>
                    <a:cubicBezTo>
                      <a:pt x="9" y="0"/>
                      <a:pt x="6" y="2"/>
                      <a:pt x="4" y="4"/>
                    </a:cubicBezTo>
                    <a:cubicBezTo>
                      <a:pt x="2" y="6"/>
                      <a:pt x="0" y="9"/>
                      <a:pt x="0" y="12"/>
                    </a:cubicBezTo>
                    <a:cubicBezTo>
                      <a:pt x="0" y="16"/>
                      <a:pt x="2"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42" name="Freeform 640"/>
              <p:cNvSpPr/>
              <p:nvPr/>
            </p:nvSpPr>
            <p:spPr>
              <a:xfrm>
                <a:off x="3742" y="3488"/>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43" name="Freeform 641"/>
              <p:cNvSpPr/>
              <p:nvPr/>
            </p:nvSpPr>
            <p:spPr>
              <a:xfrm>
                <a:off x="3742" y="3749"/>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5" y="0"/>
                      <a:pt x="12" y="0"/>
                    </a:cubicBezTo>
                    <a:cubicBezTo>
                      <a:pt x="9" y="0"/>
                      <a:pt x="6" y="1"/>
                      <a:pt x="4" y="4"/>
                    </a:cubicBezTo>
                    <a:cubicBezTo>
                      <a:pt x="2" y="6"/>
                      <a:pt x="0" y="9"/>
                      <a:pt x="0" y="12"/>
                    </a:cubicBezTo>
                    <a:cubicBezTo>
                      <a:pt x="0" y="16"/>
                      <a:pt x="2" y="18"/>
                      <a:pt x="4" y="20"/>
                    </a:cubicBezTo>
                    <a:cubicBezTo>
                      <a:pt x="6" y="23"/>
                      <a:pt x="9" y="24"/>
                      <a:pt x="12" y="24"/>
                    </a:cubicBezTo>
                    <a:cubicBezTo>
                      <a:pt x="15"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44" name="Freeform 642"/>
              <p:cNvSpPr/>
              <p:nvPr/>
            </p:nvSpPr>
            <p:spPr>
              <a:xfrm>
                <a:off x="2714" y="2201"/>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645" name="Freeform 643"/>
              <p:cNvSpPr/>
              <p:nvPr/>
            </p:nvSpPr>
            <p:spPr>
              <a:xfrm>
                <a:off x="2972" y="2201"/>
                <a:ext cx="164" cy="167"/>
              </a:xfrm>
              <a:custGeom>
                <a:avLst/>
                <a:gdLst/>
                <a:ahLst/>
                <a:cxnLst>
                  <a:cxn ang="0">
                    <a:pos x="193297930" y="30241875"/>
                  </a:cxn>
                  <a:cxn ang="0">
                    <a:pos x="115978136" y="0"/>
                  </a:cxn>
                  <a:cxn ang="0">
                    <a:pos x="38658343" y="30241875"/>
                  </a:cxn>
                  <a:cxn ang="0">
                    <a:pos x="0" y="120967500"/>
                  </a:cxn>
                  <a:cxn ang="0">
                    <a:pos x="38658343"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646" name="Freeform 644"/>
              <p:cNvSpPr/>
              <p:nvPr/>
            </p:nvSpPr>
            <p:spPr>
              <a:xfrm>
                <a:off x="3227" y="2201"/>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647" name="Freeform 645"/>
              <p:cNvSpPr/>
              <p:nvPr/>
            </p:nvSpPr>
            <p:spPr>
              <a:xfrm>
                <a:off x="4000" y="2459"/>
                <a:ext cx="171" cy="164"/>
              </a:xfrm>
              <a:custGeom>
                <a:avLst/>
                <a:gdLst/>
                <a:ahLst/>
                <a:cxnLst>
                  <a:cxn ang="0">
                    <a:pos x="203307215" y="38661970"/>
                  </a:cxn>
                  <a:cxn ang="0">
                    <a:pos x="116176440" y="0"/>
                  </a:cxn>
                  <a:cxn ang="0">
                    <a:pos x="38725480" y="38661970"/>
                  </a:cxn>
                  <a:cxn ang="0">
                    <a:pos x="0" y="115982800"/>
                  </a:cxn>
                  <a:cxn ang="0">
                    <a:pos x="38725480" y="202966013"/>
                  </a:cxn>
                  <a:cxn ang="0">
                    <a:pos x="116176440" y="231962490"/>
                  </a:cxn>
                  <a:cxn ang="0">
                    <a:pos x="203307215" y="202966013"/>
                  </a:cxn>
                  <a:cxn ang="0">
                    <a:pos x="242032695" y="115982800"/>
                  </a:cxn>
                  <a:cxn ang="0">
                    <a:pos x="20330721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648" name="Freeform 646"/>
              <p:cNvSpPr/>
              <p:nvPr/>
            </p:nvSpPr>
            <p:spPr>
              <a:xfrm>
                <a:off x="3742" y="2459"/>
                <a:ext cx="167"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Lst>
                <a:rect l="0" t="0" r="0" b="0"/>
                <a:pathLst>
                  <a:path w="24" h="24">
                    <a:moveTo>
                      <a:pt x="21" y="4"/>
                    </a:moveTo>
                    <a:cubicBezTo>
                      <a:pt x="18" y="1"/>
                      <a:pt x="15" y="0"/>
                      <a:pt x="12" y="0"/>
                    </a:cubicBezTo>
                    <a:cubicBezTo>
                      <a:pt x="9" y="0"/>
                      <a:pt x="6" y="1"/>
                      <a:pt x="4" y="4"/>
                    </a:cubicBezTo>
                    <a:cubicBezTo>
                      <a:pt x="2" y="6"/>
                      <a:pt x="0" y="9"/>
                      <a:pt x="0" y="12"/>
                    </a:cubicBezTo>
                    <a:cubicBezTo>
                      <a:pt x="0" y="16"/>
                      <a:pt x="2"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49" name="Freeform 647"/>
              <p:cNvSpPr/>
              <p:nvPr/>
            </p:nvSpPr>
            <p:spPr>
              <a:xfrm>
                <a:off x="4262" y="1685"/>
                <a:ext cx="164" cy="164"/>
              </a:xfrm>
              <a:custGeom>
                <a:avLst/>
                <a:gdLst/>
                <a:ahLst/>
                <a:cxnLst>
                  <a:cxn ang="0">
                    <a:pos x="193297930" y="38661970"/>
                  </a:cxn>
                  <a:cxn ang="0">
                    <a:pos x="115978136" y="0"/>
                  </a:cxn>
                  <a:cxn ang="0">
                    <a:pos x="38658343" y="38661970"/>
                  </a:cxn>
                  <a:cxn ang="0">
                    <a:pos x="0" y="115982800"/>
                  </a:cxn>
                  <a:cxn ang="0">
                    <a:pos x="38658343" y="193303630"/>
                  </a:cxn>
                  <a:cxn ang="0">
                    <a:pos x="115978136" y="231962490"/>
                  </a:cxn>
                  <a:cxn ang="0">
                    <a:pos x="193297930" y="193303630"/>
                  </a:cxn>
                  <a:cxn ang="0">
                    <a:pos x="231956273" y="115982800"/>
                  </a:cxn>
                  <a:cxn ang="0">
                    <a:pos x="193297930" y="38661970"/>
                  </a:cxn>
                </a:cxnLst>
                <a:rect l="0" t="0" r="0" b="0"/>
                <a:pathLst>
                  <a:path w="24" h="24">
                    <a:moveTo>
                      <a:pt x="20" y="4"/>
                    </a:moveTo>
                    <a:cubicBezTo>
                      <a:pt x="18" y="1"/>
                      <a:pt x="15" y="0"/>
                      <a:pt x="12" y="0"/>
                    </a:cubicBezTo>
                    <a:cubicBezTo>
                      <a:pt x="9" y="0"/>
                      <a:pt x="6" y="1"/>
                      <a:pt x="4" y="4"/>
                    </a:cubicBezTo>
                    <a:cubicBezTo>
                      <a:pt x="1" y="6"/>
                      <a:pt x="0" y="9"/>
                      <a:pt x="0" y="12"/>
                    </a:cubicBezTo>
                    <a:cubicBezTo>
                      <a:pt x="0" y="16"/>
                      <a:pt x="1" y="18"/>
                      <a:pt x="4"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650" name="Freeform 648"/>
              <p:cNvSpPr/>
              <p:nvPr/>
            </p:nvSpPr>
            <p:spPr>
              <a:xfrm>
                <a:off x="4262" y="1940"/>
                <a:ext cx="164" cy="167"/>
              </a:xfrm>
              <a:custGeom>
                <a:avLst/>
                <a:gdLst/>
                <a:ahLst/>
                <a:cxnLst>
                  <a:cxn ang="0">
                    <a:pos x="193297930" y="40322500"/>
                  </a:cxn>
                  <a:cxn ang="0">
                    <a:pos x="115978136" y="0"/>
                  </a:cxn>
                  <a:cxn ang="0">
                    <a:pos x="38658343" y="40322500"/>
                  </a:cxn>
                  <a:cxn ang="0">
                    <a:pos x="0" y="120967500"/>
                  </a:cxn>
                  <a:cxn ang="0">
                    <a:pos x="38658343"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2"/>
                      <a:pt x="15" y="0"/>
                      <a:pt x="12" y="0"/>
                    </a:cubicBezTo>
                    <a:cubicBezTo>
                      <a:pt x="9" y="0"/>
                      <a:pt x="6" y="2"/>
                      <a:pt x="4" y="4"/>
                    </a:cubicBezTo>
                    <a:cubicBezTo>
                      <a:pt x="1" y="6"/>
                      <a:pt x="0" y="9"/>
                      <a:pt x="0" y="12"/>
                    </a:cubicBezTo>
                    <a:cubicBezTo>
                      <a:pt x="0" y="16"/>
                      <a:pt x="1" y="19"/>
                      <a:pt x="4" y="21"/>
                    </a:cubicBezTo>
                    <a:cubicBezTo>
                      <a:pt x="6" y="23"/>
                      <a:pt x="9" y="24"/>
                      <a:pt x="12" y="24"/>
                    </a:cubicBezTo>
                    <a:cubicBezTo>
                      <a:pt x="15" y="24"/>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51" name="Freeform 649"/>
              <p:cNvSpPr/>
              <p:nvPr/>
            </p:nvSpPr>
            <p:spPr>
              <a:xfrm>
                <a:off x="6325" y="3230"/>
                <a:ext cx="164" cy="167"/>
              </a:xfrm>
              <a:custGeom>
                <a:avLst/>
                <a:gdLst/>
                <a:ahLst/>
                <a:cxnLst>
                  <a:cxn ang="0">
                    <a:pos x="193297930" y="40322500"/>
                  </a:cxn>
                  <a:cxn ang="0">
                    <a:pos x="115978136" y="0"/>
                  </a:cxn>
                  <a:cxn ang="0">
                    <a:pos x="38658343" y="40322500"/>
                  </a:cxn>
                  <a:cxn ang="0">
                    <a:pos x="0" y="120967500"/>
                  </a:cxn>
                  <a:cxn ang="0">
                    <a:pos x="38658343"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652" name="Freeform 650"/>
              <p:cNvSpPr/>
              <p:nvPr/>
            </p:nvSpPr>
            <p:spPr>
              <a:xfrm>
                <a:off x="6325" y="3488"/>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53" name="Freeform 651"/>
              <p:cNvSpPr/>
              <p:nvPr/>
            </p:nvSpPr>
            <p:spPr>
              <a:xfrm>
                <a:off x="6579" y="3488"/>
                <a:ext cx="174" cy="171"/>
              </a:xfrm>
              <a:custGeom>
                <a:avLst/>
                <a:gdLst/>
                <a:ahLst/>
                <a:cxnLst>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 ang="0">
                    <a:pos x="120967500" y="0"/>
                  </a:cxn>
                </a:cxnLst>
                <a:rect l="0" t="0" r="0" b="0"/>
                <a:pathLst>
                  <a:path w="25" h="25">
                    <a:moveTo>
                      <a:pt x="12" y="0"/>
                    </a:move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cubicBezTo>
                      <a:pt x="19" y="2"/>
                      <a:pt x="16" y="0"/>
                      <a:pt x="12" y="0"/>
                    </a:cubicBezTo>
                  </a:path>
                </a:pathLst>
              </a:custGeom>
              <a:grpFill/>
              <a:ln w="9525">
                <a:noFill/>
              </a:ln>
            </p:spPr>
            <p:txBody>
              <a:bodyPr/>
              <a:lstStyle/>
              <a:p>
                <a:endParaRPr lang="zh-CN" altLang="en-US"/>
              </a:p>
            </p:txBody>
          </p:sp>
          <p:sp>
            <p:nvSpPr>
              <p:cNvPr id="654" name="Freeform 652"/>
              <p:cNvSpPr/>
              <p:nvPr/>
            </p:nvSpPr>
            <p:spPr>
              <a:xfrm>
                <a:off x="6064" y="2714"/>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655" name="Freeform 653"/>
              <p:cNvSpPr/>
              <p:nvPr/>
            </p:nvSpPr>
            <p:spPr>
              <a:xfrm>
                <a:off x="6325" y="2975"/>
                <a:ext cx="164" cy="167"/>
              </a:xfrm>
              <a:custGeom>
                <a:avLst/>
                <a:gdLst/>
                <a:ahLst/>
                <a:cxnLst>
                  <a:cxn ang="0">
                    <a:pos x="193297930" y="30241875"/>
                  </a:cxn>
                  <a:cxn ang="0">
                    <a:pos x="115978136" y="0"/>
                  </a:cxn>
                  <a:cxn ang="0">
                    <a:pos x="38658343" y="30241875"/>
                  </a:cxn>
                  <a:cxn ang="0">
                    <a:pos x="0" y="120967500"/>
                  </a:cxn>
                  <a:cxn ang="0">
                    <a:pos x="38658343"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656" name="Freeform 654"/>
              <p:cNvSpPr/>
              <p:nvPr/>
            </p:nvSpPr>
            <p:spPr>
              <a:xfrm>
                <a:off x="6579" y="1685"/>
                <a:ext cx="174"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657" name="Freeform 655"/>
              <p:cNvSpPr/>
              <p:nvPr/>
            </p:nvSpPr>
            <p:spPr>
              <a:xfrm>
                <a:off x="6841" y="1166"/>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658" name="Freeform 656"/>
              <p:cNvSpPr/>
              <p:nvPr/>
            </p:nvSpPr>
            <p:spPr>
              <a:xfrm>
                <a:off x="6841" y="1424"/>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59" name="Freeform 657"/>
              <p:cNvSpPr/>
              <p:nvPr/>
            </p:nvSpPr>
            <p:spPr>
              <a:xfrm>
                <a:off x="6841" y="1685"/>
                <a:ext cx="167" cy="164"/>
              </a:xfrm>
              <a:custGeom>
                <a:avLst/>
                <a:gdLst/>
                <a:ahLst/>
                <a:cxnLst>
                  <a:cxn ang="0">
                    <a:pos x="201612500" y="38661970"/>
                  </a:cxn>
                  <a:cxn ang="0">
                    <a:pos x="120967500" y="0"/>
                  </a:cxn>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660" name="Freeform 658"/>
              <p:cNvSpPr/>
              <p:nvPr/>
            </p:nvSpPr>
            <p:spPr>
              <a:xfrm>
                <a:off x="6841" y="1940"/>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4"/>
                      <a:pt x="12" y="24"/>
                    </a:cubicBezTo>
                    <a:cubicBezTo>
                      <a:pt x="15" y="24"/>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61" name="Freeform 659"/>
              <p:cNvSpPr/>
              <p:nvPr/>
            </p:nvSpPr>
            <p:spPr>
              <a:xfrm>
                <a:off x="6841" y="2201"/>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662" name="Freeform 660"/>
              <p:cNvSpPr/>
              <p:nvPr/>
            </p:nvSpPr>
            <p:spPr>
              <a:xfrm>
                <a:off x="6325" y="1424"/>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63" name="Freeform 661"/>
              <p:cNvSpPr/>
              <p:nvPr/>
            </p:nvSpPr>
            <p:spPr>
              <a:xfrm>
                <a:off x="6841" y="911"/>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664" name="Freeform 662"/>
              <p:cNvSpPr/>
              <p:nvPr/>
            </p:nvSpPr>
            <p:spPr>
              <a:xfrm>
                <a:off x="7099" y="1166"/>
                <a:ext cx="164" cy="167"/>
              </a:xfrm>
              <a:custGeom>
                <a:avLst/>
                <a:gdLst/>
                <a:ahLst/>
                <a:cxnLst>
                  <a:cxn ang="0">
                    <a:pos x="202963293" y="40322500"/>
                  </a:cxn>
                  <a:cxn ang="0">
                    <a:pos x="115978136" y="0"/>
                  </a:cxn>
                  <a:cxn ang="0">
                    <a:pos x="38658343" y="40322500"/>
                  </a:cxn>
                  <a:cxn ang="0">
                    <a:pos x="0" y="120967500"/>
                  </a:cxn>
                  <a:cxn ang="0">
                    <a:pos x="38658343" y="211693125"/>
                  </a:cxn>
                  <a:cxn ang="0">
                    <a:pos x="115978136" y="241935000"/>
                  </a:cxn>
                  <a:cxn ang="0">
                    <a:pos x="202963293" y="211693125"/>
                  </a:cxn>
                  <a:cxn ang="0">
                    <a:pos x="231956273" y="120967500"/>
                  </a:cxn>
                  <a:cxn ang="0">
                    <a:pos x="202963293"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65" name="Freeform 663"/>
              <p:cNvSpPr/>
              <p:nvPr/>
            </p:nvSpPr>
            <p:spPr>
              <a:xfrm>
                <a:off x="7099" y="1424"/>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66" name="Freeform 664"/>
              <p:cNvSpPr/>
              <p:nvPr/>
            </p:nvSpPr>
            <p:spPr>
              <a:xfrm>
                <a:off x="7099" y="1685"/>
                <a:ext cx="164" cy="164"/>
              </a:xfrm>
              <a:custGeom>
                <a:avLst/>
                <a:gdLst/>
                <a:ahLst/>
                <a:cxnLst>
                  <a:cxn ang="0">
                    <a:pos x="202963293" y="38661970"/>
                  </a:cxn>
                  <a:cxn ang="0">
                    <a:pos x="115978136" y="0"/>
                  </a:cxn>
                  <a:cxn ang="0">
                    <a:pos x="38658343" y="38661970"/>
                  </a:cxn>
                  <a:cxn ang="0">
                    <a:pos x="0" y="115982800"/>
                  </a:cxn>
                  <a:cxn ang="0">
                    <a:pos x="38658343" y="193303630"/>
                  </a:cxn>
                  <a:cxn ang="0">
                    <a:pos x="115978136" y="231962490"/>
                  </a:cxn>
                  <a:cxn ang="0">
                    <a:pos x="202963293" y="193303630"/>
                  </a:cxn>
                  <a:cxn ang="0">
                    <a:pos x="231956273" y="115982800"/>
                  </a:cxn>
                  <a:cxn ang="0">
                    <a:pos x="202963293"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67" name="Freeform 665"/>
              <p:cNvSpPr/>
              <p:nvPr/>
            </p:nvSpPr>
            <p:spPr>
              <a:xfrm>
                <a:off x="7099" y="1940"/>
                <a:ext cx="164" cy="167"/>
              </a:xfrm>
              <a:custGeom>
                <a:avLst/>
                <a:gdLst/>
                <a:ahLst/>
                <a:cxnLst>
                  <a:cxn ang="0">
                    <a:pos x="202963293" y="40322500"/>
                  </a:cxn>
                  <a:cxn ang="0">
                    <a:pos x="115978136" y="0"/>
                  </a:cxn>
                  <a:cxn ang="0">
                    <a:pos x="38658343" y="40322500"/>
                  </a:cxn>
                  <a:cxn ang="0">
                    <a:pos x="0" y="120967500"/>
                  </a:cxn>
                  <a:cxn ang="0">
                    <a:pos x="38658343" y="211693125"/>
                  </a:cxn>
                  <a:cxn ang="0">
                    <a:pos x="115978136" y="241935000"/>
                  </a:cxn>
                  <a:cxn ang="0">
                    <a:pos x="202963293" y="211693125"/>
                  </a:cxn>
                  <a:cxn ang="0">
                    <a:pos x="231956273" y="120967500"/>
                  </a:cxn>
                  <a:cxn ang="0">
                    <a:pos x="202963293"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4"/>
                      <a:pt x="12" y="24"/>
                    </a:cubicBezTo>
                    <a:cubicBezTo>
                      <a:pt x="16" y="24"/>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68" name="Freeform 666"/>
              <p:cNvSpPr/>
              <p:nvPr/>
            </p:nvSpPr>
            <p:spPr>
              <a:xfrm>
                <a:off x="7099" y="2201"/>
                <a:ext cx="164" cy="167"/>
              </a:xfrm>
              <a:custGeom>
                <a:avLst/>
                <a:gdLst/>
                <a:ahLst/>
                <a:cxnLst>
                  <a:cxn ang="0">
                    <a:pos x="202963293" y="30241875"/>
                  </a:cxn>
                  <a:cxn ang="0">
                    <a:pos x="115978136" y="0"/>
                  </a:cxn>
                  <a:cxn ang="0">
                    <a:pos x="38658343" y="30241875"/>
                  </a:cxn>
                  <a:cxn ang="0">
                    <a:pos x="0" y="120967500"/>
                  </a:cxn>
                  <a:cxn ang="0">
                    <a:pos x="38658343" y="201612500"/>
                  </a:cxn>
                  <a:cxn ang="0">
                    <a:pos x="115978136" y="241935000"/>
                  </a:cxn>
                  <a:cxn ang="0">
                    <a:pos x="202963293" y="201612500"/>
                  </a:cxn>
                  <a:cxn ang="0">
                    <a:pos x="231956273" y="120967500"/>
                  </a:cxn>
                  <a:cxn ang="0">
                    <a:pos x="202963293"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669" name="Freeform 667"/>
              <p:cNvSpPr/>
              <p:nvPr/>
            </p:nvSpPr>
            <p:spPr>
              <a:xfrm>
                <a:off x="7099" y="2459"/>
                <a:ext cx="164" cy="164"/>
              </a:xfrm>
              <a:custGeom>
                <a:avLst/>
                <a:gdLst/>
                <a:ahLst/>
                <a:cxnLst>
                  <a:cxn ang="0">
                    <a:pos x="202963293" y="38661970"/>
                  </a:cxn>
                  <a:cxn ang="0">
                    <a:pos x="115978136" y="0"/>
                  </a:cxn>
                  <a:cxn ang="0">
                    <a:pos x="38658343" y="38661970"/>
                  </a:cxn>
                  <a:cxn ang="0">
                    <a:pos x="0" y="115982800"/>
                  </a:cxn>
                  <a:cxn ang="0">
                    <a:pos x="38658343" y="202966013"/>
                  </a:cxn>
                  <a:cxn ang="0">
                    <a:pos x="115978136" y="231962490"/>
                  </a:cxn>
                  <a:cxn ang="0">
                    <a:pos x="202963293" y="202966013"/>
                  </a:cxn>
                  <a:cxn ang="0">
                    <a:pos x="231956273" y="115982800"/>
                  </a:cxn>
                  <a:cxn ang="0">
                    <a:pos x="202963293"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70" name="Freeform 668"/>
              <p:cNvSpPr/>
              <p:nvPr/>
            </p:nvSpPr>
            <p:spPr>
              <a:xfrm>
                <a:off x="7099" y="2714"/>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71" name="Freeform 669"/>
              <p:cNvSpPr/>
              <p:nvPr/>
            </p:nvSpPr>
            <p:spPr>
              <a:xfrm>
                <a:off x="7099" y="2975"/>
                <a:ext cx="164" cy="167"/>
              </a:xfrm>
              <a:custGeom>
                <a:avLst/>
                <a:gdLst/>
                <a:ahLst/>
                <a:cxnLst>
                  <a:cxn ang="0">
                    <a:pos x="202963293" y="30241875"/>
                  </a:cxn>
                  <a:cxn ang="0">
                    <a:pos x="115978136" y="0"/>
                  </a:cxn>
                  <a:cxn ang="0">
                    <a:pos x="38658343" y="30241875"/>
                  </a:cxn>
                  <a:cxn ang="0">
                    <a:pos x="0" y="120967500"/>
                  </a:cxn>
                  <a:cxn ang="0">
                    <a:pos x="38658343" y="201612500"/>
                  </a:cxn>
                  <a:cxn ang="0">
                    <a:pos x="115978136" y="241935000"/>
                  </a:cxn>
                  <a:cxn ang="0">
                    <a:pos x="202963293" y="201612500"/>
                  </a:cxn>
                  <a:cxn ang="0">
                    <a:pos x="231956273" y="120967500"/>
                  </a:cxn>
                  <a:cxn ang="0">
                    <a:pos x="202963293"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672" name="Freeform 670"/>
              <p:cNvSpPr/>
              <p:nvPr/>
            </p:nvSpPr>
            <p:spPr>
              <a:xfrm>
                <a:off x="7353" y="1166"/>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673" name="Freeform 671"/>
              <p:cNvSpPr/>
              <p:nvPr/>
            </p:nvSpPr>
            <p:spPr>
              <a:xfrm>
                <a:off x="7353" y="1424"/>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674" name="Freeform 672"/>
              <p:cNvSpPr/>
              <p:nvPr/>
            </p:nvSpPr>
            <p:spPr>
              <a:xfrm>
                <a:off x="7353" y="1685"/>
                <a:ext cx="174"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675" name="Freeform 673"/>
              <p:cNvSpPr/>
              <p:nvPr/>
            </p:nvSpPr>
            <p:spPr>
              <a:xfrm>
                <a:off x="7353" y="1940"/>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4"/>
                      <a:pt x="12" y="24"/>
                    </a:cubicBezTo>
                    <a:cubicBezTo>
                      <a:pt x="16" y="24"/>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676" name="Freeform 674"/>
              <p:cNvSpPr/>
              <p:nvPr/>
            </p:nvSpPr>
            <p:spPr>
              <a:xfrm>
                <a:off x="7353" y="2201"/>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677" name="Freeform 675"/>
              <p:cNvSpPr/>
              <p:nvPr/>
            </p:nvSpPr>
            <p:spPr>
              <a:xfrm>
                <a:off x="7353" y="2459"/>
                <a:ext cx="174"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678" name="Freeform 676"/>
              <p:cNvSpPr/>
              <p:nvPr/>
            </p:nvSpPr>
            <p:spPr>
              <a:xfrm>
                <a:off x="7353" y="2714"/>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679" name="Freeform 677"/>
              <p:cNvSpPr/>
              <p:nvPr/>
            </p:nvSpPr>
            <p:spPr>
              <a:xfrm>
                <a:off x="7614" y="1166"/>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680" name="Freeform 678"/>
              <p:cNvSpPr/>
              <p:nvPr/>
            </p:nvSpPr>
            <p:spPr>
              <a:xfrm>
                <a:off x="7614" y="1424"/>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81" name="Freeform 679"/>
              <p:cNvSpPr/>
              <p:nvPr/>
            </p:nvSpPr>
            <p:spPr>
              <a:xfrm>
                <a:off x="7614" y="1685"/>
                <a:ext cx="167" cy="164"/>
              </a:xfrm>
              <a:custGeom>
                <a:avLst/>
                <a:gdLst/>
                <a:ahLst/>
                <a:cxnLst>
                  <a:cxn ang="0">
                    <a:pos x="201612500" y="38661970"/>
                  </a:cxn>
                  <a:cxn ang="0">
                    <a:pos x="120967500" y="0"/>
                  </a:cxn>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682" name="Freeform 680"/>
              <p:cNvSpPr/>
              <p:nvPr/>
            </p:nvSpPr>
            <p:spPr>
              <a:xfrm>
                <a:off x="7614" y="1940"/>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4"/>
                      <a:pt x="12" y="24"/>
                    </a:cubicBezTo>
                    <a:cubicBezTo>
                      <a:pt x="15" y="24"/>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83" name="Freeform 681"/>
              <p:cNvSpPr/>
              <p:nvPr/>
            </p:nvSpPr>
            <p:spPr>
              <a:xfrm>
                <a:off x="7614" y="2201"/>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684" name="Freeform 682"/>
              <p:cNvSpPr/>
              <p:nvPr/>
            </p:nvSpPr>
            <p:spPr>
              <a:xfrm>
                <a:off x="7614" y="2459"/>
                <a:ext cx="167" cy="164"/>
              </a:xfrm>
              <a:custGeom>
                <a:avLst/>
                <a:gdLst/>
                <a:ahLst/>
                <a:cxnLst>
                  <a:cxn ang="0">
                    <a:pos x="201612500" y="38661970"/>
                  </a:cxn>
                  <a:cxn ang="0">
                    <a:pos x="120967500" y="0"/>
                  </a:cxn>
                  <a:cxn ang="0">
                    <a:pos x="30241875" y="38661970"/>
                  </a:cxn>
                  <a:cxn ang="0">
                    <a:pos x="0" y="115982800"/>
                  </a:cxn>
                  <a:cxn ang="0">
                    <a:pos x="30241875"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685" name="Freeform 683"/>
              <p:cNvSpPr/>
              <p:nvPr/>
            </p:nvSpPr>
            <p:spPr>
              <a:xfrm>
                <a:off x="7872" y="1166"/>
                <a:ext cx="164" cy="167"/>
              </a:xfrm>
              <a:custGeom>
                <a:avLst/>
                <a:gdLst/>
                <a:ahLst/>
                <a:cxnLst>
                  <a:cxn ang="0">
                    <a:pos x="202963293" y="40322500"/>
                  </a:cxn>
                  <a:cxn ang="0">
                    <a:pos x="115978136" y="0"/>
                  </a:cxn>
                  <a:cxn ang="0">
                    <a:pos x="38658343" y="40322500"/>
                  </a:cxn>
                  <a:cxn ang="0">
                    <a:pos x="0" y="120967500"/>
                  </a:cxn>
                  <a:cxn ang="0">
                    <a:pos x="38658343" y="211693125"/>
                  </a:cxn>
                  <a:cxn ang="0">
                    <a:pos x="115978136" y="241935000"/>
                  </a:cxn>
                  <a:cxn ang="0">
                    <a:pos x="202963293" y="211693125"/>
                  </a:cxn>
                  <a:cxn ang="0">
                    <a:pos x="231956273" y="120967500"/>
                  </a:cxn>
                  <a:cxn ang="0">
                    <a:pos x="202963293" y="40322500"/>
                  </a:cxn>
                </a:cxnLst>
                <a:rect l="0" t="0" r="0" b="0"/>
                <a:pathLst>
                  <a:path w="24" h="24">
                    <a:moveTo>
                      <a:pt x="21" y="4"/>
                    </a:moveTo>
                    <a:cubicBezTo>
                      <a:pt x="18"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86" name="Freeform 684"/>
              <p:cNvSpPr/>
              <p:nvPr/>
            </p:nvSpPr>
            <p:spPr>
              <a:xfrm>
                <a:off x="7872" y="1424"/>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87" name="Freeform 685"/>
              <p:cNvSpPr/>
              <p:nvPr/>
            </p:nvSpPr>
            <p:spPr>
              <a:xfrm>
                <a:off x="7872" y="1685"/>
                <a:ext cx="164" cy="164"/>
              </a:xfrm>
              <a:custGeom>
                <a:avLst/>
                <a:gdLst/>
                <a:ahLst/>
                <a:cxnLst>
                  <a:cxn ang="0">
                    <a:pos x="202963293" y="38661970"/>
                  </a:cxn>
                  <a:cxn ang="0">
                    <a:pos x="115978136" y="0"/>
                  </a:cxn>
                  <a:cxn ang="0">
                    <a:pos x="38658343" y="38661970"/>
                  </a:cxn>
                  <a:cxn ang="0">
                    <a:pos x="0" y="115982800"/>
                  </a:cxn>
                  <a:cxn ang="0">
                    <a:pos x="38658343" y="193303630"/>
                  </a:cxn>
                  <a:cxn ang="0">
                    <a:pos x="115978136" y="231962490"/>
                  </a:cxn>
                  <a:cxn ang="0">
                    <a:pos x="202963293" y="193303630"/>
                  </a:cxn>
                  <a:cxn ang="0">
                    <a:pos x="231956273" y="115982800"/>
                  </a:cxn>
                  <a:cxn ang="0">
                    <a:pos x="202963293"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88" name="Freeform 686"/>
              <p:cNvSpPr/>
              <p:nvPr/>
            </p:nvSpPr>
            <p:spPr>
              <a:xfrm>
                <a:off x="7872" y="1940"/>
                <a:ext cx="164" cy="167"/>
              </a:xfrm>
              <a:custGeom>
                <a:avLst/>
                <a:gdLst/>
                <a:ahLst/>
                <a:cxnLst>
                  <a:cxn ang="0">
                    <a:pos x="202963293" y="40322500"/>
                  </a:cxn>
                  <a:cxn ang="0">
                    <a:pos x="115978136" y="0"/>
                  </a:cxn>
                  <a:cxn ang="0">
                    <a:pos x="38658343" y="40322500"/>
                  </a:cxn>
                  <a:cxn ang="0">
                    <a:pos x="0" y="120967500"/>
                  </a:cxn>
                  <a:cxn ang="0">
                    <a:pos x="38658343" y="211693125"/>
                  </a:cxn>
                  <a:cxn ang="0">
                    <a:pos x="115978136" y="241935000"/>
                  </a:cxn>
                  <a:cxn ang="0">
                    <a:pos x="202963293" y="211693125"/>
                  </a:cxn>
                  <a:cxn ang="0">
                    <a:pos x="231956273" y="120967500"/>
                  </a:cxn>
                  <a:cxn ang="0">
                    <a:pos x="202963293" y="40322500"/>
                  </a:cxn>
                </a:cxnLst>
                <a:rect l="0" t="0" r="0" b="0"/>
                <a:pathLst>
                  <a:path w="24" h="24">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4"/>
                      <a:pt x="12" y="24"/>
                    </a:cubicBezTo>
                    <a:cubicBezTo>
                      <a:pt x="16" y="24"/>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89" name="Freeform 687"/>
              <p:cNvSpPr/>
              <p:nvPr/>
            </p:nvSpPr>
            <p:spPr>
              <a:xfrm>
                <a:off x="7872" y="2201"/>
                <a:ext cx="164" cy="167"/>
              </a:xfrm>
              <a:custGeom>
                <a:avLst/>
                <a:gdLst/>
                <a:ahLst/>
                <a:cxnLst>
                  <a:cxn ang="0">
                    <a:pos x="202963293" y="30241875"/>
                  </a:cxn>
                  <a:cxn ang="0">
                    <a:pos x="115978136" y="0"/>
                  </a:cxn>
                  <a:cxn ang="0">
                    <a:pos x="38658343" y="30241875"/>
                  </a:cxn>
                  <a:cxn ang="0">
                    <a:pos x="0" y="120967500"/>
                  </a:cxn>
                  <a:cxn ang="0">
                    <a:pos x="38658343" y="201612500"/>
                  </a:cxn>
                  <a:cxn ang="0">
                    <a:pos x="115978136" y="241935000"/>
                  </a:cxn>
                  <a:cxn ang="0">
                    <a:pos x="202963293" y="201612500"/>
                  </a:cxn>
                  <a:cxn ang="0">
                    <a:pos x="231956273" y="120967500"/>
                  </a:cxn>
                  <a:cxn ang="0">
                    <a:pos x="202963293"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690" name="Freeform 688"/>
              <p:cNvSpPr/>
              <p:nvPr/>
            </p:nvSpPr>
            <p:spPr>
              <a:xfrm>
                <a:off x="7099" y="650"/>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91" name="Freeform 689"/>
              <p:cNvSpPr/>
              <p:nvPr/>
            </p:nvSpPr>
            <p:spPr>
              <a:xfrm>
                <a:off x="7099" y="911"/>
                <a:ext cx="164" cy="167"/>
              </a:xfrm>
              <a:custGeom>
                <a:avLst/>
                <a:gdLst/>
                <a:ahLst/>
                <a:cxnLst>
                  <a:cxn ang="0">
                    <a:pos x="202963293" y="30241875"/>
                  </a:cxn>
                  <a:cxn ang="0">
                    <a:pos x="115978136" y="0"/>
                  </a:cxn>
                  <a:cxn ang="0">
                    <a:pos x="38658343" y="30241875"/>
                  </a:cxn>
                  <a:cxn ang="0">
                    <a:pos x="0" y="120967500"/>
                  </a:cxn>
                  <a:cxn ang="0">
                    <a:pos x="38658343" y="201612500"/>
                  </a:cxn>
                  <a:cxn ang="0">
                    <a:pos x="115978136" y="241935000"/>
                  </a:cxn>
                  <a:cxn ang="0">
                    <a:pos x="202963293" y="201612500"/>
                  </a:cxn>
                  <a:cxn ang="0">
                    <a:pos x="231956273" y="120967500"/>
                  </a:cxn>
                  <a:cxn ang="0">
                    <a:pos x="202963293"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692" name="Freeform 690"/>
              <p:cNvSpPr/>
              <p:nvPr/>
            </p:nvSpPr>
            <p:spPr>
              <a:xfrm>
                <a:off x="7353" y="650"/>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693" name="Freeform 691"/>
              <p:cNvSpPr/>
              <p:nvPr/>
            </p:nvSpPr>
            <p:spPr>
              <a:xfrm>
                <a:off x="7353" y="911"/>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694" name="Freeform 692"/>
              <p:cNvSpPr/>
              <p:nvPr/>
            </p:nvSpPr>
            <p:spPr>
              <a:xfrm>
                <a:off x="7614" y="650"/>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95" name="Freeform 693"/>
              <p:cNvSpPr/>
              <p:nvPr/>
            </p:nvSpPr>
            <p:spPr>
              <a:xfrm>
                <a:off x="7614" y="911"/>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696" name="Freeform 694"/>
              <p:cNvSpPr/>
              <p:nvPr/>
            </p:nvSpPr>
            <p:spPr>
              <a:xfrm>
                <a:off x="7872" y="911"/>
                <a:ext cx="164" cy="167"/>
              </a:xfrm>
              <a:custGeom>
                <a:avLst/>
                <a:gdLst/>
                <a:ahLst/>
                <a:cxnLst>
                  <a:cxn ang="0">
                    <a:pos x="202963293" y="30241875"/>
                  </a:cxn>
                  <a:cxn ang="0">
                    <a:pos x="115978136" y="0"/>
                  </a:cxn>
                  <a:cxn ang="0">
                    <a:pos x="38658343" y="30241875"/>
                  </a:cxn>
                  <a:cxn ang="0">
                    <a:pos x="0" y="120967500"/>
                  </a:cxn>
                  <a:cxn ang="0">
                    <a:pos x="38658343" y="201612500"/>
                  </a:cxn>
                  <a:cxn ang="0">
                    <a:pos x="115978136" y="241935000"/>
                  </a:cxn>
                  <a:cxn ang="0">
                    <a:pos x="202963293" y="201612500"/>
                  </a:cxn>
                  <a:cxn ang="0">
                    <a:pos x="231956273" y="120967500"/>
                  </a:cxn>
                  <a:cxn ang="0">
                    <a:pos x="202963293"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697" name="Freeform 695"/>
              <p:cNvSpPr/>
              <p:nvPr/>
            </p:nvSpPr>
            <p:spPr>
              <a:xfrm>
                <a:off x="6579" y="1166"/>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698" name="Freeform 696"/>
              <p:cNvSpPr/>
              <p:nvPr/>
            </p:nvSpPr>
            <p:spPr>
              <a:xfrm>
                <a:off x="6579" y="1424"/>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699" name="Freeform 697"/>
              <p:cNvSpPr/>
              <p:nvPr/>
            </p:nvSpPr>
            <p:spPr>
              <a:xfrm>
                <a:off x="7872" y="2459"/>
                <a:ext cx="164" cy="164"/>
              </a:xfrm>
              <a:custGeom>
                <a:avLst/>
                <a:gdLst/>
                <a:ahLst/>
                <a:cxnLst>
                  <a:cxn ang="0">
                    <a:pos x="202963293" y="38661970"/>
                  </a:cxn>
                  <a:cxn ang="0">
                    <a:pos x="115978136" y="0"/>
                  </a:cxn>
                  <a:cxn ang="0">
                    <a:pos x="38658343" y="38661970"/>
                  </a:cxn>
                  <a:cxn ang="0">
                    <a:pos x="0" y="115982800"/>
                  </a:cxn>
                  <a:cxn ang="0">
                    <a:pos x="38658343" y="202966013"/>
                  </a:cxn>
                  <a:cxn ang="0">
                    <a:pos x="115978136" y="231962490"/>
                  </a:cxn>
                  <a:cxn ang="0">
                    <a:pos x="202963293" y="202966013"/>
                  </a:cxn>
                  <a:cxn ang="0">
                    <a:pos x="231956273" y="115982800"/>
                  </a:cxn>
                  <a:cxn ang="0">
                    <a:pos x="202963293"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700" name="Freeform 698"/>
              <p:cNvSpPr/>
              <p:nvPr/>
            </p:nvSpPr>
            <p:spPr>
              <a:xfrm>
                <a:off x="8134" y="1424"/>
                <a:ext cx="164" cy="171"/>
              </a:xfrm>
              <a:custGeom>
                <a:avLst/>
                <a:gdLst/>
                <a:ahLst/>
                <a:cxnLst>
                  <a:cxn ang="0">
                    <a:pos x="193297930" y="38725978"/>
                  </a:cxn>
                  <a:cxn ang="0">
                    <a:pos x="106312774" y="0"/>
                  </a:cxn>
                  <a:cxn ang="0">
                    <a:pos x="28996089" y="38725978"/>
                  </a:cxn>
                  <a:cxn ang="0">
                    <a:pos x="0" y="116177934"/>
                  </a:cxn>
                  <a:cxn ang="0">
                    <a:pos x="28996089" y="203312940"/>
                  </a:cxn>
                  <a:cxn ang="0">
                    <a:pos x="106312774" y="242038918"/>
                  </a:cxn>
                  <a:cxn ang="0">
                    <a:pos x="193297930" y="203312940"/>
                  </a:cxn>
                  <a:cxn ang="0">
                    <a:pos x="231956273" y="116177934"/>
                  </a:cxn>
                  <a:cxn ang="0">
                    <a:pos x="193297930" y="38725978"/>
                  </a:cxn>
                </a:cxnLst>
                <a:rect l="0" t="0" r="0" b="0"/>
                <a:pathLst>
                  <a:path w="24" h="25">
                    <a:moveTo>
                      <a:pt x="20" y="4"/>
                    </a:moveTo>
                    <a:cubicBezTo>
                      <a:pt x="18" y="2"/>
                      <a:pt x="15" y="0"/>
                      <a:pt x="11" y="0"/>
                    </a:cubicBezTo>
                    <a:cubicBezTo>
                      <a:pt x="8" y="0"/>
                      <a:pt x="5" y="2"/>
                      <a:pt x="3" y="4"/>
                    </a:cubicBezTo>
                    <a:cubicBezTo>
                      <a:pt x="1" y="6"/>
                      <a:pt x="0" y="9"/>
                      <a:pt x="0" y="12"/>
                    </a:cubicBezTo>
                    <a:cubicBezTo>
                      <a:pt x="0" y="16"/>
                      <a:pt x="1" y="19"/>
                      <a:pt x="3" y="21"/>
                    </a:cubicBezTo>
                    <a:cubicBezTo>
                      <a:pt x="5" y="24"/>
                      <a:pt x="8" y="25"/>
                      <a:pt x="11"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701" name="Freeform 699"/>
              <p:cNvSpPr/>
              <p:nvPr/>
            </p:nvSpPr>
            <p:spPr>
              <a:xfrm>
                <a:off x="8134" y="1685"/>
                <a:ext cx="164" cy="164"/>
              </a:xfrm>
              <a:custGeom>
                <a:avLst/>
                <a:gdLst/>
                <a:ahLst/>
                <a:cxnLst>
                  <a:cxn ang="0">
                    <a:pos x="193297930" y="38661970"/>
                  </a:cxn>
                  <a:cxn ang="0">
                    <a:pos x="106312774" y="0"/>
                  </a:cxn>
                  <a:cxn ang="0">
                    <a:pos x="28996089" y="38661970"/>
                  </a:cxn>
                  <a:cxn ang="0">
                    <a:pos x="0" y="115982800"/>
                  </a:cxn>
                  <a:cxn ang="0">
                    <a:pos x="28996089" y="193303630"/>
                  </a:cxn>
                  <a:cxn ang="0">
                    <a:pos x="106312774" y="231962490"/>
                  </a:cxn>
                  <a:cxn ang="0">
                    <a:pos x="193297930" y="193303630"/>
                  </a:cxn>
                  <a:cxn ang="0">
                    <a:pos x="231956273" y="115982800"/>
                  </a:cxn>
                  <a:cxn ang="0">
                    <a:pos x="193297930" y="38661970"/>
                  </a:cxn>
                </a:cxnLst>
                <a:rect l="0" t="0" r="0" b="0"/>
                <a:pathLst>
                  <a:path w="24" h="24">
                    <a:moveTo>
                      <a:pt x="20" y="4"/>
                    </a:moveTo>
                    <a:cubicBezTo>
                      <a:pt x="18" y="1"/>
                      <a:pt x="15" y="0"/>
                      <a:pt x="11" y="0"/>
                    </a:cubicBezTo>
                    <a:cubicBezTo>
                      <a:pt x="8" y="0"/>
                      <a:pt x="5" y="1"/>
                      <a:pt x="3" y="4"/>
                    </a:cubicBezTo>
                    <a:cubicBezTo>
                      <a:pt x="1" y="6"/>
                      <a:pt x="0" y="9"/>
                      <a:pt x="0" y="12"/>
                    </a:cubicBezTo>
                    <a:cubicBezTo>
                      <a:pt x="0" y="16"/>
                      <a:pt x="1" y="18"/>
                      <a:pt x="3" y="20"/>
                    </a:cubicBezTo>
                    <a:cubicBezTo>
                      <a:pt x="5" y="23"/>
                      <a:pt x="8" y="24"/>
                      <a:pt x="11"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grpSp>
      </p:grpSp>
      <p:sp>
        <p:nvSpPr>
          <p:cNvPr id="4" name="TextBox 20"/>
          <p:cNvSpPr/>
          <p:nvPr/>
        </p:nvSpPr>
        <p:spPr>
          <a:xfrm>
            <a:off x="0" y="4231640"/>
            <a:ext cx="12207875" cy="1051560"/>
          </a:xfrm>
          <a:prstGeom prst="rect">
            <a:avLst/>
          </a:prstGeom>
          <a:noFill/>
          <a:ln w="9525">
            <a:noFill/>
          </a:ln>
        </p:spPr>
        <p:txBody>
          <a:bodyPr wrap="square" anchor="t">
            <a:spAutoFit/>
          </a:bodyPr>
          <a:lstStyle/>
          <a:p>
            <a:pPr lvl="0" indent="0" algn="ctr">
              <a:lnSpc>
                <a:spcPct val="150000"/>
              </a:lnSpc>
            </a:pPr>
            <a:r>
              <a:rPr lang="en-US" sz="1400" dirty="0">
                <a:solidFill>
                  <a:schemeClr val="bg1"/>
                </a:solidFill>
                <a:latin typeface="黑体" panose="02010609060101010101" pitchFamily="49" charset="-122"/>
                <a:ea typeface="黑体" panose="02010609060101010101" pitchFamily="49" charset="-122"/>
                <a:sym typeface="Arial" panose="020B0604020202020204" pitchFamily="34" charset="0"/>
              </a:rPr>
              <a:t>地址：北京市海淀区西北旺东路10号</a:t>
            </a:r>
            <a:r>
              <a:rPr lang="zh-CN" altLang="en-US" sz="1400" dirty="0">
                <a:solidFill>
                  <a:schemeClr val="bg1"/>
                </a:solidFill>
                <a:latin typeface="黑体" panose="02010609060101010101" pitchFamily="49" charset="-122"/>
                <a:ea typeface="黑体" panose="02010609060101010101" pitchFamily="49" charset="-122"/>
                <a:sym typeface="Arial" panose="020B0604020202020204" pitchFamily="34" charset="0"/>
              </a:rPr>
              <a:t>中兴通大厦</a:t>
            </a:r>
            <a:endParaRPr lang="en-US" sz="1400" dirty="0">
              <a:solidFill>
                <a:schemeClr val="bg1"/>
              </a:solidFill>
              <a:latin typeface="黑体" panose="02010609060101010101" pitchFamily="49" charset="-122"/>
              <a:ea typeface="黑体" panose="02010609060101010101" pitchFamily="49" charset="-122"/>
              <a:sym typeface="Arial" panose="020B0604020202020204" pitchFamily="34" charset="0"/>
            </a:endParaRPr>
          </a:p>
          <a:p>
            <a:pPr lvl="0" indent="0" algn="ctr">
              <a:lnSpc>
                <a:spcPct val="150000"/>
              </a:lnSpc>
            </a:pPr>
            <a:r>
              <a:rPr lang="en-US" sz="1400" dirty="0" err="1">
                <a:solidFill>
                  <a:schemeClr val="bg1"/>
                </a:solidFill>
                <a:latin typeface="黑体" panose="02010609060101010101" pitchFamily="49" charset="-122"/>
                <a:ea typeface="黑体" panose="02010609060101010101" pitchFamily="49" charset="-122"/>
                <a:sym typeface="Arial" panose="020B0604020202020204" pitchFamily="34" charset="0"/>
              </a:rPr>
              <a:t>电话：010-59738000</a:t>
            </a:r>
            <a:r>
              <a:rPr lang="en-US" sz="1400" dirty="0">
                <a:solidFill>
                  <a:schemeClr val="bg1"/>
                </a:solidFill>
                <a:latin typeface="黑体" panose="02010609060101010101" pitchFamily="49" charset="-122"/>
                <a:ea typeface="黑体" panose="02010609060101010101" pitchFamily="49" charset="-122"/>
                <a:sym typeface="Arial" panose="020B0604020202020204" pitchFamily="34" charset="0"/>
              </a:rPr>
              <a:t>  </a:t>
            </a:r>
            <a:r>
              <a:rPr lang="en-US" sz="1400" dirty="0" err="1">
                <a:solidFill>
                  <a:schemeClr val="bg1"/>
                </a:solidFill>
                <a:latin typeface="黑体" panose="02010609060101010101" pitchFamily="49" charset="-122"/>
                <a:ea typeface="黑体" panose="02010609060101010101" pitchFamily="49" charset="-122"/>
                <a:sym typeface="Arial" panose="020B0604020202020204" pitchFamily="34" charset="0"/>
              </a:rPr>
              <a:t>传真：010-59738006</a:t>
            </a:r>
            <a:r>
              <a:rPr lang="en-US" sz="1400" dirty="0">
                <a:solidFill>
                  <a:schemeClr val="bg1"/>
                </a:solidFill>
                <a:latin typeface="黑体" panose="02010609060101010101" pitchFamily="49" charset="-122"/>
                <a:ea typeface="黑体" panose="02010609060101010101" pitchFamily="49" charset="-122"/>
                <a:sym typeface="Arial" panose="020B0604020202020204" pitchFamily="34" charset="0"/>
              </a:rPr>
              <a:t>  </a:t>
            </a:r>
          </a:p>
          <a:p>
            <a:pPr lvl="0" indent="0" algn="ctr">
              <a:lnSpc>
                <a:spcPct val="150000"/>
              </a:lnSpc>
            </a:pPr>
            <a:r>
              <a:rPr lang="en-US" sz="1400" dirty="0">
                <a:solidFill>
                  <a:schemeClr val="bg1"/>
                </a:solidFill>
                <a:latin typeface="黑体" panose="02010609060101010101" pitchFamily="49" charset="-122"/>
                <a:ea typeface="黑体" panose="02010609060101010101" pitchFamily="49" charset="-122"/>
                <a:sym typeface="Arial" panose="020B0604020202020204" pitchFamily="34" charset="0"/>
              </a:rPr>
              <a:t>网址：www.chinazxt.com</a:t>
            </a:r>
          </a:p>
        </p:txBody>
      </p:sp>
      <p:sp>
        <p:nvSpPr>
          <p:cNvPr id="3" name="矩形 2"/>
          <p:cNvSpPr/>
          <p:nvPr/>
        </p:nvSpPr>
        <p:spPr>
          <a:xfrm>
            <a:off x="60960" y="3947160"/>
            <a:ext cx="12060000" cy="18000"/>
          </a:xfrm>
          <a:prstGeom prst="rect">
            <a:avLst/>
          </a:prstGeom>
          <a:gradFill flip="none" rotWithShape="1">
            <a:gsLst>
              <a:gs pos="51000">
                <a:schemeClr val="bg1">
                  <a:lumMod val="85000"/>
                </a:schemeClr>
              </a:gs>
              <a:gs pos="0">
                <a:srgbClr val="0062C6">
                  <a:alpha val="16000"/>
                </a:srgbClr>
              </a:gs>
              <a:gs pos="100000">
                <a:srgbClr val="005FC0">
                  <a:alpha val="20000"/>
                </a:srgbClr>
              </a:gs>
            </a:gsLst>
            <a:lin ang="214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03" name="图片 702" descr="中和致远-反白字"/>
          <p:cNvPicPr>
            <a:picLocks noChangeAspect="1"/>
          </p:cNvPicPr>
          <p:nvPr/>
        </p:nvPicPr>
        <p:blipFill>
          <a:blip r:embed="rId3">
            <a:lum bright="30000" contrast="18000"/>
          </a:blip>
          <a:stretch>
            <a:fillRect/>
          </a:stretch>
        </p:blipFill>
        <p:spPr>
          <a:xfrm>
            <a:off x="3112024" y="3030300"/>
            <a:ext cx="5871634" cy="703518"/>
          </a:xfrm>
          <a:prstGeom prst="rect">
            <a:avLst/>
          </a:prstGeom>
        </p:spPr>
      </p:pic>
      <p:sp>
        <p:nvSpPr>
          <p:cNvPr id="702" name="TextBox 20">
            <a:extLst>
              <a:ext uri="{FF2B5EF4-FFF2-40B4-BE49-F238E27FC236}">
                <a16:creationId xmlns:a16="http://schemas.microsoft.com/office/drawing/2014/main" id="{A3C307C9-C572-4BCF-A1C9-F992B5B80FDC}"/>
              </a:ext>
            </a:extLst>
          </p:cNvPr>
          <p:cNvSpPr/>
          <p:nvPr/>
        </p:nvSpPr>
        <p:spPr>
          <a:xfrm>
            <a:off x="2716423" y="1574800"/>
            <a:ext cx="6775027" cy="1494640"/>
          </a:xfrm>
          <a:prstGeom prst="rect">
            <a:avLst/>
          </a:prstGeom>
          <a:noFill/>
          <a:ln w="9525">
            <a:noFill/>
          </a:ln>
        </p:spPr>
        <p:txBody>
          <a:bodyPr wrap="square"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7200" b="0" i="0" u="none" strike="noStrike" kern="1200" cap="none" spc="0" normalizeH="0" baseline="0" noProof="0" dirty="0">
                <a:ln>
                  <a:noFill/>
                </a:ln>
                <a:solidFill>
                  <a:prstClr val="white"/>
                </a:solidFill>
                <a:effectLst/>
                <a:uLnTx/>
                <a:uFillTx/>
                <a:latin typeface="隶书" panose="02010509060101010101" charset="-122"/>
                <a:ea typeface="隶书" panose="02010509060101010101" charset="-122"/>
                <a:cs typeface="隶书" panose="02010509060101010101" charset="-122"/>
                <a:sym typeface="Arial" panose="020B0604020202020204" pitchFamily="34" charset="0"/>
              </a:rPr>
              <a:t>谢 谢 观 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709805" cy="6858000"/>
          </a:xfrm>
          <a:prstGeom prst="rect">
            <a:avLst/>
          </a:prstGeom>
        </p:spPr>
      </p:pic>
      <p:sp>
        <p:nvSpPr>
          <p:cNvPr id="2" name="标题 1"/>
          <p:cNvSpPr>
            <a:spLocks noGrp="1"/>
          </p:cNvSpPr>
          <p:nvPr>
            <p:ph type="title" idx="4294967295"/>
          </p:nvPr>
        </p:nvSpPr>
        <p:spPr>
          <a:xfrm>
            <a:off x="3708400" y="2017485"/>
            <a:ext cx="4775200" cy="1600200"/>
          </a:xfrm>
          <a:prstGeom prst="rect">
            <a:avLst/>
          </a:prstGeom>
          <a:noFill/>
        </p:spPr>
        <p:txBody>
          <a:bodyPr anchor="ctr">
            <a:normAutofit/>
          </a:bodyPr>
          <a:lstStyle/>
          <a:p>
            <a:pPr algn="ctr"/>
            <a:r>
              <a:rPr lang="zh-CN" altLang="en-US" sz="7200" b="1">
                <a:solidFill>
                  <a:srgbClr val="FF0000"/>
                </a:solidFill>
                <a:latin typeface="微软雅黑" panose="020B0503020204020204" pitchFamily="34" charset="-122"/>
                <a:ea typeface="微软雅黑" panose="020B0503020204020204" pitchFamily="34" charset="-122"/>
              </a:rPr>
              <a:t>红包派发</a:t>
            </a:r>
          </a:p>
        </p:txBody>
      </p:sp>
    </p:spTree>
    <p:extLst>
      <p:ext uri="{BB962C8B-B14F-4D97-AF65-F5344CB8AC3E}">
        <p14:creationId xmlns:p14="http://schemas.microsoft.com/office/powerpoint/2010/main" val="2947469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A484C21-16FF-4264-B28F-D864DAA3C8FF}"/>
              </a:ext>
            </a:extLst>
          </p:cNvPr>
          <p:cNvPicPr>
            <a:picLocks noChangeAspect="1"/>
          </p:cNvPicPr>
          <p:nvPr/>
        </p:nvPicPr>
        <p:blipFill>
          <a:blip r:embed="rId2"/>
          <a:stretch>
            <a:fillRect/>
          </a:stretch>
        </p:blipFill>
        <p:spPr>
          <a:xfrm>
            <a:off x="4724400" y="735457"/>
            <a:ext cx="4103734" cy="5715915"/>
          </a:xfrm>
          <a:prstGeom prst="rect">
            <a:avLst/>
          </a:prstGeom>
        </p:spPr>
      </p:pic>
      <p:sp>
        <p:nvSpPr>
          <p:cNvPr id="3" name="椭圆 2">
            <a:extLst>
              <a:ext uri="{FF2B5EF4-FFF2-40B4-BE49-F238E27FC236}">
                <a16:creationId xmlns:a16="http://schemas.microsoft.com/office/drawing/2014/main" id="{326F43FD-A2F6-43BC-BD96-47ADFF0A1F62}"/>
              </a:ext>
            </a:extLst>
          </p:cNvPr>
          <p:cNvSpPr/>
          <p:nvPr/>
        </p:nvSpPr>
        <p:spPr>
          <a:xfrm>
            <a:off x="8170080" y="1078203"/>
            <a:ext cx="872320" cy="5426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4" name="箭头: 右 3">
            <a:extLst>
              <a:ext uri="{FF2B5EF4-FFF2-40B4-BE49-F238E27FC236}">
                <a16:creationId xmlns:a16="http://schemas.microsoft.com/office/drawing/2014/main" id="{B1EC889E-7489-40EA-A296-3FD066483FF5}"/>
              </a:ext>
            </a:extLst>
          </p:cNvPr>
          <p:cNvSpPr/>
          <p:nvPr/>
        </p:nvSpPr>
        <p:spPr>
          <a:xfrm rot="13844132">
            <a:off x="8745609" y="1720191"/>
            <a:ext cx="1040664" cy="5427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83986FB4-5517-458F-BFEB-E2DFFA4B0380}"/>
              </a:ext>
            </a:extLst>
          </p:cNvPr>
          <p:cNvSpPr txBox="1"/>
          <p:nvPr/>
        </p:nvSpPr>
        <p:spPr>
          <a:xfrm>
            <a:off x="9265941" y="2347309"/>
            <a:ext cx="2480893" cy="2797048"/>
          </a:xfrm>
          <a:prstGeom prst="rect">
            <a:avLst/>
          </a:prstGeom>
          <a:noFill/>
        </p:spPr>
        <p:txBody>
          <a:bodyPr wrap="square" rtlCol="0">
            <a:spAutoFit/>
          </a:bodyPr>
          <a:lstStyle/>
          <a:p>
            <a:pPr defTabSz="609600">
              <a:lnSpc>
                <a:spcPct val="150000"/>
              </a:lnSpc>
            </a:pPr>
            <a:r>
              <a:rPr lang="zh-CN" altLang="en-US" sz="2400" b="1">
                <a:solidFill>
                  <a:srgbClr val="FF0000"/>
                </a:solidFill>
                <a:latin typeface="微软雅黑" panose="020B0503020204020204" pitchFamily="34" charset="-122"/>
                <a:ea typeface="微软雅黑" panose="020B0503020204020204" pitchFamily="34" charset="-122"/>
              </a:rPr>
              <a:t>直播间点击分享按钮即可转发</a:t>
            </a:r>
            <a:endParaRPr lang="en-US" altLang="zh-CN" sz="2400" b="1">
              <a:solidFill>
                <a:srgbClr val="FF0000"/>
              </a:solidFill>
              <a:latin typeface="微软雅黑" panose="020B0503020204020204" pitchFamily="34" charset="-122"/>
              <a:ea typeface="微软雅黑" panose="020B0503020204020204" pitchFamily="34" charset="-122"/>
            </a:endParaRPr>
          </a:p>
          <a:p>
            <a:pPr defTabSz="609600">
              <a:lnSpc>
                <a:spcPct val="150000"/>
              </a:lnSpc>
            </a:pPr>
            <a:r>
              <a:rPr lang="zh-CN" altLang="en-US" sz="2400" b="1">
                <a:solidFill>
                  <a:srgbClr val="FF0000"/>
                </a:solidFill>
                <a:latin typeface="微软雅黑" panose="020B0503020204020204" pitchFamily="34" charset="-122"/>
                <a:ea typeface="微软雅黑" panose="020B0503020204020204" pitchFamily="34" charset="-122"/>
              </a:rPr>
              <a:t>，然后截图给客服，即可领分享红包</a:t>
            </a:r>
          </a:p>
        </p:txBody>
      </p:sp>
      <p:sp>
        <p:nvSpPr>
          <p:cNvPr id="6" name="标题 1">
            <a:extLst>
              <a:ext uri="{FF2B5EF4-FFF2-40B4-BE49-F238E27FC236}">
                <a16:creationId xmlns:a16="http://schemas.microsoft.com/office/drawing/2014/main" id="{C5B36037-16CF-49AF-8840-148BA3046BBA}"/>
              </a:ext>
            </a:extLst>
          </p:cNvPr>
          <p:cNvSpPr txBox="1">
            <a:spLocks/>
          </p:cNvSpPr>
          <p:nvPr/>
        </p:nvSpPr>
        <p:spPr>
          <a:xfrm>
            <a:off x="2" y="2738967"/>
            <a:ext cx="4724398" cy="1565404"/>
          </a:xfrm>
          <a:prstGeom prst="rect">
            <a:avLst/>
          </a:prstGeom>
          <a:solidFill>
            <a:srgbClr val="FFC000"/>
          </a:solidFill>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3200">
                <a:latin typeface="微软雅黑" panose="020B0503020204020204" pitchFamily="34" charset="-122"/>
                <a:ea typeface="微软雅黑" panose="020B0503020204020204" pitchFamily="34" charset="-122"/>
              </a:rPr>
              <a:t>没有抢到红包的不要着急，欢迎大家积极转发分享，让更多人一起学习</a:t>
            </a:r>
          </a:p>
        </p:txBody>
      </p:sp>
      <p:sp>
        <p:nvSpPr>
          <p:cNvPr id="7" name="日期占位符 1">
            <a:extLst>
              <a:ext uri="{FF2B5EF4-FFF2-40B4-BE49-F238E27FC236}">
                <a16:creationId xmlns:a16="http://schemas.microsoft.com/office/drawing/2014/main" id="{4D9844FF-B254-4A17-9276-5810A86B4892}"/>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8" name="页脚占位符 2">
            <a:extLst>
              <a:ext uri="{FF2B5EF4-FFF2-40B4-BE49-F238E27FC236}">
                <a16:creationId xmlns:a16="http://schemas.microsoft.com/office/drawing/2014/main" id="{A00B6418-8D4F-4E3C-9F6E-73C1226DFB0B}"/>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9" name="TextBox 11">
            <a:extLst>
              <a:ext uri="{FF2B5EF4-FFF2-40B4-BE49-F238E27FC236}">
                <a16:creationId xmlns:a16="http://schemas.microsoft.com/office/drawing/2014/main" id="{6FAFE84E-C950-4067-936C-76ED3F6C5127}"/>
              </a:ext>
            </a:extLst>
          </p:cNvPr>
          <p:cNvSpPr txBox="1"/>
          <p:nvPr/>
        </p:nvSpPr>
        <p:spPr>
          <a:xfrm>
            <a:off x="9673423" y="73356"/>
            <a:ext cx="2360278" cy="584771"/>
          </a:xfrm>
          <a:prstGeom prst="rect">
            <a:avLst/>
          </a:prstGeom>
          <a:noFill/>
        </p:spPr>
        <p:txBody>
          <a:bodyPr wrap="square" lIns="121917" tIns="60958" rIns="121917" bIns="60958" rtlCol="0">
            <a:spAutoFit/>
          </a:bodyPr>
          <a:lstStyle/>
          <a:p>
            <a:pPr algn="r" defTabSz="1218565"/>
            <a:r>
              <a:rPr lang="zh-CN" altLang="en-US" sz="1600">
                <a:solidFill>
                  <a:srgbClr val="0070C0"/>
                </a:solidFill>
                <a:latin typeface="微软雅黑" panose="020B0503020204020204" pitchFamily="34" charset="-122"/>
                <a:ea typeface="微软雅黑" panose="020B0503020204020204" pitchFamily="34" charset="-122"/>
              </a:rPr>
              <a:t>人文税务</a:t>
            </a:r>
            <a:r>
              <a:rPr lang="en-US" altLang="zh-CN" sz="1600">
                <a:solidFill>
                  <a:srgbClr val="0070C0"/>
                </a:solidFill>
                <a:latin typeface="微软雅黑" panose="020B0503020204020204" pitchFamily="34" charset="-122"/>
                <a:ea typeface="微软雅黑" panose="020B0503020204020204" pitchFamily="34" charset="-122"/>
              </a:rPr>
              <a:t>-</a:t>
            </a:r>
            <a:r>
              <a:rPr lang="zh-CN" altLang="en-US" sz="1600">
                <a:solidFill>
                  <a:srgbClr val="0070C0"/>
                </a:solidFill>
                <a:latin typeface="微软雅黑" panose="020B0503020204020204" pitchFamily="34" charset="-122"/>
                <a:ea typeface="微软雅黑" panose="020B0503020204020204" pitchFamily="34" charset="-122"/>
              </a:rPr>
              <a:t>陪伴成长</a:t>
            </a:r>
            <a:endParaRPr lang="en-US" altLang="zh-CN" sz="1600">
              <a:solidFill>
                <a:srgbClr val="0070C0"/>
              </a:solidFill>
              <a:latin typeface="微软雅黑" panose="020B0503020204020204" pitchFamily="34" charset="-122"/>
              <a:ea typeface="微软雅黑" panose="020B0503020204020204" pitchFamily="34" charset="-122"/>
            </a:endParaRPr>
          </a:p>
          <a:p>
            <a:pPr algn="r" defTabSz="1218565"/>
            <a:r>
              <a:rPr lang="en-US" altLang="zh-CN" sz="1400">
                <a:solidFill>
                  <a:srgbClr val="0070C0"/>
                </a:solidFill>
                <a:latin typeface="微软雅黑" panose="020B0503020204020204" pitchFamily="34" charset="-122"/>
                <a:ea typeface="微软雅黑" panose="020B0503020204020204" pitchFamily="34" charset="-122"/>
              </a:rPr>
              <a:t>www.62212366.com</a:t>
            </a:r>
            <a:endParaRPr lang="zh-CN" altLang="en-US" sz="1400" dirty="0">
              <a:solidFill>
                <a:srgbClr val="0070C0"/>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921776AC-C3CA-4030-8376-6FC2A3C1BAEA}"/>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a16="http://schemas.microsoft.com/office/drawing/2014/main" id="{934B0552-9BDF-4B37-BADB-B527D978C50E}"/>
              </a:ext>
            </a:extLst>
          </p:cNvPr>
          <p:cNvPicPr>
            <a:picLocks noChangeAspect="1"/>
          </p:cNvPicPr>
          <p:nvPr/>
        </p:nvPicPr>
        <p:blipFill rotWithShape="1">
          <a:blip r:embed="rId3" cstate="print"/>
          <a:srcRect r="73262"/>
          <a:stretch/>
        </p:blipFill>
        <p:spPr>
          <a:xfrm>
            <a:off x="158299" y="134908"/>
            <a:ext cx="611701" cy="594293"/>
          </a:xfrm>
          <a:prstGeom prst="rect">
            <a:avLst/>
          </a:prstGeom>
        </p:spPr>
      </p:pic>
      <p:sp>
        <p:nvSpPr>
          <p:cNvPr id="12" name="文本框 11">
            <a:extLst>
              <a:ext uri="{FF2B5EF4-FFF2-40B4-BE49-F238E27FC236}">
                <a16:creationId xmlns:a16="http://schemas.microsoft.com/office/drawing/2014/main" id="{1F9A1CCE-1246-45ED-A357-516542331C59}"/>
              </a:ext>
            </a:extLst>
          </p:cNvPr>
          <p:cNvSpPr txBox="1"/>
          <p:nvPr/>
        </p:nvSpPr>
        <p:spPr>
          <a:xfrm>
            <a:off x="770000" y="134908"/>
            <a:ext cx="2596698" cy="523220"/>
          </a:xfrm>
          <a:prstGeom prst="rect">
            <a:avLst/>
          </a:prstGeom>
          <a:noFill/>
        </p:spPr>
        <p:txBody>
          <a:bodyPr wrap="square" rtlCol="0">
            <a:spAutoFit/>
          </a:bodyPr>
          <a:lstStyle/>
          <a:p>
            <a:r>
              <a:rPr lang="zh-CN" altLang="en-US" sz="2800" b="1">
                <a:solidFill>
                  <a:srgbClr val="1A62A9"/>
                </a:solidFill>
                <a:latin typeface="微软雅黑" panose="020B0503020204020204" pitchFamily="34" charset="-122"/>
                <a:ea typeface="微软雅黑" panose="020B0503020204020204" pitchFamily="34" charset="-122"/>
              </a:rPr>
              <a:t>中兴通简税</a:t>
            </a:r>
          </a:p>
        </p:txBody>
      </p:sp>
      <p:sp>
        <p:nvSpPr>
          <p:cNvPr id="13" name="日期占位符 1">
            <a:extLst>
              <a:ext uri="{FF2B5EF4-FFF2-40B4-BE49-F238E27FC236}">
                <a16:creationId xmlns:a16="http://schemas.microsoft.com/office/drawing/2014/main" id="{691691B4-8DCE-4FE7-A815-BD5B320A7F5E}"/>
              </a:ext>
            </a:extLst>
          </p:cNvPr>
          <p:cNvSpPr>
            <a:spLocks noGrp="1"/>
          </p:cNvSpPr>
          <p:nvPr>
            <p:ph type="dt" sz="half" idx="2"/>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14" name="页脚占位符 2">
            <a:extLst>
              <a:ext uri="{FF2B5EF4-FFF2-40B4-BE49-F238E27FC236}">
                <a16:creationId xmlns:a16="http://schemas.microsoft.com/office/drawing/2014/main" id="{A0055762-3C1F-41E6-AE52-EF0EF81401B3}"/>
              </a:ext>
            </a:extLst>
          </p:cNvPr>
          <p:cNvSpPr>
            <a:spLocks noGrp="1"/>
          </p:cNvSpPr>
          <p:nvPr>
            <p:ph type="ftr" sz="quarter" idx="3"/>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cxnSp>
        <p:nvCxnSpPr>
          <p:cNvPr id="15" name="直接连接符 14">
            <a:extLst>
              <a:ext uri="{FF2B5EF4-FFF2-40B4-BE49-F238E27FC236}">
                <a16:creationId xmlns:a16="http://schemas.microsoft.com/office/drawing/2014/main" id="{16E955D0-C765-481D-94F1-BEEBD5BFF8C9}"/>
              </a:ext>
            </a:extLst>
          </p:cNvPr>
          <p:cNvCxnSpPr/>
          <p:nvPr/>
        </p:nvCxnSpPr>
        <p:spPr>
          <a:xfrm>
            <a:off x="0" y="750450"/>
            <a:ext cx="12185400"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44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D:\03品牌管理\zxt-集团PPT\集团新改的PPT\20161202图片\1202底图pho-02.jpg1202底图pho-02"/>
          <p:cNvPicPr/>
          <p:nvPr/>
        </p:nvPicPr>
        <p:blipFill>
          <a:blip r:embed="rId3" cstate="print"/>
          <a:srcRect/>
          <a:stretch>
            <a:fillRect/>
          </a:stretch>
        </p:blipFill>
        <p:spPr>
          <a:xfrm>
            <a:off x="-2540" y="0"/>
            <a:ext cx="12197080" cy="6858000"/>
          </a:xfrm>
          <a:prstGeom prst="rect">
            <a:avLst/>
          </a:prstGeom>
        </p:spPr>
      </p:pic>
      <p:grpSp>
        <p:nvGrpSpPr>
          <p:cNvPr id="7" name="组合 6"/>
          <p:cNvGrpSpPr/>
          <p:nvPr/>
        </p:nvGrpSpPr>
        <p:grpSpPr>
          <a:xfrm>
            <a:off x="962034" y="1474482"/>
            <a:ext cx="10267932" cy="3166697"/>
            <a:chOff x="1186181" y="1345408"/>
            <a:chExt cx="8628639" cy="3166697"/>
          </a:xfrm>
        </p:grpSpPr>
        <p:sp>
          <p:nvSpPr>
            <p:cNvPr id="3" name="文本框 2"/>
            <p:cNvSpPr txBox="1"/>
            <p:nvPr/>
          </p:nvSpPr>
          <p:spPr>
            <a:xfrm>
              <a:off x="1186181" y="2942445"/>
              <a:ext cx="8628639" cy="1569660"/>
            </a:xfrm>
            <a:prstGeom prst="rect">
              <a:avLst/>
            </a:prstGeom>
            <a:noFill/>
          </p:spPr>
          <p:txBody>
            <a:bodyPr wrap="square" rtlCol="0">
              <a:spAutoFit/>
            </a:bodyPr>
            <a:lstStyle/>
            <a:p>
              <a:pPr algn="ctr"/>
              <a:r>
                <a:rPr lang="zh-CN" altLang="en-US" sz="4800" b="1">
                  <a:solidFill>
                    <a:srgbClr val="F38542"/>
                  </a:solidFill>
                  <a:effectLst>
                    <a:glow rad="63500">
                      <a:schemeClr val="accent1">
                        <a:satMod val="175000"/>
                        <a:alpha val="40000"/>
                      </a:schemeClr>
                    </a:glow>
                    <a:outerShdw blurRad="50800" dist="38100" dir="2700000" algn="tl" rotWithShape="0">
                      <a:prstClr val="black">
                        <a:alpha val="40000"/>
                      </a:prstClr>
                    </a:outerShdw>
                  </a:effectLst>
                  <a:latin typeface="微软雅黑" panose="020B0503020204020204" charset="-122"/>
                  <a:ea typeface="微软雅黑" panose="020B0503020204020204" charset="-122"/>
                </a:rPr>
                <a:t>全电发票时代</a:t>
              </a:r>
              <a:r>
                <a:rPr lang="zh-CN" altLang="en-US" sz="4800" b="1" dirty="0">
                  <a:solidFill>
                    <a:srgbClr val="F38542"/>
                  </a:solidFill>
                  <a:effectLst>
                    <a:glow rad="63500">
                      <a:schemeClr val="accent1">
                        <a:satMod val="175000"/>
                        <a:alpha val="40000"/>
                      </a:schemeClr>
                    </a:glow>
                    <a:outerShdw blurRad="50800" dist="38100" dir="2700000" algn="tl" rotWithShape="0">
                      <a:prstClr val="black">
                        <a:alpha val="40000"/>
                      </a:prstClr>
                    </a:outerShdw>
                  </a:effectLst>
                  <a:latin typeface="微软雅黑" panose="020B0503020204020204" charset="-122"/>
                  <a:ea typeface="微软雅黑" panose="020B0503020204020204" charset="-122"/>
                </a:rPr>
                <a:t>来临</a:t>
              </a:r>
            </a:p>
            <a:p>
              <a:pPr algn="ctr"/>
              <a:r>
                <a:rPr lang="zh-CN" altLang="en-US" sz="4800" b="1" dirty="0">
                  <a:solidFill>
                    <a:schemeClr val="bg1"/>
                  </a:solidFill>
                  <a:effectLst>
                    <a:glow rad="63500">
                      <a:schemeClr val="accent1">
                        <a:satMod val="175000"/>
                        <a:alpha val="40000"/>
                      </a:schemeClr>
                    </a:glow>
                    <a:outerShdw blurRad="50800" dist="38100" dir="2700000" algn="tl" rotWithShape="0">
                      <a:prstClr val="black">
                        <a:alpha val="40000"/>
                      </a:prstClr>
                    </a:outerShdw>
                  </a:effectLst>
                  <a:latin typeface="微软雅黑" panose="020B0503020204020204" charset="-122"/>
                  <a:ea typeface="微软雅黑" panose="020B0503020204020204" charset="-122"/>
                </a:rPr>
                <a:t>企业应如何迎接变化</a:t>
              </a:r>
            </a:p>
          </p:txBody>
        </p:sp>
        <p:sp>
          <p:nvSpPr>
            <p:cNvPr id="6" name="文本框 5"/>
            <p:cNvSpPr txBox="1"/>
            <p:nvPr/>
          </p:nvSpPr>
          <p:spPr>
            <a:xfrm>
              <a:off x="2600667" y="1345408"/>
              <a:ext cx="5799667" cy="706755"/>
            </a:xfrm>
            <a:prstGeom prst="rect">
              <a:avLst/>
            </a:prstGeom>
            <a:noFill/>
          </p:spPr>
          <p:txBody>
            <a:bodyPr wrap="square" rtlCol="0">
              <a:spAutoFit/>
            </a:bodyPr>
            <a:lstStyle/>
            <a:p>
              <a:pPr algn="ctr"/>
              <a:r>
                <a:rPr lang="zh-CN" altLang="en-US" sz="40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rPr>
                <a:t>今日直播主题</a:t>
              </a:r>
              <a:endParaRPr lang="zh-CN" altLang="en-US" sz="4000" b="1" dirty="0">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866140" y="568034"/>
            <a:ext cx="5783158" cy="436245"/>
          </a:xfrm>
        </p:spPr>
        <p:txBody>
          <a:bodyPr>
            <a:normAutofit fontScale="90000"/>
          </a:bodyPr>
          <a:lstStyle/>
          <a:p>
            <a:r>
              <a:rPr lang="zh-CN" altLang="en-US" sz="3110" dirty="0">
                <a:latin typeface="微软雅黑" panose="020B0503020204020204" charset="-122"/>
                <a:ea typeface="微软雅黑" panose="020B0503020204020204" charset="-122"/>
              </a:rPr>
              <a:t>目录</a:t>
            </a:r>
          </a:p>
        </p:txBody>
      </p:sp>
      <p:sp>
        <p:nvSpPr>
          <p:cNvPr id="4" name="内容占位符 3"/>
          <p:cNvSpPr>
            <a:spLocks noGrp="1"/>
          </p:cNvSpPr>
          <p:nvPr>
            <p:ph sz="quarter" idx="12"/>
          </p:nvPr>
        </p:nvSpPr>
        <p:spPr/>
        <p:txBody>
          <a:bodyPr>
            <a:normAutofit fontScale="72500" lnSpcReduction="20000"/>
          </a:bodyPr>
          <a:lstStyle/>
          <a:p>
            <a:endParaRPr lang="zh-CN" altLang="en-US">
              <a:latin typeface="微软雅黑" panose="020B0503020204020204" charset="-122"/>
              <a:ea typeface="微软雅黑" panose="020B0503020204020204" charset="-122"/>
            </a:endParaRPr>
          </a:p>
        </p:txBody>
      </p:sp>
      <p:grpSp>
        <p:nvGrpSpPr>
          <p:cNvPr id="5" name="Group 61"/>
          <p:cNvGrpSpPr/>
          <p:nvPr/>
        </p:nvGrpSpPr>
        <p:grpSpPr bwMode="auto">
          <a:xfrm>
            <a:off x="3427535" y="2198556"/>
            <a:ext cx="4724400" cy="685800"/>
            <a:chOff x="1296" y="1824"/>
            <a:chExt cx="2976" cy="432"/>
          </a:xfrm>
        </p:grpSpPr>
        <p:sp>
          <p:nvSpPr>
            <p:cNvPr id="6" name="AutoShape 62"/>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charset="-122"/>
                <a:ea typeface="微软雅黑" panose="020B0503020204020204" charset="-122"/>
              </a:endParaRPr>
            </a:p>
          </p:txBody>
        </p:sp>
        <p:sp>
          <p:nvSpPr>
            <p:cNvPr id="7" name="AutoShape 63"/>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charset="-122"/>
                <a:ea typeface="微软雅黑" panose="020B0503020204020204" charset="-122"/>
              </a:endParaRPr>
            </a:p>
          </p:txBody>
        </p:sp>
        <p:sp>
          <p:nvSpPr>
            <p:cNvPr id="8" name="Text Box 64"/>
            <p:cNvSpPr txBox="1">
              <a:spLocks noChangeArrowheads="1"/>
            </p:cNvSpPr>
            <p:nvPr/>
          </p:nvSpPr>
          <p:spPr bwMode="gray">
            <a:xfrm>
              <a:off x="1680" y="1934"/>
              <a:ext cx="216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b="1" dirty="0">
                  <a:solidFill>
                    <a:srgbClr val="000000"/>
                  </a:solidFill>
                  <a:latin typeface="微软雅黑" panose="020B0503020204020204" charset="-122"/>
                  <a:ea typeface="微软雅黑" panose="020B0503020204020204" charset="-122"/>
                </a:rPr>
                <a:t>电子发票发展进程</a:t>
              </a:r>
            </a:p>
          </p:txBody>
        </p:sp>
        <p:sp>
          <p:nvSpPr>
            <p:cNvPr id="9" name="Text Box 65"/>
            <p:cNvSpPr txBox="1">
              <a:spLocks noChangeArrowheads="1"/>
            </p:cNvSpPr>
            <p:nvPr/>
          </p:nvSpPr>
          <p:spPr bwMode="gray">
            <a:xfrm>
              <a:off x="1389" y="1886"/>
              <a:ext cx="23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2400">
                  <a:solidFill>
                    <a:schemeClr val="bg1"/>
                  </a:solidFill>
                  <a:latin typeface="微软雅黑" panose="020B0503020204020204" charset="-122"/>
                  <a:ea typeface="微软雅黑" panose="020B0503020204020204" charset="-122"/>
                </a:rPr>
                <a:t>1</a:t>
              </a:r>
            </a:p>
          </p:txBody>
        </p:sp>
      </p:grpSp>
      <p:grpSp>
        <p:nvGrpSpPr>
          <p:cNvPr id="10" name="Group 66"/>
          <p:cNvGrpSpPr/>
          <p:nvPr/>
        </p:nvGrpSpPr>
        <p:grpSpPr bwMode="auto">
          <a:xfrm>
            <a:off x="3389857" y="3461180"/>
            <a:ext cx="4724400" cy="685800"/>
            <a:chOff x="1296" y="1824"/>
            <a:chExt cx="2976" cy="432"/>
          </a:xfrm>
        </p:grpSpPr>
        <p:sp>
          <p:nvSpPr>
            <p:cNvPr id="11" name="AutoShape 67"/>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charset="-122"/>
                <a:ea typeface="微软雅黑" panose="020B0503020204020204" charset="-122"/>
              </a:endParaRPr>
            </a:p>
          </p:txBody>
        </p:sp>
        <p:sp>
          <p:nvSpPr>
            <p:cNvPr id="12" name="AutoShape 6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charset="-122"/>
                <a:ea typeface="微软雅黑" panose="020B0503020204020204" charset="-122"/>
              </a:endParaRPr>
            </a:p>
          </p:txBody>
        </p:sp>
        <p:sp>
          <p:nvSpPr>
            <p:cNvPr id="13" name="Text Box 69"/>
            <p:cNvSpPr txBox="1">
              <a:spLocks noChangeArrowheads="1"/>
            </p:cNvSpPr>
            <p:nvPr/>
          </p:nvSpPr>
          <p:spPr bwMode="gray">
            <a:xfrm>
              <a:off x="1680" y="1934"/>
              <a:ext cx="21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b="1" dirty="0">
                  <a:solidFill>
                    <a:srgbClr val="000000"/>
                  </a:solidFill>
                  <a:latin typeface="微软雅黑" panose="020B0503020204020204" charset="-122"/>
                  <a:ea typeface="微软雅黑" panose="020B0503020204020204" charset="-122"/>
                </a:rPr>
                <a:t>电子发票多场景解决方案</a:t>
              </a:r>
              <a:endParaRPr lang="en-US" altLang="zh-CN" b="1" dirty="0">
                <a:solidFill>
                  <a:srgbClr val="000000"/>
                </a:solidFill>
                <a:latin typeface="微软雅黑" panose="020B0503020204020204" charset="-122"/>
                <a:ea typeface="微软雅黑" panose="020B0503020204020204" charset="-122"/>
              </a:endParaRPr>
            </a:p>
          </p:txBody>
        </p:sp>
        <p:sp>
          <p:nvSpPr>
            <p:cNvPr id="14" name="Text Box 70"/>
            <p:cNvSpPr txBox="1">
              <a:spLocks noChangeArrowheads="1"/>
            </p:cNvSpPr>
            <p:nvPr/>
          </p:nvSpPr>
          <p:spPr bwMode="gray">
            <a:xfrm>
              <a:off x="1390" y="1886"/>
              <a:ext cx="228"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2400">
                  <a:solidFill>
                    <a:schemeClr val="bg1"/>
                  </a:solidFill>
                  <a:latin typeface="微软雅黑" panose="020B0503020204020204" charset="-122"/>
                  <a:ea typeface="微软雅黑" panose="020B0503020204020204" charset="-122"/>
                </a:rPr>
                <a:t>2</a:t>
              </a:r>
            </a:p>
          </p:txBody>
        </p:sp>
      </p:grpSp>
      <p:sp>
        <p:nvSpPr>
          <p:cNvPr id="15" name="日期占位符 1">
            <a:extLst>
              <a:ext uri="{FF2B5EF4-FFF2-40B4-BE49-F238E27FC236}">
                <a16:creationId xmlns:a16="http://schemas.microsoft.com/office/drawing/2014/main" id="{6751F6E7-3DC7-4B5A-A8D3-DCABE7B5A586}"/>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16" name="页脚占位符 2">
            <a:extLst>
              <a:ext uri="{FF2B5EF4-FFF2-40B4-BE49-F238E27FC236}">
                <a16:creationId xmlns:a16="http://schemas.microsoft.com/office/drawing/2014/main" id="{5E9E3980-05B2-49E7-B924-A7AC359F7BC2}"/>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17" name="矩形 16">
            <a:extLst>
              <a:ext uri="{FF2B5EF4-FFF2-40B4-BE49-F238E27FC236}">
                <a16:creationId xmlns:a16="http://schemas.microsoft.com/office/drawing/2014/main" id="{6C612D2F-B04D-4BD8-8B67-626F1A92B322}"/>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8" name="日期占位符 1">
            <a:extLst>
              <a:ext uri="{FF2B5EF4-FFF2-40B4-BE49-F238E27FC236}">
                <a16:creationId xmlns:a16="http://schemas.microsoft.com/office/drawing/2014/main" id="{E64036DD-B0BF-43EC-ACB0-D4C5C0549F83}"/>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19" name="页脚占位符 2">
            <a:extLst>
              <a:ext uri="{FF2B5EF4-FFF2-40B4-BE49-F238E27FC236}">
                <a16:creationId xmlns:a16="http://schemas.microsoft.com/office/drawing/2014/main" id="{276A5F92-FF31-49C9-A0E8-FF9D9A30BB7F}"/>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2"/>
          </p:nvPr>
        </p:nvSpPr>
        <p:spPr/>
        <p:txBody>
          <a:bodyPr>
            <a:normAutofit fontScale="72500" lnSpcReduction="20000"/>
          </a:bodyPr>
          <a:lstStyle/>
          <a:p>
            <a:endParaRPr lang="zh-CN" altLang="en-US">
              <a:latin typeface="微软雅黑" panose="020B0503020204020204" charset="-122"/>
              <a:ea typeface="微软雅黑" panose="020B0503020204020204" charset="-122"/>
            </a:endParaRPr>
          </a:p>
        </p:txBody>
      </p:sp>
      <p:grpSp>
        <p:nvGrpSpPr>
          <p:cNvPr id="5" name="Group 61"/>
          <p:cNvGrpSpPr/>
          <p:nvPr/>
        </p:nvGrpSpPr>
        <p:grpSpPr bwMode="auto">
          <a:xfrm>
            <a:off x="3733605" y="2669726"/>
            <a:ext cx="4724400" cy="685800"/>
            <a:chOff x="1296" y="1824"/>
            <a:chExt cx="2976" cy="432"/>
          </a:xfrm>
        </p:grpSpPr>
        <p:sp>
          <p:nvSpPr>
            <p:cNvPr id="6" name="AutoShape 62"/>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charset="-122"/>
                <a:ea typeface="微软雅黑" panose="020B0503020204020204" charset="-122"/>
              </a:endParaRPr>
            </a:p>
          </p:txBody>
        </p:sp>
        <p:sp>
          <p:nvSpPr>
            <p:cNvPr id="7" name="AutoShape 63"/>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charset="-122"/>
                <a:ea typeface="微软雅黑" panose="020B0503020204020204" charset="-122"/>
              </a:endParaRPr>
            </a:p>
          </p:txBody>
        </p:sp>
        <p:sp>
          <p:nvSpPr>
            <p:cNvPr id="8" name="Text Box 64"/>
            <p:cNvSpPr txBox="1">
              <a:spLocks noChangeArrowheads="1"/>
            </p:cNvSpPr>
            <p:nvPr/>
          </p:nvSpPr>
          <p:spPr bwMode="gray">
            <a:xfrm>
              <a:off x="1680" y="1934"/>
              <a:ext cx="216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b="1" dirty="0">
                  <a:solidFill>
                    <a:srgbClr val="000000"/>
                  </a:solidFill>
                  <a:latin typeface="微软雅黑" panose="020B0503020204020204" charset="-122"/>
                  <a:ea typeface="微软雅黑" panose="020B0503020204020204" charset="-122"/>
                </a:rPr>
                <a:t>电子发票发展进程</a:t>
              </a:r>
            </a:p>
          </p:txBody>
        </p:sp>
        <p:sp>
          <p:nvSpPr>
            <p:cNvPr id="9" name="Text Box 65"/>
            <p:cNvSpPr txBox="1">
              <a:spLocks noChangeArrowheads="1"/>
            </p:cNvSpPr>
            <p:nvPr/>
          </p:nvSpPr>
          <p:spPr bwMode="gray">
            <a:xfrm>
              <a:off x="1389" y="1886"/>
              <a:ext cx="23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2400">
                  <a:solidFill>
                    <a:schemeClr val="bg1"/>
                  </a:solidFill>
                  <a:latin typeface="微软雅黑" panose="020B0503020204020204" charset="-122"/>
                  <a:ea typeface="微软雅黑" panose="020B0503020204020204" charset="-122"/>
                </a:rPr>
                <a:t>1</a:t>
              </a:r>
            </a:p>
          </p:txBody>
        </p:sp>
      </p:grpSp>
      <p:sp>
        <p:nvSpPr>
          <p:cNvPr id="10" name="日期占位符 1">
            <a:extLst>
              <a:ext uri="{FF2B5EF4-FFF2-40B4-BE49-F238E27FC236}">
                <a16:creationId xmlns:a16="http://schemas.microsoft.com/office/drawing/2014/main" id="{5004975F-DA87-4185-8F32-203383A5D89C}"/>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11" name="页脚占位符 2">
            <a:extLst>
              <a:ext uri="{FF2B5EF4-FFF2-40B4-BE49-F238E27FC236}">
                <a16:creationId xmlns:a16="http://schemas.microsoft.com/office/drawing/2014/main" id="{2F3411D4-0E47-4DA2-8728-09DC50F53245}"/>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a16="http://schemas.microsoft.com/office/drawing/2014/main" id="{FB6E3F62-5771-4FCE-9638-A9917863CBC4}"/>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3" name="日期占位符 1">
            <a:extLst>
              <a:ext uri="{FF2B5EF4-FFF2-40B4-BE49-F238E27FC236}">
                <a16:creationId xmlns:a16="http://schemas.microsoft.com/office/drawing/2014/main" id="{5F1409B1-7D3D-4AB5-B302-43299A1BBA4E}"/>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14" name="页脚占位符 2">
            <a:extLst>
              <a:ext uri="{FF2B5EF4-FFF2-40B4-BE49-F238E27FC236}">
                <a16:creationId xmlns:a16="http://schemas.microsoft.com/office/drawing/2014/main" id="{32C8EF68-813F-4150-8E82-7ED0F42490D6}"/>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2"/>
          </p:nvPr>
        </p:nvSpPr>
        <p:spPr/>
        <p:txBody>
          <a:bodyPr>
            <a:normAutofit fontScale="75000" lnSpcReduction="20000"/>
          </a:bodyPr>
          <a:lstStyle/>
          <a:p>
            <a:endParaRPr lang="zh-CN" altLang="en-US" dirty="0"/>
          </a:p>
        </p:txBody>
      </p:sp>
      <p:sp>
        <p:nvSpPr>
          <p:cNvPr id="2" name="标题 1"/>
          <p:cNvSpPr>
            <a:spLocks noGrp="1"/>
          </p:cNvSpPr>
          <p:nvPr>
            <p:ph type="title"/>
          </p:nvPr>
        </p:nvSpPr>
        <p:spPr/>
        <p:txBody>
          <a:bodyPr>
            <a:normAutofit fontScale="90000"/>
          </a:bodyPr>
          <a:lstStyle/>
          <a:p>
            <a:r>
              <a:rPr lang="zh-CN" altLang="en-US" sz="3110" dirty="0"/>
              <a:t>电子发票发展进程</a:t>
            </a:r>
          </a:p>
        </p:txBody>
      </p:sp>
      <p:grpSp>
        <p:nvGrpSpPr>
          <p:cNvPr id="43" name="组合 42"/>
          <p:cNvGrpSpPr/>
          <p:nvPr/>
        </p:nvGrpSpPr>
        <p:grpSpPr>
          <a:xfrm>
            <a:off x="680085" y="952500"/>
            <a:ext cx="11143615" cy="4281176"/>
            <a:chOff x="618118" y="1755372"/>
            <a:chExt cx="8246319" cy="3749026"/>
          </a:xfrm>
        </p:grpSpPr>
        <p:sp>
          <p:nvSpPr>
            <p:cNvPr id="24" name="燕尾形 23"/>
            <p:cNvSpPr/>
            <p:nvPr/>
          </p:nvSpPr>
          <p:spPr>
            <a:xfrm>
              <a:off x="618118" y="1755372"/>
              <a:ext cx="2117851" cy="642260"/>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5" name="燕尾形 24"/>
            <p:cNvSpPr/>
            <p:nvPr/>
          </p:nvSpPr>
          <p:spPr>
            <a:xfrm>
              <a:off x="2561635" y="1755372"/>
              <a:ext cx="2117851" cy="641704"/>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6" name="燕尾形 25"/>
            <p:cNvSpPr/>
            <p:nvPr/>
          </p:nvSpPr>
          <p:spPr>
            <a:xfrm>
              <a:off x="4505621" y="1755372"/>
              <a:ext cx="2117851" cy="641704"/>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7" name="燕尾形 26"/>
            <p:cNvSpPr/>
            <p:nvPr/>
          </p:nvSpPr>
          <p:spPr>
            <a:xfrm>
              <a:off x="6493779" y="1755372"/>
              <a:ext cx="2370658" cy="641704"/>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8" name="TextBox 6"/>
            <p:cNvSpPr txBox="1"/>
            <p:nvPr/>
          </p:nvSpPr>
          <p:spPr>
            <a:xfrm>
              <a:off x="1167331" y="1919968"/>
              <a:ext cx="1285105" cy="349212"/>
            </a:xfrm>
            <a:prstGeom prst="rect">
              <a:avLst/>
            </a:prstGeom>
            <a:noFill/>
          </p:spPr>
          <p:txBody>
            <a:bodyPr wrap="square" rtlCol="0">
              <a:spAutoFit/>
            </a:bodyPr>
            <a:lstStyle/>
            <a:p>
              <a:r>
                <a:rPr lang="zh-CN" altLang="en-US" sz="2000" dirty="0">
                  <a:solidFill>
                    <a:schemeClr val="bg1"/>
                  </a:solidFill>
                  <a:latin typeface="微软雅黑" panose="020B0503020204020204" charset="-122"/>
                  <a:ea typeface="微软雅黑" panose="020B0503020204020204" charset="-122"/>
                </a:rPr>
                <a:t>网络发票</a:t>
              </a:r>
            </a:p>
          </p:txBody>
        </p:sp>
        <p:sp>
          <p:nvSpPr>
            <p:cNvPr id="29" name="TextBox 36"/>
            <p:cNvSpPr txBox="1"/>
            <p:nvPr/>
          </p:nvSpPr>
          <p:spPr>
            <a:xfrm>
              <a:off x="2989203" y="1938318"/>
              <a:ext cx="1577298" cy="349212"/>
            </a:xfrm>
            <a:prstGeom prst="rect">
              <a:avLst/>
            </a:prstGeom>
            <a:noFill/>
          </p:spPr>
          <p:txBody>
            <a:bodyPr wrap="square" rtlCol="0">
              <a:spAutoFit/>
            </a:bodyPr>
            <a:lstStyle/>
            <a:p>
              <a:r>
                <a:rPr lang="zh-CN" altLang="en-US" sz="2000" dirty="0">
                  <a:solidFill>
                    <a:schemeClr val="bg1"/>
                  </a:solidFill>
                  <a:latin typeface="微软雅黑" panose="020B0503020204020204" charset="-122"/>
                  <a:ea typeface="微软雅黑" panose="020B0503020204020204" charset="-122"/>
                </a:rPr>
                <a:t>电子普票</a:t>
              </a:r>
            </a:p>
          </p:txBody>
        </p:sp>
        <p:sp>
          <p:nvSpPr>
            <p:cNvPr id="30" name="TextBox 38"/>
            <p:cNvSpPr txBox="1"/>
            <p:nvPr/>
          </p:nvSpPr>
          <p:spPr>
            <a:xfrm>
              <a:off x="4975356" y="1938569"/>
              <a:ext cx="1497784" cy="349212"/>
            </a:xfrm>
            <a:prstGeom prst="rect">
              <a:avLst/>
            </a:prstGeom>
            <a:noFill/>
          </p:spPr>
          <p:txBody>
            <a:bodyPr wrap="square" rtlCol="0">
              <a:spAutoFit/>
            </a:bodyPr>
            <a:lstStyle/>
            <a:p>
              <a:r>
                <a:rPr lang="zh-CN" altLang="en-US" sz="2000" dirty="0">
                  <a:solidFill>
                    <a:schemeClr val="bg1"/>
                  </a:solidFill>
                  <a:latin typeface="微软雅黑" panose="020B0503020204020204" charset="-122"/>
                  <a:ea typeface="微软雅黑" panose="020B0503020204020204" charset="-122"/>
                </a:rPr>
                <a:t>电子专票</a:t>
              </a:r>
            </a:p>
          </p:txBody>
        </p:sp>
        <p:sp>
          <p:nvSpPr>
            <p:cNvPr id="31" name="TextBox 40"/>
            <p:cNvSpPr txBox="1"/>
            <p:nvPr/>
          </p:nvSpPr>
          <p:spPr>
            <a:xfrm>
              <a:off x="6788250" y="1932201"/>
              <a:ext cx="1967970" cy="349212"/>
            </a:xfrm>
            <a:prstGeom prst="rect">
              <a:avLst/>
            </a:prstGeom>
            <a:noFill/>
          </p:spPr>
          <p:txBody>
            <a:bodyPr wrap="square" rtlCol="0">
              <a:spAutoFit/>
            </a:bodyPr>
            <a:lstStyle/>
            <a:p>
              <a:r>
                <a:rPr lang="zh-CN" altLang="en-US" sz="2000" dirty="0">
                  <a:solidFill>
                    <a:schemeClr val="bg1"/>
                  </a:solidFill>
                  <a:latin typeface="微软雅黑" panose="020B0503020204020204" charset="-122"/>
                  <a:ea typeface="微软雅黑" panose="020B0503020204020204" charset="-122"/>
                </a:rPr>
                <a:t>全电发票时代</a:t>
              </a:r>
            </a:p>
          </p:txBody>
        </p:sp>
        <p:sp>
          <p:nvSpPr>
            <p:cNvPr id="33" name="TextBox 3073"/>
            <p:cNvSpPr txBox="1"/>
            <p:nvPr/>
          </p:nvSpPr>
          <p:spPr>
            <a:xfrm>
              <a:off x="6494249" y="2542210"/>
              <a:ext cx="2262111" cy="1202778"/>
            </a:xfrm>
            <a:prstGeom prst="rect">
              <a:avLst/>
            </a:prstGeom>
            <a:noFill/>
          </p:spPr>
          <p:txBody>
            <a:bodyPr wrap="square" rtlCol="0">
              <a:spAutoFit/>
            </a:bodyPr>
            <a:lstStyle/>
            <a:p>
              <a:pPr marL="144145" indent="-144145" algn="just">
                <a:lnSpc>
                  <a:spcPts val="2000"/>
                </a:lnSpc>
                <a:buFont typeface="Arial" panose="020B0604020202020204" pitchFamily="34" charset="0"/>
                <a:buChar char="•"/>
              </a:pPr>
              <a:r>
                <a:rPr lang="en-US" altLang="zh-CN" sz="1400" dirty="0">
                  <a:solidFill>
                    <a:schemeClr val="tx1">
                      <a:lumMod val="65000"/>
                      <a:lumOff val="35000"/>
                    </a:schemeClr>
                  </a:solidFill>
                  <a:latin typeface="微软雅黑" panose="020B0503020204020204" charset="-122"/>
                  <a:ea typeface="微软雅黑" panose="020B0503020204020204" charset="-122"/>
                  <a:sym typeface="+mn-ea"/>
                </a:rPr>
                <a:t>2021</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年</a:t>
              </a:r>
              <a:r>
                <a:rPr lang="en-US" altLang="zh-CN" sz="1400" dirty="0">
                  <a:solidFill>
                    <a:schemeClr val="tx1">
                      <a:lumMod val="65000"/>
                      <a:lumOff val="35000"/>
                    </a:schemeClr>
                  </a:solidFill>
                  <a:latin typeface="微软雅黑" panose="020B0503020204020204" charset="-122"/>
                  <a:ea typeface="微软雅黑" panose="020B0503020204020204" charset="-122"/>
                  <a:sym typeface="+mn-ea"/>
                </a:rPr>
                <a:t>12</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月</a:t>
              </a:r>
              <a:r>
                <a:rPr lang="en-US" altLang="zh-CN" sz="1400" dirty="0">
                  <a:solidFill>
                    <a:schemeClr val="tx1">
                      <a:lumMod val="65000"/>
                      <a:lumOff val="35000"/>
                    </a:schemeClr>
                  </a:solidFill>
                  <a:latin typeface="微软雅黑" panose="020B0503020204020204" charset="-122"/>
                  <a:ea typeface="微软雅黑" panose="020B0503020204020204" charset="-122"/>
                  <a:sym typeface="+mn-ea"/>
                </a:rPr>
                <a:t>1</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日</a:t>
              </a:r>
            </a:p>
            <a:p>
              <a:pPr indent="0" algn="just">
                <a:lnSpc>
                  <a:spcPts val="2000"/>
                </a:lnSpc>
                <a:buFont typeface="Arial" panose="020B0604020202020204" pitchFamily="34" charset="0"/>
                <a:buNone/>
              </a:pP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开展全电发票试点，试点纳税人范围和受票方范围根据试点进度逐步推广到全省。</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a:p>
              <a:pPr marL="144145" indent="-144145" algn="just">
                <a:lnSpc>
                  <a:spcPts val="2000"/>
                </a:lnSpc>
                <a:buFont typeface="Arial" panose="020B0604020202020204" pitchFamily="34" charset="0"/>
                <a:buChar char="•"/>
              </a:pP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sp>
          <p:nvSpPr>
            <p:cNvPr id="35" name="TextBox 3073"/>
            <p:cNvSpPr txBox="1"/>
            <p:nvPr/>
          </p:nvSpPr>
          <p:spPr>
            <a:xfrm>
              <a:off x="4638134" y="2544991"/>
              <a:ext cx="1852826" cy="1652083"/>
            </a:xfrm>
            <a:prstGeom prst="rect">
              <a:avLst/>
            </a:prstGeom>
            <a:noFill/>
          </p:spPr>
          <p:txBody>
            <a:bodyPr wrap="square" rtlCol="0">
              <a:spAutoFit/>
            </a:bodyPr>
            <a:lstStyle/>
            <a:p>
              <a:pPr marL="144145" indent="-144145" algn="just">
                <a:lnSpc>
                  <a:spcPts val="2000"/>
                </a:lnSpc>
                <a:buFont typeface="Arial" panose="020B0604020202020204" pitchFamily="34" charset="0"/>
                <a:buChar char="•"/>
              </a:pPr>
              <a:r>
                <a:rPr lang="zh-CN" altLang="en-US" sz="1400" dirty="0">
                  <a:solidFill>
                    <a:schemeClr val="tx1">
                      <a:lumMod val="65000"/>
                      <a:lumOff val="35000"/>
                    </a:schemeClr>
                  </a:solidFill>
                  <a:latin typeface="微软雅黑" panose="020B0503020204020204" charset="-122"/>
                  <a:ea typeface="微软雅黑" panose="020B0503020204020204" charset="-122"/>
                </a:rPr>
                <a:t>2020年底</a:t>
              </a:r>
            </a:p>
            <a:p>
              <a:pPr indent="0" algn="just">
                <a:lnSpc>
                  <a:spcPts val="2000"/>
                </a:lnSpc>
                <a:buFont typeface="Arial" panose="020B0604020202020204" pitchFamily="34" charset="0"/>
                <a:buNone/>
              </a:pPr>
              <a:r>
                <a:rPr lang="zh-CN" altLang="en-US" sz="1400" dirty="0">
                  <a:solidFill>
                    <a:schemeClr val="tx1">
                      <a:lumMod val="65000"/>
                      <a:lumOff val="35000"/>
                    </a:schemeClr>
                  </a:solidFill>
                  <a:latin typeface="微软雅黑" panose="020B0503020204020204" charset="-122"/>
                  <a:ea typeface="微软雅黑" panose="020B0503020204020204" charset="-122"/>
                </a:rPr>
                <a:t>增值税专用发票进入了电子化时代。</a:t>
              </a:r>
            </a:p>
            <a:p>
              <a:pPr indent="0" algn="just">
                <a:lnSpc>
                  <a:spcPts val="2000"/>
                </a:lnSpc>
                <a:buFont typeface="Arial" panose="020B0604020202020204" pitchFamily="34" charset="0"/>
                <a:buNone/>
              </a:pPr>
              <a:endParaRPr lang="zh-CN" altLang="en-US" sz="1400" dirty="0">
                <a:solidFill>
                  <a:schemeClr val="tx1">
                    <a:lumMod val="65000"/>
                    <a:lumOff val="35000"/>
                  </a:schemeClr>
                </a:solidFill>
                <a:latin typeface="微软雅黑" panose="020B0503020204020204" charset="-122"/>
                <a:ea typeface="微软雅黑" panose="020B0503020204020204" charset="-122"/>
              </a:endParaRPr>
            </a:p>
            <a:p>
              <a:pPr indent="0" algn="just">
                <a:lnSpc>
                  <a:spcPts val="2000"/>
                </a:lnSpc>
                <a:buFont typeface="Arial" panose="020B0604020202020204" pitchFamily="34" charset="0"/>
                <a:buNone/>
              </a:pPr>
              <a:r>
                <a:rPr lang="zh-CN" altLang="en-US" sz="1400" dirty="0">
                  <a:solidFill>
                    <a:schemeClr val="tx1">
                      <a:lumMod val="65000"/>
                      <a:lumOff val="35000"/>
                    </a:schemeClr>
                  </a:solidFill>
                  <a:latin typeface="微软雅黑" panose="020B0503020204020204" charset="-122"/>
                  <a:ea typeface="微软雅黑" panose="020B0503020204020204" charset="-122"/>
                </a:rPr>
                <a:t>2021年1月21日</a:t>
              </a:r>
            </a:p>
            <a:p>
              <a:pPr indent="0" algn="just">
                <a:lnSpc>
                  <a:spcPts val="2000"/>
                </a:lnSpc>
                <a:buFont typeface="Arial" panose="020B0604020202020204" pitchFamily="34" charset="0"/>
                <a:buNone/>
              </a:pPr>
              <a:r>
                <a:rPr lang="en-US" altLang="zh-CN" sz="1400" dirty="0">
                  <a:solidFill>
                    <a:schemeClr val="tx1">
                      <a:lumMod val="65000"/>
                      <a:lumOff val="35000"/>
                    </a:schemeClr>
                  </a:solidFill>
                  <a:latin typeface="微软雅黑" panose="020B0503020204020204" charset="-122"/>
                  <a:ea typeface="微软雅黑" panose="020B0503020204020204" charset="-122"/>
                </a:rPr>
                <a:t>全国在新版纳税人中全面推行电子专用发票。</a:t>
              </a:r>
            </a:p>
          </p:txBody>
        </p:sp>
        <p:sp>
          <p:nvSpPr>
            <p:cNvPr id="37" name="TextBox 3073"/>
            <p:cNvSpPr txBox="1"/>
            <p:nvPr/>
          </p:nvSpPr>
          <p:spPr>
            <a:xfrm>
              <a:off x="2735969" y="2504959"/>
              <a:ext cx="1905455" cy="2999439"/>
            </a:xfrm>
            <a:prstGeom prst="rect">
              <a:avLst/>
            </a:prstGeom>
            <a:noFill/>
          </p:spPr>
          <p:txBody>
            <a:bodyPr wrap="square" rtlCol="0">
              <a:spAutoFit/>
            </a:bodyPr>
            <a:lstStyle/>
            <a:p>
              <a:pPr marL="285750" indent="-285750" algn="just">
                <a:lnSpc>
                  <a:spcPts val="2000"/>
                </a:lnSpc>
                <a:buFont typeface="Arial" panose="020B0604020202020204" pitchFamily="34" charset="0"/>
                <a:buChar char="•"/>
              </a:pPr>
              <a:r>
                <a:rPr lang="en-US" altLang="zh-CN" sz="1400" dirty="0">
                  <a:solidFill>
                    <a:schemeClr val="tx1">
                      <a:lumMod val="65000"/>
                      <a:lumOff val="35000"/>
                    </a:schemeClr>
                  </a:solidFill>
                  <a:latin typeface="微软雅黑" panose="020B0503020204020204" charset="-122"/>
                  <a:ea typeface="微软雅黑" panose="020B0503020204020204" charset="-122"/>
                </a:rPr>
                <a:t>2015年7月31日</a:t>
              </a:r>
            </a:p>
            <a:p>
              <a:pPr indent="0" algn="just">
                <a:lnSpc>
                  <a:spcPts val="2000"/>
                </a:lnSpc>
                <a:buFont typeface="Arial" panose="020B0604020202020204" pitchFamily="34" charset="0"/>
                <a:buNone/>
              </a:pPr>
              <a:r>
                <a:rPr lang="en-US" altLang="zh-CN" sz="1400" dirty="0">
                  <a:solidFill>
                    <a:schemeClr val="tx1">
                      <a:lumMod val="65000"/>
                      <a:lumOff val="35000"/>
                    </a:schemeClr>
                  </a:solidFill>
                  <a:latin typeface="微软雅黑" panose="020B0503020204020204" charset="-122"/>
                  <a:ea typeface="微软雅黑" panose="020B0503020204020204" charset="-122"/>
                </a:rPr>
                <a:t>京东成功开具了全国第一张升级版电子发票</a:t>
              </a:r>
            </a:p>
            <a:p>
              <a:pPr indent="0" algn="just">
                <a:lnSpc>
                  <a:spcPts val="2000"/>
                </a:lnSpc>
                <a:buFont typeface="Arial" panose="020B0604020202020204" pitchFamily="34" charset="0"/>
                <a:buNone/>
              </a:pPr>
              <a:endParaRPr lang="zh-CN" altLang="en-US" sz="1400" dirty="0">
                <a:solidFill>
                  <a:schemeClr val="tx1">
                    <a:lumMod val="65000"/>
                    <a:lumOff val="35000"/>
                  </a:schemeClr>
                </a:solidFill>
                <a:latin typeface="微软雅黑" panose="020B0503020204020204" charset="-122"/>
                <a:ea typeface="微软雅黑" panose="020B0503020204020204" charset="-122"/>
              </a:endParaRPr>
            </a:p>
            <a:p>
              <a:pPr marL="285750" indent="-285750" algn="just">
                <a:lnSpc>
                  <a:spcPts val="2000"/>
                </a:lnSpc>
                <a:buFont typeface="Arial" panose="020B0604020202020204" pitchFamily="34" charset="0"/>
                <a:buChar char="•"/>
              </a:pPr>
              <a:r>
                <a:rPr lang="zh-CN" altLang="en-US" sz="1400" dirty="0">
                  <a:solidFill>
                    <a:schemeClr val="tx1">
                      <a:lumMod val="65000"/>
                      <a:lumOff val="35000"/>
                    </a:schemeClr>
                  </a:solidFill>
                  <a:latin typeface="微软雅黑" panose="020B0503020204020204" charset="-122"/>
                  <a:ea typeface="微软雅黑" panose="020B0503020204020204" charset="-122"/>
                </a:rPr>
                <a:t>2016年1月1日</a:t>
              </a:r>
            </a:p>
            <a:p>
              <a:pPr indent="0" algn="just">
                <a:lnSpc>
                  <a:spcPts val="2000"/>
                </a:lnSpc>
                <a:buFont typeface="Arial" panose="020B0604020202020204" pitchFamily="34" charset="0"/>
                <a:buNone/>
              </a:pPr>
              <a:r>
                <a:rPr lang="zh-CN" altLang="en-US" sz="1400" dirty="0">
                  <a:solidFill>
                    <a:schemeClr val="tx1">
                      <a:lumMod val="65000"/>
                      <a:lumOff val="35000"/>
                    </a:schemeClr>
                  </a:solidFill>
                  <a:latin typeface="微软雅黑" panose="020B0503020204020204" charset="-122"/>
                  <a:ea typeface="微软雅黑" panose="020B0503020204020204" charset="-122"/>
                </a:rPr>
                <a:t>增值税电子发票系统开始全国推行</a:t>
              </a:r>
            </a:p>
            <a:p>
              <a:pPr indent="0" algn="just">
                <a:lnSpc>
                  <a:spcPts val="2000"/>
                </a:lnSpc>
                <a:buFont typeface="Arial" panose="020B0604020202020204" pitchFamily="34" charset="0"/>
                <a:buNone/>
              </a:pPr>
              <a:endParaRPr lang="zh-CN" altLang="en-US" sz="1400" dirty="0">
                <a:solidFill>
                  <a:schemeClr val="tx1">
                    <a:lumMod val="65000"/>
                    <a:lumOff val="35000"/>
                  </a:schemeClr>
                </a:solidFill>
                <a:latin typeface="微软雅黑" panose="020B0503020204020204" charset="-122"/>
                <a:ea typeface="微软雅黑" panose="020B0503020204020204" charset="-122"/>
              </a:endParaRPr>
            </a:p>
            <a:p>
              <a:pPr marL="285750" indent="-285750" algn="just">
                <a:lnSpc>
                  <a:spcPts val="2000"/>
                </a:lnSpc>
                <a:buFont typeface="Arial" panose="020B0604020202020204" pitchFamily="34" charset="0"/>
                <a:buChar char="•"/>
              </a:pPr>
              <a:r>
                <a:rPr lang="zh-CN" altLang="en-US" sz="1400" dirty="0">
                  <a:solidFill>
                    <a:schemeClr val="tx1">
                      <a:lumMod val="65000"/>
                      <a:lumOff val="35000"/>
                    </a:schemeClr>
                  </a:solidFill>
                  <a:latin typeface="微软雅黑" panose="020B0503020204020204" charset="-122"/>
                  <a:ea typeface="微软雅黑" panose="020B0503020204020204" charset="-122"/>
                </a:rPr>
                <a:t>2019年8月</a:t>
              </a:r>
            </a:p>
            <a:p>
              <a:pPr indent="0" algn="just">
                <a:lnSpc>
                  <a:spcPts val="2000"/>
                </a:lnSpc>
                <a:buFont typeface="Arial" panose="020B0604020202020204" pitchFamily="34" charset="0"/>
                <a:buNone/>
              </a:pPr>
              <a:r>
                <a:rPr lang="zh-CN" altLang="en-US" sz="1400" dirty="0">
                  <a:solidFill>
                    <a:schemeClr val="tx1">
                      <a:lumMod val="65000"/>
                      <a:lumOff val="35000"/>
                    </a:schemeClr>
                  </a:solidFill>
                  <a:latin typeface="微软雅黑" panose="020B0503020204020204" charset="-122"/>
                  <a:ea typeface="微软雅黑" panose="020B0503020204020204" charset="-122"/>
                </a:rPr>
                <a:t>国家税务局北京市税务局公示第一批已备案电子发票第三方平台名单。我公司中兴通电子发票平台就在这个名单中。</a:t>
              </a:r>
            </a:p>
          </p:txBody>
        </p:sp>
        <p:sp>
          <p:nvSpPr>
            <p:cNvPr id="39" name="TextBox 3073"/>
            <p:cNvSpPr txBox="1"/>
            <p:nvPr/>
          </p:nvSpPr>
          <p:spPr>
            <a:xfrm>
              <a:off x="713038" y="2542214"/>
              <a:ext cx="1849066" cy="1876735"/>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sz="1400" dirty="0">
                  <a:solidFill>
                    <a:schemeClr val="tx1">
                      <a:lumMod val="65000"/>
                      <a:lumOff val="35000"/>
                    </a:schemeClr>
                  </a:solidFill>
                  <a:latin typeface="微软雅黑" panose="020B0503020204020204" charset="-122"/>
                  <a:ea typeface="微软雅黑" panose="020B0503020204020204" charset="-122"/>
                </a:rPr>
                <a:t>2000年1月1日</a:t>
              </a:r>
            </a:p>
            <a:p>
              <a:pPr indent="0">
                <a:lnSpc>
                  <a:spcPts val="2000"/>
                </a:lnSpc>
                <a:buFont typeface="Arial" panose="020B0604020202020204" pitchFamily="34" charset="0"/>
                <a:buNone/>
              </a:pPr>
              <a:r>
                <a:rPr lang="zh-CN" sz="1400" dirty="0">
                  <a:solidFill>
                    <a:schemeClr val="tx1">
                      <a:lumMod val="65000"/>
                      <a:lumOff val="35000"/>
                    </a:schemeClr>
                  </a:solidFill>
                  <a:latin typeface="微软雅黑" panose="020B0503020204020204" charset="-122"/>
                  <a:ea typeface="微软雅黑" panose="020B0503020204020204" charset="-122"/>
                </a:rPr>
                <a:t>国家</a:t>
              </a:r>
              <a:r>
                <a:rPr sz="1400" dirty="0">
                  <a:solidFill>
                    <a:schemeClr val="tx1">
                      <a:lumMod val="65000"/>
                      <a:lumOff val="35000"/>
                    </a:schemeClr>
                  </a:solidFill>
                  <a:latin typeface="微软雅黑" panose="020B0503020204020204" charset="-122"/>
                  <a:ea typeface="微软雅黑" panose="020B0503020204020204" charset="-122"/>
                </a:rPr>
                <a:t>税务总局推出防伪税控系统</a:t>
              </a:r>
              <a:r>
                <a:rPr lang="zh-CN" sz="1400" dirty="0">
                  <a:solidFill>
                    <a:schemeClr val="tx1">
                      <a:lumMod val="65000"/>
                      <a:lumOff val="35000"/>
                    </a:schemeClr>
                  </a:solidFill>
                  <a:latin typeface="微软雅黑" panose="020B0503020204020204" charset="-122"/>
                  <a:ea typeface="微软雅黑" panose="020B0503020204020204" charset="-122"/>
                </a:rPr>
                <a:t>。</a:t>
              </a:r>
              <a:endParaRPr sz="1400" dirty="0">
                <a:solidFill>
                  <a:schemeClr val="tx1">
                    <a:lumMod val="65000"/>
                    <a:lumOff val="35000"/>
                  </a:schemeClr>
                </a:solidFill>
                <a:latin typeface="微软雅黑" panose="020B0503020204020204" charset="-122"/>
                <a:ea typeface="微软雅黑" panose="020B0503020204020204" charset="-122"/>
              </a:endParaRPr>
            </a:p>
            <a:p>
              <a:pPr indent="0">
                <a:lnSpc>
                  <a:spcPts val="2000"/>
                </a:lnSpc>
                <a:buFont typeface="Arial" panose="020B0604020202020204" pitchFamily="34" charset="0"/>
                <a:buNone/>
              </a:pPr>
              <a:endParaRPr sz="1400" dirty="0">
                <a:solidFill>
                  <a:schemeClr val="tx1">
                    <a:lumMod val="65000"/>
                    <a:lumOff val="35000"/>
                  </a:schemeClr>
                </a:solidFill>
                <a:latin typeface="微软雅黑" panose="020B0503020204020204" charset="-122"/>
                <a:ea typeface="微软雅黑" panose="020B0503020204020204" charset="-122"/>
              </a:endParaRPr>
            </a:p>
            <a:p>
              <a:pPr marL="285750" indent="-285750">
                <a:lnSpc>
                  <a:spcPts val="2000"/>
                </a:lnSpc>
                <a:buFont typeface="Arial" panose="020B0604020202020204" pitchFamily="34" charset="0"/>
                <a:buChar char="•"/>
              </a:pPr>
              <a:r>
                <a:rPr lang="en-US" sz="1400" dirty="0">
                  <a:solidFill>
                    <a:schemeClr val="tx1">
                      <a:lumMod val="65000"/>
                      <a:lumOff val="35000"/>
                    </a:schemeClr>
                  </a:solidFill>
                  <a:latin typeface="微软雅黑" panose="020B0503020204020204" charset="-122"/>
                  <a:ea typeface="微软雅黑" panose="020B0503020204020204" charset="-122"/>
                  <a:sym typeface="+mn-ea"/>
                </a:rPr>
                <a:t>2</a:t>
              </a:r>
              <a:r>
                <a:rPr sz="1400" dirty="0">
                  <a:solidFill>
                    <a:schemeClr val="tx1">
                      <a:lumMod val="65000"/>
                      <a:lumOff val="35000"/>
                    </a:schemeClr>
                  </a:solidFill>
                  <a:latin typeface="微软雅黑" panose="020B0503020204020204" charset="-122"/>
                  <a:ea typeface="微软雅黑" panose="020B0503020204020204" charset="-122"/>
                  <a:sym typeface="+mn-ea"/>
                </a:rPr>
                <a:t>011年1月1日</a:t>
              </a:r>
              <a:endParaRPr sz="1400" dirty="0">
                <a:solidFill>
                  <a:schemeClr val="tx1">
                    <a:lumMod val="65000"/>
                    <a:lumOff val="35000"/>
                  </a:schemeClr>
                </a:solidFill>
                <a:latin typeface="微软雅黑" panose="020B0503020204020204" charset="-122"/>
                <a:ea typeface="微软雅黑" panose="020B0503020204020204" charset="-122"/>
              </a:endParaRPr>
            </a:p>
            <a:p>
              <a:pPr indent="0">
                <a:lnSpc>
                  <a:spcPts val="2000"/>
                </a:lnSpc>
                <a:buFont typeface="Arial" panose="020B0604020202020204" pitchFamily="34" charset="0"/>
                <a:buNone/>
              </a:pPr>
              <a:r>
                <a:rPr lang="zh-CN" sz="1400" dirty="0">
                  <a:solidFill>
                    <a:schemeClr val="tx1">
                      <a:lumMod val="65000"/>
                      <a:lumOff val="35000"/>
                    </a:schemeClr>
                  </a:solidFill>
                  <a:latin typeface="微软雅黑" panose="020B0503020204020204" charset="-122"/>
                  <a:ea typeface="微软雅黑" panose="020B0503020204020204" charset="-122"/>
                  <a:sym typeface="+mn-ea"/>
                </a:rPr>
                <a:t>税务总局在文件中明确了“简并票种、统一式样、建立平台、网络开具”的总体思路</a:t>
              </a:r>
            </a:p>
          </p:txBody>
        </p:sp>
      </p:grpSp>
      <p:sp>
        <p:nvSpPr>
          <p:cNvPr id="17" name="日期占位符 1">
            <a:extLst>
              <a:ext uri="{FF2B5EF4-FFF2-40B4-BE49-F238E27FC236}">
                <a16:creationId xmlns:a16="http://schemas.microsoft.com/office/drawing/2014/main" id="{A6AE071A-8B26-4096-AF1E-09D93905DE49}"/>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18" name="页脚占位符 2">
            <a:extLst>
              <a:ext uri="{FF2B5EF4-FFF2-40B4-BE49-F238E27FC236}">
                <a16:creationId xmlns:a16="http://schemas.microsoft.com/office/drawing/2014/main" id="{692F85D1-9639-4A87-BC84-EB9F5EF3A6D2}"/>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72BA156E-7E84-493C-A956-1BF70ABCA839}"/>
              </a:ext>
            </a:extLst>
          </p:cNvPr>
          <p:cNvSpPr/>
          <p:nvPr/>
        </p:nvSpPr>
        <p:spPr>
          <a:xfrm>
            <a:off x="0" y="6591300"/>
            <a:ext cx="12192000" cy="266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20" name="日期占位符 1">
            <a:extLst>
              <a:ext uri="{FF2B5EF4-FFF2-40B4-BE49-F238E27FC236}">
                <a16:creationId xmlns:a16="http://schemas.microsoft.com/office/drawing/2014/main" id="{EF36ACE3-D80E-41FA-A146-F6D951ED1A7E}"/>
              </a:ext>
            </a:extLst>
          </p:cNvPr>
          <p:cNvSpPr txBox="1">
            <a:spLocks/>
          </p:cNvSpPr>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热线：</a:t>
            </a:r>
            <a:r>
              <a:rPr kumimoji="1" lang="en-US" altLang="zh-CN">
                <a:latin typeface="微软雅黑" panose="020B0503020204020204" pitchFamily="34" charset="-122"/>
                <a:ea typeface="微软雅黑" panose="020B0503020204020204" pitchFamily="34" charset="-122"/>
              </a:rPr>
              <a:t>010-62965988</a:t>
            </a:r>
            <a:endParaRPr kumimoji="1" lang="zh-CN" altLang="en-US">
              <a:latin typeface="微软雅黑" panose="020B0503020204020204" pitchFamily="34" charset="-122"/>
              <a:ea typeface="微软雅黑" panose="020B0503020204020204" pitchFamily="34" charset="-122"/>
            </a:endParaRPr>
          </a:p>
        </p:txBody>
      </p:sp>
      <p:sp>
        <p:nvSpPr>
          <p:cNvPr id="21" name="页脚占位符 2">
            <a:extLst>
              <a:ext uri="{FF2B5EF4-FFF2-40B4-BE49-F238E27FC236}">
                <a16:creationId xmlns:a16="http://schemas.microsoft.com/office/drawing/2014/main" id="{20866E1B-4F6F-4B01-B2CF-D7568AC768D0}"/>
              </a:ext>
            </a:extLst>
          </p:cNvPr>
          <p:cNvSpPr txBox="1">
            <a:spLocks/>
          </p:cNvSpPr>
          <p:nvPr/>
        </p:nvSpPr>
        <p:spPr>
          <a:xfrm>
            <a:off x="9347200" y="6578600"/>
            <a:ext cx="28448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latin typeface="微软雅黑" panose="020B0503020204020204" pitchFamily="34" charset="-122"/>
                <a:ea typeface="微软雅黑" panose="020B0503020204020204" pitchFamily="34" charset="-122"/>
              </a:rPr>
              <a:t>网址：</a:t>
            </a:r>
            <a:r>
              <a:rPr kumimoji="1" lang="en-US" altLang="zh-CN">
                <a:latin typeface="微软雅黑" panose="020B0503020204020204" pitchFamily="34" charset="-122"/>
                <a:ea typeface="微软雅黑" panose="020B0503020204020204" pitchFamily="34" charset="-122"/>
              </a:rPr>
              <a:t>www.62212366.com</a:t>
            </a: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200182_3*m_h_i*1_1_5"/>
  <p:tag name="KSO_WM_TEMPLATE_CATEGORY" val="diagram"/>
  <p:tag name="KSO_WM_TEMPLATE_INDEX" val="20200182"/>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6"/>
  <p:tag name="KSO_WM_UNIT_ID" val="diagram20200182_3*m_h_i*1_1_6"/>
  <p:tag name="KSO_WM_TEMPLATE_CATEGORY" val="diagram"/>
  <p:tag name="KSO_WM_TEMPLATE_INDEX" val="20200182"/>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7"/>
  <p:tag name="KSO_WM_UNIT_ID" val="diagram20200182_3*m_h_i*1_1_7"/>
  <p:tag name="KSO_WM_TEMPLATE_CATEGORY" val="diagram"/>
  <p:tag name="KSO_WM_TEMPLATE_INDEX" val="20200182"/>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103.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0182_3*m_h_f*1_2_1"/>
  <p:tag name="KSO_WM_TEMPLATE_CATEGORY" val="diagram"/>
  <p:tag name="KSO_WM_TEMPLATE_INDEX" val="20200182"/>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10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200182_3*m_h_a*1_2_1"/>
  <p:tag name="KSO_WM_TEMPLATE_CATEGORY" val="diagram"/>
  <p:tag name="KSO_WM_TEMPLATE_INDEX" val="20200182"/>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0182_3*m_h_i*1_2_4"/>
  <p:tag name="KSO_WM_TEMPLATE_CATEGORY" val="diagram"/>
  <p:tag name="KSO_WM_TEMPLATE_INDEX" val="20200182"/>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200182_3*m_h_i*1_2_5"/>
  <p:tag name="KSO_WM_TEMPLATE_CATEGORY" val="diagram"/>
  <p:tag name="KSO_WM_TEMPLATE_INDEX" val="20200182"/>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200182_3*m_h_i*1_2_6"/>
  <p:tag name="KSO_WM_TEMPLATE_CATEGORY" val="diagram"/>
  <p:tag name="KSO_WM_TEMPLATE_INDEX" val="20200182"/>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108.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00182_3*m_h_f*1_3_1"/>
  <p:tag name="KSO_WM_TEMPLATE_CATEGORY" val="diagram"/>
  <p:tag name="KSO_WM_TEMPLATE_INDEX" val="20200182"/>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10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200182_3*m_h_a*1_3_1"/>
  <p:tag name="KSO_WM_TEMPLATE_CATEGORY" val="diagram"/>
  <p:tag name="KSO_WM_TEMPLATE_INDEX" val="20200182"/>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200182_3*m_h_i*1_3_5"/>
  <p:tag name="KSO_WM_TEMPLATE_CATEGORY" val="diagram"/>
  <p:tag name="KSO_WM_TEMPLATE_INDEX" val="20200182"/>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6"/>
  <p:tag name="KSO_WM_UNIT_ID" val="diagram20200182_3*m_h_i*1_3_6"/>
  <p:tag name="KSO_WM_TEMPLATE_CATEGORY" val="diagram"/>
  <p:tag name="KSO_WM_TEMPLATE_INDEX" val="20200182"/>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7"/>
  <p:tag name="KSO_WM_UNIT_ID" val="diagram20200182_3*m_h_i*1_3_7"/>
  <p:tag name="KSO_WM_TEMPLATE_CATEGORY" val="diagram"/>
  <p:tag name="KSO_WM_TEMPLATE_INDEX" val="20200182"/>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113.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3"/>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200182_3*m_h_f*1_4_1"/>
  <p:tag name="KSO_WM_TEMPLATE_CATEGORY" val="diagram"/>
  <p:tag name="KSO_WM_TEMPLATE_INDEX" val="20200182"/>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11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200182_3*m_h_a*1_4_1"/>
  <p:tag name="KSO_WM_TEMPLATE_CATEGORY" val="diagram"/>
  <p:tag name="KSO_WM_TEMPLATE_INDEX" val="20200182"/>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5"/>
  <p:tag name="KSO_WM_UNIT_ID" val="diagram20200182_3*m_h_i*1_4_5"/>
  <p:tag name="KSO_WM_TEMPLATE_CATEGORY" val="diagram"/>
  <p:tag name="KSO_WM_TEMPLATE_INDEX" val="20200182"/>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6"/>
  <p:tag name="KSO_WM_UNIT_ID" val="diagram20200182_3*m_h_i*1_4_6"/>
  <p:tag name="KSO_WM_TEMPLATE_CATEGORY" val="diagram"/>
  <p:tag name="KSO_WM_TEMPLATE_INDEX" val="20200182"/>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7"/>
  <p:tag name="KSO_WM_UNIT_ID" val="diagram20200182_3*m_h_i*1_4_7"/>
  <p:tag name="KSO_WM_TEMPLATE_CATEGORY" val="diagram"/>
  <p:tag name="KSO_WM_TEMPLATE_INDEX" val="20200182"/>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h_i"/>
  <p:tag name="KSO_WM_UNIT_INDEX" val="1_2_1"/>
  <p:tag name="KSO_WM_UNIT_ID" val="diagram20187873_6*q_h_i*1_2_1"/>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LINE_FORE_SCHEMECOLOR_INDEX" val="13"/>
  <p:tag name="KSO_WM_UNIT_LINE_FILL_TYPE" val="2"/>
</p:tagLst>
</file>

<file path=ppt/tags/tag11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h_i"/>
  <p:tag name="KSO_WM_UNIT_INDEX" val="1_2_2"/>
  <p:tag name="KSO_WM_UNIT_ID" val="diagram20187873_6*q_h_i*1_2_2"/>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LINE_FORE_SCHEMECOLOR_INDEX" val="13"/>
  <p:tag name="KSO_WM_UNIT_LINE_FILL_TYPE" val="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h_i"/>
  <p:tag name="KSO_WM_UNIT_INDEX" val="1_3_1"/>
  <p:tag name="KSO_WM_UNIT_ID" val="diagram20187873_6*q_h_i*1_3_1"/>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LINE_FORE_SCHEMECOLOR_INDEX" val="13"/>
  <p:tag name="KSO_WM_UNIT_LINE_FILL_TYPE" val="2"/>
</p:tagLst>
</file>

<file path=ppt/tags/tag12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h_i"/>
  <p:tag name="KSO_WM_UNIT_INDEX" val="1_4_1"/>
  <p:tag name="KSO_WM_UNIT_ID" val="diagram20187873_6*q_h_i*1_4_1"/>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LINE_FORE_SCHEMECOLOR_INDEX" val="13"/>
  <p:tag name="KSO_WM_UNIT_LINE_FILL_TYPE" val="2"/>
</p:tagLst>
</file>

<file path=ppt/tags/tag12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h_i"/>
  <p:tag name="KSO_WM_UNIT_INDEX" val="1_4_2"/>
  <p:tag name="KSO_WM_UNIT_ID" val="diagram20187873_6*q_h_i*1_4_2"/>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LINE_FORE_SCHEMECOLOR_INDEX" val="13"/>
  <p:tag name="KSO_WM_UNIT_LINE_FILL_TYPE" val="2"/>
</p:tagLst>
</file>

<file path=ppt/tags/tag12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i"/>
  <p:tag name="KSO_WM_UNIT_INDEX" val="1_1"/>
  <p:tag name="KSO_WM_UNIT_ID" val="diagram20187873_6*q_i*1_1"/>
  <p:tag name="KSO_WM_UNIT_LAYERLEVEL" val="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12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i"/>
  <p:tag name="KSO_WM_UNIT_INDEX" val="1_2"/>
  <p:tag name="KSO_WM_UNIT_ID" val="diagram20187873_6*q_i*1_2"/>
  <p:tag name="KSO_WM_UNIT_LAYERLEVEL" val="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i"/>
  <p:tag name="KSO_WM_UNIT_INDEX" val="1_3"/>
  <p:tag name="KSO_WM_UNIT_ID" val="diagram20187873_6*q_i*1_3"/>
  <p:tag name="KSO_WM_UNIT_LAYERLEVEL" val="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i"/>
  <p:tag name="KSO_WM_UNIT_INDEX" val="1_4"/>
  <p:tag name="KSO_WM_UNIT_ID" val="diagram20187873_6*q_i*1_4"/>
  <p:tag name="KSO_WM_UNIT_LAYERLEVEL" val="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12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i"/>
  <p:tag name="KSO_WM_UNIT_INDEX" val="1_5"/>
  <p:tag name="KSO_WM_UNIT_ID" val="diagram20187873_6*q_i*1_5"/>
  <p:tag name="KSO_WM_UNIT_LAYERLEVEL" val="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12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i"/>
  <p:tag name="KSO_WM_UNIT_INDEX" val="1_6"/>
  <p:tag name="KSO_WM_UNIT_ID" val="diagram20187873_6*q_i*1_6"/>
  <p:tag name="KSO_WM_UNIT_LAYERLEVEL" val="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12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h_a"/>
  <p:tag name="KSO_WM_UNIT_INDEX" val="1_2_1"/>
  <p:tag name="KSO_WM_UNIT_ID" val="diagram20187873_6*q_h_a*1_2_1"/>
  <p:tag name="KSO_WM_UNIT_LAYERLEVEL" val="1_1_1"/>
  <p:tag name="KSO_WM_UNIT_VALUE" val="6"/>
  <p:tag name="KSO_WM_UNIT_HIGHLIGHT" val="0"/>
  <p:tag name="KSO_WM_UNIT_COMPATIBLE" val="0"/>
  <p:tag name="KSO_WM_BEAUTIFY_FLAG" val="#wm#"/>
  <p:tag name="KSO_WM_UNIT_PRESET_TEXT" val="添加标题"/>
  <p:tag name="KSO_WM_UNIT_ISCONTENTSTITLE" val="0"/>
  <p:tag name="KSO_WM_DIAGRAM_GROUP_CODE" val="q1-1"/>
  <p:tag name="KSO_WM_UNIT_NOCLEAR" val="0"/>
  <p:tag name="KSO_WM_UNIT_DIAGRAM_ISNUMVISUAL" val="0"/>
  <p:tag name="KSO_WM_UNIT_DIAGRAM_ISREFERUNIT" val="0"/>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h_a"/>
  <p:tag name="KSO_WM_UNIT_INDEX" val="1_3_1"/>
  <p:tag name="KSO_WM_UNIT_ID" val="diagram20187873_6*q_h_a*1_3_1"/>
  <p:tag name="KSO_WM_UNIT_LAYERLEVEL" val="1_1_1"/>
  <p:tag name="KSO_WM_UNIT_VALUE" val="6"/>
  <p:tag name="KSO_WM_UNIT_HIGHLIGHT" val="0"/>
  <p:tag name="KSO_WM_UNIT_COMPATIBLE" val="0"/>
  <p:tag name="KSO_WM_BEAUTIFY_FLAG" val="#wm#"/>
  <p:tag name="KSO_WM_UNIT_PRESET_TEXT" val="添加标题"/>
  <p:tag name="KSO_WM_UNIT_ISCONTENTSTITLE" val="0"/>
  <p:tag name="KSO_WM_DIAGRAM_GROUP_CODE" val="q1-1"/>
  <p:tag name="KSO_WM_UNIT_NOCLEAR" val="0"/>
  <p:tag name="KSO_WM_UNIT_DIAGRAM_ISNUMVISUAL" val="0"/>
  <p:tag name="KSO_WM_UNIT_DIAGRAM_ISREFERUNIT" val="0"/>
  <p:tag name="KSO_WM_UNIT_TEXT_FILL_FORE_SCHEMECOLOR_INDEX" val="13"/>
  <p:tag name="KSO_WM_UNIT_TEXT_FILL_TYPE" val="1"/>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h_a"/>
  <p:tag name="KSO_WM_UNIT_INDEX" val="1_4_1"/>
  <p:tag name="KSO_WM_UNIT_ID" val="diagram20187873_6*q_h_a*1_4_1"/>
  <p:tag name="KSO_WM_UNIT_LAYERLEVEL" val="1_1_1"/>
  <p:tag name="KSO_WM_UNIT_VALUE" val="6"/>
  <p:tag name="KSO_WM_UNIT_HIGHLIGHT" val="0"/>
  <p:tag name="KSO_WM_UNIT_COMPATIBLE" val="0"/>
  <p:tag name="KSO_WM_BEAUTIFY_FLAG" val="#wm#"/>
  <p:tag name="KSO_WM_UNIT_PRESET_TEXT" val="添加标题"/>
  <p:tag name="KSO_WM_UNIT_ISCONTENTSTITLE" val="0"/>
  <p:tag name="KSO_WM_DIAGRAM_GROUP_CODE" val="q1-1"/>
  <p:tag name="KSO_WM_UNIT_NOCLEAR" val="0"/>
  <p:tag name="KSO_WM_UNIT_DIAGRAM_ISNUMVISUAL" val="0"/>
  <p:tag name="KSO_WM_UNIT_DIAGRAM_ISREFERUNIT" val="0"/>
  <p:tag name="KSO_WM_UNIT_TEXT_FILL_FORE_SCHEMECOLOR_INDEX" val="13"/>
  <p:tag name="KSO_WM_UNIT_TEXT_FILL_TYPE" val="1"/>
</p:tagLst>
</file>

<file path=ppt/tags/tag13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h_i"/>
  <p:tag name="KSO_WM_UNIT_INDEX" val="1_1_1"/>
  <p:tag name="KSO_WM_UNIT_ID" val="diagram20187873_6*q_h_i*1_1_1"/>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LINE_FORE_SCHEMECOLOR_INDEX" val="13"/>
  <p:tag name="KSO_WM_UNIT_LINE_FILL_TYPE" val="2"/>
</p:tagLst>
</file>

<file path=ppt/tags/tag13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h_i"/>
  <p:tag name="KSO_WM_UNIT_INDEX" val="1_1_2"/>
  <p:tag name="KSO_WM_UNIT_ID" val="diagram20187873_6*q_h_i*1_1_2"/>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LINE_FORE_SCHEMECOLOR_INDEX" val="13"/>
  <p:tag name="KSO_WM_UNIT_LINE_FILL_TYPE" val="2"/>
</p:tagLst>
</file>

<file path=ppt/tags/tag13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h_i"/>
  <p:tag name="KSO_WM_UNIT_INDEX" val="1_5_1"/>
  <p:tag name="KSO_WM_UNIT_ID" val="diagram20187873_6*q_h_i*1_5_1"/>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LINE_FORE_SCHEMECOLOR_INDEX" val="13"/>
  <p:tag name="KSO_WM_UNIT_LINE_FILL_TYPE" val="2"/>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h_i"/>
  <p:tag name="KSO_WM_UNIT_INDEX" val="1_5_2"/>
  <p:tag name="KSO_WM_UNIT_ID" val="diagram20187873_6*q_h_i*1_5_2"/>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LINE_FORE_SCHEMECOLOR_INDEX" val="13"/>
  <p:tag name="KSO_WM_UNIT_LINE_FILL_TYPE" val="2"/>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h_a"/>
  <p:tag name="KSO_WM_UNIT_INDEX" val="1_1_1"/>
  <p:tag name="KSO_WM_UNIT_ID" val="diagram20187873_6*q_h_a*1_1_1"/>
  <p:tag name="KSO_WM_UNIT_LAYERLEVEL" val="1_1_1"/>
  <p:tag name="KSO_WM_UNIT_VALUE" val="6"/>
  <p:tag name="KSO_WM_UNIT_HIGHLIGHT" val="0"/>
  <p:tag name="KSO_WM_UNIT_COMPATIBLE" val="0"/>
  <p:tag name="KSO_WM_BEAUTIFY_FLAG" val="#wm#"/>
  <p:tag name="KSO_WM_UNIT_PRESET_TEXT" val="添加标题"/>
  <p:tag name="KSO_WM_UNIT_ISCONTENTSTITLE" val="0"/>
  <p:tag name="KSO_WM_DIAGRAM_GROUP_CODE" val="q1-1"/>
  <p:tag name="KSO_WM_UNIT_NOCLEAR" val="0"/>
  <p:tag name="KSO_WM_UNIT_DIAGRAM_ISNUMVISUAL" val="0"/>
  <p:tag name="KSO_WM_UNIT_DIAGRAM_ISREFERUNIT" val="0"/>
  <p:tag name="KSO_WM_UNIT_TEXT_FILL_FORE_SCHEMECOLOR_INDEX" val="13"/>
  <p:tag name="KSO_WM_UNIT_TEXT_FILL_TYPE" val="1"/>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h_a"/>
  <p:tag name="KSO_WM_UNIT_INDEX" val="1_5_1"/>
  <p:tag name="KSO_WM_UNIT_ID" val="diagram20187873_6*q_h_a*1_5_1"/>
  <p:tag name="KSO_WM_UNIT_LAYERLEVEL" val="1_1_1"/>
  <p:tag name="KSO_WM_UNIT_VALUE" val="6"/>
  <p:tag name="KSO_WM_UNIT_HIGHLIGHT" val="0"/>
  <p:tag name="KSO_WM_UNIT_COMPATIBLE" val="0"/>
  <p:tag name="KSO_WM_BEAUTIFY_FLAG" val="#wm#"/>
  <p:tag name="KSO_WM_UNIT_PRESET_TEXT" val="添加标题"/>
  <p:tag name="KSO_WM_UNIT_ISCONTENTSTITLE" val="0"/>
  <p:tag name="KSO_WM_DIAGRAM_GROUP_CODE" val="q1-1"/>
  <p:tag name="KSO_WM_UNIT_NOCLEAR" val="0"/>
  <p:tag name="KSO_WM_UNIT_DIAGRAM_ISNUMVISUAL" val="0"/>
  <p:tag name="KSO_WM_UNIT_DIAGRAM_ISREFERUNIT" val="0"/>
  <p:tag name="KSO_WM_UNIT_TEXT_FILL_FORE_SCHEMECOLOR_INDEX" val="13"/>
  <p:tag name="KSO_WM_UNIT_TEXT_FILL_TYPE" val="1"/>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q1-1"/>
  <p:tag name="KSO_WM_UNIT_ID" val="diagram20187873_6*q_h_i*1_2_3"/>
  <p:tag name="KSO_WM_TEMPLATE_CATEGORY" val="diagram"/>
  <p:tag name="KSO_WM_TEMPLATE_INDEX" val="20187873"/>
  <p:tag name="KSO_WM_UNIT_LAYERLEVEL" val="1_1_1"/>
  <p:tag name="KSO_WM_TAG_VERSION" val="1.0"/>
  <p:tag name="KSO_WM_BEAUTIFY_FLAG" val="#wm#"/>
  <p:tag name="KSO_WM_UNIT_DIAGRAM_ISNUMVISUAL" val="0"/>
  <p:tag name="KSO_WM_UNIT_DIAGRAM_ISREFERUNIT" val="0"/>
  <p:tag name="KSO_WM_UNIT_TYPE" val="q_h_i"/>
  <p:tag name="KSO_WM_UNIT_INDEX" val="1_2_3"/>
  <p:tag name="KSO_WM_UNIT_FILL_FORE_SCHEMECOLOR_INDEX" val="7"/>
  <p:tag name="KSO_WM_UNIT_FILL_TYPE" val="1"/>
  <p:tag name="KSO_WM_UNIT_TEXT_FILL_FORE_SCHEMECOLOR_INDEX" val="2"/>
  <p:tag name="KSO_WM_UNIT_TEXT_FILL_TYPE" val="1"/>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q1-1"/>
  <p:tag name="KSO_WM_UNIT_ID" val="diagram20187873_6*q_h_i*1_1_3"/>
  <p:tag name="KSO_WM_TEMPLATE_CATEGORY" val="diagram"/>
  <p:tag name="KSO_WM_TEMPLATE_INDEX" val="20187873"/>
  <p:tag name="KSO_WM_UNIT_LAYERLEVEL" val="1_1_1"/>
  <p:tag name="KSO_WM_TAG_VERSION" val="1.0"/>
  <p:tag name="KSO_WM_BEAUTIFY_FLAG" val="#wm#"/>
  <p:tag name="KSO_WM_UNIT_DIAGRAM_ISNUMVISUAL" val="0"/>
  <p:tag name="KSO_WM_UNIT_DIAGRAM_ISREFERUNIT" val="0"/>
  <p:tag name="KSO_WM_UNIT_TYPE" val="q_h_i"/>
  <p:tag name="KSO_WM_UNIT_INDEX" val="1_1_3"/>
  <p:tag name="KSO_WM_UNIT_FILL_FORE_SCHEMECOLOR_INDEX" val="6"/>
  <p:tag name="KSO_WM_UNIT_FILL_TYPE" val="1"/>
  <p:tag name="KSO_WM_UNIT_TEXT_FILL_FORE_SCHEMECOLOR_INDEX" val="2"/>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q1-1"/>
  <p:tag name="KSO_WM_UNIT_ID" val="diagram20187873_6*q_h_i*1_3_2"/>
  <p:tag name="KSO_WM_TEMPLATE_CATEGORY" val="diagram"/>
  <p:tag name="KSO_WM_TEMPLATE_INDEX" val="20187873"/>
  <p:tag name="KSO_WM_UNIT_LAYERLEVEL" val="1_1_1"/>
  <p:tag name="KSO_WM_TAG_VERSION" val="1.0"/>
  <p:tag name="KSO_WM_BEAUTIFY_FLAG" val="#wm#"/>
  <p:tag name="KSO_WM_UNIT_DIAGRAM_ISNUMVISUAL" val="0"/>
  <p:tag name="KSO_WM_UNIT_DIAGRAM_ISREFERUNIT" val="0"/>
  <p:tag name="KSO_WM_UNIT_TYPE" val="q_h_i"/>
  <p:tag name="KSO_WM_UNIT_INDEX" val="1_3_2"/>
  <p:tag name="KSO_WM_UNIT_FILL_FORE_SCHEMECOLOR_INDEX" val="8"/>
  <p:tag name="KSO_WM_UNIT_FILL_TYPE" val="1"/>
  <p:tag name="KSO_WM_UNIT_TEXT_FILL_FORE_SCHEMECOLOR_INDEX" val="2"/>
  <p:tag name="KSO_WM_UNIT_TEXT_FILL_TYPE" val="1"/>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q1-1"/>
  <p:tag name="KSO_WM_UNIT_ID" val="diagram20187873_6*q_h_i*1_6_2"/>
  <p:tag name="KSO_WM_TEMPLATE_CATEGORY" val="diagram"/>
  <p:tag name="KSO_WM_TEMPLATE_INDEX" val="20187873"/>
  <p:tag name="KSO_WM_UNIT_LAYERLEVEL" val="1_1_1"/>
  <p:tag name="KSO_WM_TAG_VERSION" val="1.0"/>
  <p:tag name="KSO_WM_BEAUTIFY_FLAG" val="#wm#"/>
  <p:tag name="KSO_WM_UNIT_DIAGRAM_ISNUMVISUAL" val="0"/>
  <p:tag name="KSO_WM_UNIT_DIAGRAM_ISREFERUNIT" val="0"/>
  <p:tag name="KSO_WM_UNIT_TYPE" val="q_h_i"/>
  <p:tag name="KSO_WM_UNIT_INDEX" val="1_6_2"/>
  <p:tag name="KSO_WM_UNIT_FILL_FORE_SCHEMECOLOR_INDEX" val="5"/>
  <p:tag name="KSO_WM_UNIT_FILL_TYPE" val="1"/>
  <p:tag name="KSO_WM_UNIT_TEXT_FILL_FORE_SCHEMECOLOR_INDEX" val="2"/>
  <p:tag name="KSO_WM_UNIT_TEXT_FILL_TYPE" val="1"/>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q1-1"/>
  <p:tag name="KSO_WM_UNIT_ID" val="diagram20187873_6*q_h_i*1_4_3"/>
  <p:tag name="KSO_WM_TEMPLATE_CATEGORY" val="diagram"/>
  <p:tag name="KSO_WM_TEMPLATE_INDEX" val="20187873"/>
  <p:tag name="KSO_WM_UNIT_LAYERLEVEL" val="1_1_1"/>
  <p:tag name="KSO_WM_TAG_VERSION" val="1.0"/>
  <p:tag name="KSO_WM_BEAUTIFY_FLAG" val="#wm#"/>
  <p:tag name="KSO_WM_UNIT_DIAGRAM_ISNUMVISUAL" val="0"/>
  <p:tag name="KSO_WM_UNIT_DIAGRAM_ISREFERUNIT" val="0"/>
  <p:tag name="KSO_WM_UNIT_TYPE" val="q_h_i"/>
  <p:tag name="KSO_WM_UNIT_INDEX" val="1_4_3"/>
  <p:tag name="KSO_WM_UNIT_FILL_FORE_SCHEMECOLOR_INDEX" val="9"/>
  <p:tag name="KSO_WM_UNIT_FILL_TYPE" val="1"/>
  <p:tag name="KSO_WM_UNIT_TEXT_FILL_FORE_SCHEMECOLOR_INDEX" val="2"/>
  <p:tag name="KSO_WM_UNIT_TEXT_FILL_TYPE" val="1"/>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q1-1"/>
  <p:tag name="KSO_WM_UNIT_ID" val="diagram20187873_6*q_h_i*1_5_3"/>
  <p:tag name="KSO_WM_TEMPLATE_CATEGORY" val="diagram"/>
  <p:tag name="KSO_WM_TEMPLATE_INDEX" val="20187873"/>
  <p:tag name="KSO_WM_UNIT_LAYERLEVEL" val="1_1_1"/>
  <p:tag name="KSO_WM_TAG_VERSION" val="1.0"/>
  <p:tag name="KSO_WM_BEAUTIFY_FLAG" val="#wm#"/>
  <p:tag name="KSO_WM_UNIT_DIAGRAM_ISNUMVISUAL" val="0"/>
  <p:tag name="KSO_WM_UNIT_DIAGRAM_ISREFERUNIT" val="0"/>
  <p:tag name="KSO_WM_UNIT_TYPE" val="q_h_i"/>
  <p:tag name="KSO_WM_UNIT_INDEX" val="1_5_3"/>
  <p:tag name="KSO_WM_UNIT_FILL_FORE_SCHEMECOLOR_INDEX" val="10"/>
  <p:tag name="KSO_WM_UNIT_FILL_TYPE" val="1"/>
  <p:tag name="KSO_WM_UNIT_TEXT_FILL_FORE_SCHEMECOLOR_INDEX" val="2"/>
  <p:tag name="KSO_WM_UNIT_TEXT_FILL_TYPE" val="1"/>
</p:tagLst>
</file>

<file path=ppt/tags/tag14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h_i"/>
  <p:tag name="KSO_WM_UNIT_INDEX" val="1_6_1"/>
  <p:tag name="KSO_WM_UNIT_ID" val="diagram20187873_6*q_h_i*1_6_1"/>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LINE_FORE_SCHEMECOLOR_INDEX" val="13"/>
  <p:tag name="KSO_WM_UNIT_LINE_FILL_TYPE" val="2"/>
</p:tagLst>
</file>

<file path=ppt/tags/tag14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h_a"/>
  <p:tag name="KSO_WM_UNIT_INDEX" val="1_6_1"/>
  <p:tag name="KSO_WM_UNIT_ID" val="diagram20187873_6*q_h_a*1_6_1"/>
  <p:tag name="KSO_WM_UNIT_LAYERLEVEL" val="1_1_1"/>
  <p:tag name="KSO_WM_UNIT_VALUE" val="6"/>
  <p:tag name="KSO_WM_UNIT_HIGHLIGHT" val="0"/>
  <p:tag name="KSO_WM_UNIT_COMPATIBLE" val="0"/>
  <p:tag name="KSO_WM_BEAUTIFY_FLAG" val="#wm#"/>
  <p:tag name="KSO_WM_UNIT_PRESET_TEXT" val="添加标题"/>
  <p:tag name="KSO_WM_UNIT_ISCONTENTSTITLE" val="0"/>
  <p:tag name="KSO_WM_DIAGRAM_GROUP_CODE" val="q1-1"/>
  <p:tag name="KSO_WM_UNIT_NOCLEAR" val="0"/>
  <p:tag name="KSO_WM_UNIT_DIAGRAM_ISNUMVISUAL" val="0"/>
  <p:tag name="KSO_WM_UNIT_DIAGRAM_ISREFERUNIT" val="0"/>
  <p:tag name="KSO_WM_UNIT_TEXT_FILL_FORE_SCHEMECOLOR_INDEX" val="13"/>
  <p:tag name="KSO_WM_UNIT_TEXT_FILL_TYPE" val="1"/>
</p:tagLst>
</file>

<file path=ppt/tags/tag146.xml><?xml version="1.0" encoding="utf-8"?>
<p:tagLst xmlns:a="http://schemas.openxmlformats.org/drawingml/2006/main" xmlns:r="http://schemas.openxmlformats.org/officeDocument/2006/relationships" xmlns:p="http://schemas.openxmlformats.org/presentationml/2006/main">
  <p:tag name="KSO_WM_UNIT_TABLE_BEAUTIFY" val="smartTable{e7a71d4c-6389-460b-9ee0-3b7cbe9cbe60}"/>
  <p:tag name="TABLE_ENDDRAG_ORIGIN_RECT" val="817*287"/>
  <p:tag name="TABLE_ENDDRAG_RECT" val="52*131*817*287"/>
</p:tagLst>
</file>

<file path=ppt/tags/tag147.xml><?xml version="1.0" encoding="utf-8"?>
<p:tagLst xmlns:a="http://schemas.openxmlformats.org/drawingml/2006/main" xmlns:r="http://schemas.openxmlformats.org/officeDocument/2006/relationships" xmlns:p="http://schemas.openxmlformats.org/presentationml/2006/main">
  <p:tag name="KSO_WM_UNIT_TABLE_BEAUTIFY" val="smartTable{16d68700-ab1b-4ced-a56e-36ef2c74abe3}"/>
  <p:tag name="TABLE_ENDDRAG_ORIGIN_RECT" val="885*339"/>
  <p:tag name="TABLE_ENDDRAG_RECT" val="32*95*885*330"/>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1454_2*m_h_i*1_1_1"/>
  <p:tag name="KSO_WM_TEMPLATE_CATEGORY" val="diagram"/>
  <p:tag name="KSO_WM_TEMPLATE_INDEX" val="20201454"/>
  <p:tag name="KSO_WM_UNIT_LAYERLEVEL" val="1_1_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5"/>
  <p:tag name="KSO_WM_UNIT_ID" val="diagram20201454_2*m_h_i*1_1_5"/>
  <p:tag name="KSO_WM_TEMPLATE_CATEGORY" val="diagram"/>
  <p:tag name="KSO_WM_TEMPLATE_INDEX" val="20201454"/>
  <p:tag name="KSO_WM_UNIT_LAYERLEVEL" val="1_1_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1454_2*m_h_i*1_2_1"/>
  <p:tag name="KSO_WM_TEMPLATE_CATEGORY" val="diagram"/>
  <p:tag name="KSO_WM_TEMPLATE_INDEX" val="20201454"/>
  <p:tag name="KSO_WM_UNIT_LAYERLEVEL" val="1_1_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5"/>
  <p:tag name="KSO_WM_UNIT_ID" val="diagram20201454_2*m_h_i*1_2_5"/>
  <p:tag name="KSO_WM_TEMPLATE_CATEGORY" val="diagram"/>
  <p:tag name="KSO_WM_TEMPLATE_INDEX" val="20201454"/>
  <p:tag name="KSO_WM_UNIT_LAYERLEVEL" val="1_1_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1454_2*m_h_i*1_3_1"/>
  <p:tag name="KSO_WM_TEMPLATE_CATEGORY" val="diagram"/>
  <p:tag name="KSO_WM_TEMPLATE_INDEX" val="20201454"/>
  <p:tag name="KSO_WM_UNIT_LAYERLEVEL" val="1_1_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5"/>
  <p:tag name="KSO_WM_UNIT_ID" val="diagram20201454_2*m_h_i*1_3_5"/>
  <p:tag name="KSO_WM_TEMPLATE_CATEGORY" val="diagram"/>
  <p:tag name="KSO_WM_TEMPLATE_INDEX" val="20201454"/>
  <p:tag name="KSO_WM_UNIT_LAYERLEVEL" val="1_1_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01454_2*m_h_a*1_1_1"/>
  <p:tag name="KSO_WM_TEMPLATE_CATEGORY" val="diagram"/>
  <p:tag name="KSO_WM_TEMPLATE_INDEX" val="20201454"/>
  <p:tag name="KSO_WM_UNIT_LAYERLEVEL" val="1_1_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201454_2*m_h_a*1_2_1"/>
  <p:tag name="KSO_WM_TEMPLATE_CATEGORY" val="diagram"/>
  <p:tag name="KSO_WM_TEMPLATE_INDEX" val="20201454"/>
  <p:tag name="KSO_WM_UNIT_LAYERLEVEL" val="1_1_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标题"/>
  <p:tag name="KSO_WM_UNIT_NOCLEAR" val="0"/>
  <p:tag name="KSO_WM_UNIT_VALUE" val="31"/>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201454_2*m_h_a*1_3_1"/>
  <p:tag name="KSO_WM_TEMPLATE_CATEGORY" val="diagram"/>
  <p:tag name="KSO_WM_TEMPLATE_INDEX" val="20201454"/>
  <p:tag name="KSO_WM_UNIT_LAYERLEVEL" val="1_1_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1454_2*m_h_i*1_3_2"/>
  <p:tag name="KSO_WM_TEMPLATE_CATEGORY" val="diagram"/>
  <p:tag name="KSO_WM_TEMPLATE_INDEX" val="20201454"/>
  <p:tag name="KSO_WM_UNIT_LAYERLEVEL" val="1_1_1"/>
  <p:tag name="KSO_WM_TAG_VERSION" val="1.0"/>
  <p:tag name="KSO_WM_BEAUTIFY_FLAG" val="#wm#"/>
  <p:tag name="KSO_WM_UNIT_FILL_FORE_SCHEMECOLOR_INDEX" val="14"/>
  <p:tag name="KSO_WM_UNIT_FILL_TYPE" val="1"/>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1454_2*m_h_i*1_3_3"/>
  <p:tag name="KSO_WM_TEMPLATE_CATEGORY" val="diagram"/>
  <p:tag name="KSO_WM_TEMPLATE_INDEX" val="20201454"/>
  <p:tag name="KSO_WM_UNIT_LAYERLEVEL" val="1_1_1"/>
  <p:tag name="KSO_WM_TAG_VERSION" val="1.0"/>
  <p:tag name="KSO_WM_BEAUTIFY_FLAG" val="#wm#"/>
  <p:tag name="KSO_WM_UNIT_LINE_FORE_SCHEMECOLOR_INDEX" val="5"/>
  <p:tag name="KSO_WM_UNIT_LINE_FILL_TYPE" val="2"/>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1454_2*m_h_i*1_3_4"/>
  <p:tag name="KSO_WM_TEMPLATE_CATEGORY" val="diagram"/>
  <p:tag name="KSO_WM_TEMPLATE_INDEX" val="20201454"/>
  <p:tag name="KSO_WM_UNIT_LAYERLEVEL" val="1_1_1"/>
  <p:tag name="KSO_WM_TAG_VERSION" val="1.0"/>
  <p:tag name="KSO_WM_BEAUTIFY_FLAG" val="#wm#"/>
  <p:tag name="KSO_WM_UNIT_FILL_FORE_SCHEMECOLOR_INDEX" val="5"/>
  <p:tag name="KSO_WM_UNI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1454_2*m_h_i*1_2_2"/>
  <p:tag name="KSO_WM_TEMPLATE_CATEGORY" val="diagram"/>
  <p:tag name="KSO_WM_TEMPLATE_INDEX" val="20201454"/>
  <p:tag name="KSO_WM_UNIT_LAYERLEVEL" val="1_1_1"/>
  <p:tag name="KSO_WM_TAG_VERSION" val="1.0"/>
  <p:tag name="KSO_WM_BEAUTIFY_FLAG" val="#wm#"/>
  <p:tag name="KSO_WM_UNIT_FILL_FORE_SCHEMECOLOR_INDEX" val="14"/>
  <p:tag name="KSO_WM_UNIT_FILL_TYPE" val="1"/>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1454_2*m_h_i*1_2_3"/>
  <p:tag name="KSO_WM_TEMPLATE_CATEGORY" val="diagram"/>
  <p:tag name="KSO_WM_TEMPLATE_INDEX" val="20201454"/>
  <p:tag name="KSO_WM_UNIT_LAYERLEVEL" val="1_1_1"/>
  <p:tag name="KSO_WM_TAG_VERSION" val="1.0"/>
  <p:tag name="KSO_WM_BEAUTIFY_FLAG" val="#wm#"/>
  <p:tag name="KSO_WM_UNIT_LINE_FORE_SCHEMECOLOR_INDEX" val="5"/>
  <p:tag name="KSO_WM_UNIT_LINE_FILL_TYPE" val="2"/>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1454_2*m_h_i*1_2_4"/>
  <p:tag name="KSO_WM_TEMPLATE_CATEGORY" val="diagram"/>
  <p:tag name="KSO_WM_TEMPLATE_INDEX" val="20201454"/>
  <p:tag name="KSO_WM_UNIT_LAYERLEVEL" val="1_1_1"/>
  <p:tag name="KSO_WM_TAG_VERSION" val="1.0"/>
  <p:tag name="KSO_WM_BEAUTIFY_FLAG" val="#wm#"/>
  <p:tag name="KSO_WM_UNIT_FILL_FORE_SCHEMECOLOR_INDEX" val="5"/>
  <p:tag name="KSO_WM_UNIT_FILL_TYPE" val="1"/>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1454_2*m_h_i*1_1_2"/>
  <p:tag name="KSO_WM_TEMPLATE_CATEGORY" val="diagram"/>
  <p:tag name="KSO_WM_TEMPLATE_INDEX" val="20201454"/>
  <p:tag name="KSO_WM_UNIT_LAYERLEVEL" val="1_1_1"/>
  <p:tag name="KSO_WM_TAG_VERSION" val="1.0"/>
  <p:tag name="KSO_WM_BEAUTIFY_FLAG" val="#wm#"/>
  <p:tag name="KSO_WM_UNIT_FILL_FORE_SCHEMECOLOR_INDEX" val="14"/>
  <p:tag name="KSO_WM_UNIT_FILL_TYPE" val="1"/>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1454_2*m_h_i*1_1_3"/>
  <p:tag name="KSO_WM_TEMPLATE_CATEGORY" val="diagram"/>
  <p:tag name="KSO_WM_TEMPLATE_INDEX" val="20201454"/>
  <p:tag name="KSO_WM_UNIT_LAYERLEVEL" val="1_1_1"/>
  <p:tag name="KSO_WM_TAG_VERSION" val="1.0"/>
  <p:tag name="KSO_WM_BEAUTIFY_FLAG" val="#wm#"/>
  <p:tag name="KSO_WM_UNIT_LINE_FORE_SCHEMECOLOR_INDEX" val="5"/>
  <p:tag name="KSO_WM_UNIT_LINE_FILL_TYPE" val="2"/>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1454_2*m_h_i*1_1_4"/>
  <p:tag name="KSO_WM_TEMPLATE_CATEGORY" val="diagram"/>
  <p:tag name="KSO_WM_TEMPLATE_INDEX" val="20201454"/>
  <p:tag name="KSO_WM_UNIT_LAYERLEVEL" val="1_1_1"/>
  <p:tag name="KSO_WM_TAG_VERSION" val="1.0"/>
  <p:tag name="KSO_WM_BEAUTIFY_FLAG" val="#wm#"/>
  <p:tag name="KSO_WM_UNIT_FILL_FORE_SCHEMECOLOR_INDEX" val="5"/>
  <p:tag name="KSO_WM_UNIT_FILL_TYPE" val="1"/>
</p:tagLst>
</file>

<file path=ppt/tags/tag166.xml><?xml version="1.0" encoding="utf-8"?>
<p:tagLst xmlns:a="http://schemas.openxmlformats.org/drawingml/2006/main" xmlns:r="http://schemas.openxmlformats.org/officeDocument/2006/relationships" xmlns:p="http://schemas.openxmlformats.org/presentationml/2006/main">
  <p:tag name="KSO_WM_UNIT_TABLE_BEAUTIFY" val="smartTable{e7a71d4c-6389-460b-9ee0-3b7cbe9cbe60}"/>
  <p:tag name="TABLE_ENDDRAG_ORIGIN_RECT" val="608*314"/>
  <p:tag name="TABLE_ENDDRAG_RECT" val="68*131*784*314"/>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0265_2*l_h_i*1_2_2"/>
  <p:tag name="KSO_WM_TEMPLATE_CATEGORY" val="diagram"/>
  <p:tag name="KSO_WM_TEMPLATE_INDEX" val="20200265"/>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68.xml><?xml version="1.0" encoding="utf-8"?>
<p:tagLst xmlns:a="http://schemas.openxmlformats.org/drawingml/2006/main" xmlns:r="http://schemas.openxmlformats.org/officeDocument/2006/relationships" xmlns:p="http://schemas.openxmlformats.org/presentationml/2006/main">
  <p:tag name="KSO_WM_UNIT_VALUE" val="406*406"/>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00265_2*l_h_d*1_2_1"/>
  <p:tag name="KSO_WM_TEMPLATE_CATEGORY" val="diagram"/>
  <p:tag name="KSO_WM_TEMPLATE_INDEX" val="20200265"/>
  <p:tag name="KSO_WM_UNIT_SUPPORT_UNIT_TYPE" val="[]"/>
  <p:tag name="KSO_WM_UNIT_LAYERLEVEL" val="1_1_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00265_2*l_h_i*1_3_2"/>
  <p:tag name="KSO_WM_TEMPLATE_CATEGORY" val="diagram"/>
  <p:tag name="KSO_WM_TEMPLATE_INDEX" val="20200265"/>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VALUE" val="406*406"/>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00265_2*l_h_d*1_3_1"/>
  <p:tag name="KSO_WM_TEMPLATE_CATEGORY" val="diagram"/>
  <p:tag name="KSO_WM_TEMPLATE_INDEX" val="20200265"/>
  <p:tag name="KSO_WM_UNIT_SUPPORT_UNIT_TYPE" val="[]"/>
  <p:tag name="KSO_WM_UNIT_LAYERLEVEL" val="1_1_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00265_2*l_h_i*1_1_2"/>
  <p:tag name="KSO_WM_TEMPLATE_CATEGORY" val="diagram"/>
  <p:tag name="KSO_WM_TEMPLATE_INDEX" val="20200265"/>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72.xml><?xml version="1.0" encoding="utf-8"?>
<p:tagLst xmlns:a="http://schemas.openxmlformats.org/drawingml/2006/main" xmlns:r="http://schemas.openxmlformats.org/officeDocument/2006/relationships" xmlns:p="http://schemas.openxmlformats.org/presentationml/2006/main">
  <p:tag name="KSO_WM_UNIT_VALUE" val="406*406"/>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00265_2*l_h_d*1_1_1"/>
  <p:tag name="KSO_WM_TEMPLATE_CATEGORY" val="diagram"/>
  <p:tag name="KSO_WM_TEMPLATE_INDEX" val="20200265"/>
  <p:tag name="KSO_WM_UNIT_SUPPORT_UNIT_TYPE" val="[]"/>
  <p:tag name="KSO_WM_UNIT_LAYERLEVEL" val="1_1_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0265_2*l_h_i*1_1_1"/>
  <p:tag name="KSO_WM_TEMPLATE_CATEGORY" val="diagram"/>
  <p:tag name="KSO_WM_TEMPLATE_INDEX" val="20200265"/>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7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00265_2*l_h_a*1_1_1"/>
  <p:tag name="KSO_WM_TEMPLATE_CATEGORY" val="diagram"/>
  <p:tag name="KSO_WM_TEMPLATE_INDEX" val="20200265"/>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0265_2*l_h_i*1_2_1"/>
  <p:tag name="KSO_WM_TEMPLATE_CATEGORY" val="diagram"/>
  <p:tag name="KSO_WM_TEMPLATE_INDEX" val="20200265"/>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7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00265_2*l_h_a*1_2_1"/>
  <p:tag name="KSO_WM_TEMPLATE_CATEGORY" val="diagram"/>
  <p:tag name="KSO_WM_TEMPLATE_INDEX" val="20200265"/>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0265_2*l_h_i*1_3_1"/>
  <p:tag name="KSO_WM_TEMPLATE_CATEGORY" val="diagram"/>
  <p:tag name="KSO_WM_TEMPLATE_INDEX" val="20200265"/>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7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00265_2*l_h_a*1_3_1"/>
  <p:tag name="KSO_WM_TEMPLATE_CATEGORY" val="diagram"/>
  <p:tag name="KSO_WM_TEMPLATE_INDEX" val="20200265"/>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7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349"/>
  <p:tag name="KSO_WM_TAG_VERSION" val="1.0"/>
  <p:tag name="KSO_WM_SLIDE_ID" val="custom20182349_9"/>
  <p:tag name="KSO_WM_SLIDE_INDEX" val="9"/>
  <p:tag name="KSO_WM_SLIDE_ITEM_CNT" val="0"/>
  <p:tag name="KSO_WM_SLIDE_LAYOUT" val="a_b_e"/>
  <p:tag name="KSO_WM_SLIDE_LAYOUT_CNT" val="1_1_1"/>
  <p:tag name="KSO_WM_SLIDE_TYPE" val="sectionTitle"/>
  <p:tag name="KSO_WM_BEAUTIFY_FLAG" val="#wm#"/>
  <p:tag name="KSO_WM_TEMPLATE_SUBCATEGORY" val="0"/>
  <p:tag name="KSO_WM_SLIDE_SUBTYPE" val="pureTxt"/>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2349"/>
  <p:tag name="KSO_WM_UNIT_TYPE" val="e"/>
  <p:tag name="KSO_WM_UNIT_INDEX" val="1"/>
  <p:tag name="KSO_WM_UNIT_ID" val="custom20182349_9*e*1"/>
  <p:tag name="KSO_WM_UNIT_LAYERLEVEL" val="1"/>
  <p:tag name="KSO_WM_UNIT_VALUE" val="1"/>
  <p:tag name="KSO_WM_UNIT_HIGHLIGHT" val="0"/>
  <p:tag name="KSO_WM_UNIT_COMPATIBLE" val="1"/>
  <p:tag name="KSO_WM_UNIT_PRESET_TEXT" val="01"/>
  <p:tag name="KSO_WM_UNIT_NOCLEAR" val="0"/>
  <p:tag name="KSO_WM_UNIT_DIAGRAM_ISNUMVISUAL" val="0"/>
  <p:tag name="KSO_WM_UNIT_DIAGRAM_ISREFERUNIT" val="0"/>
</p:tagLst>
</file>

<file path=ppt/tags/tag1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2349"/>
  <p:tag name="KSO_WM_UNIT_TYPE" val="b"/>
  <p:tag name="KSO_WM_UNIT_INDEX" val="1"/>
  <p:tag name="KSO_WM_UNIT_ID" val="custom20182349_9*b*1"/>
  <p:tag name="KSO_WM_UNIT_LAYERLEVEL" val="1"/>
  <p:tag name="KSO_WM_UNIT_VALUE" val="28"/>
  <p:tag name="KSO_WM_UNIT_ISCONTENTSTITLE" val="0"/>
  <p:tag name="KSO_WM_UNIT_HIGHLIGHT" val="0"/>
  <p:tag name="KSO_WM_UNIT_COMPATIBLE" val="0"/>
  <p:tag name="KSO_WM_UNIT_NOCLEAR" val="0"/>
  <p:tag name="KSO_WM_UNIT_DIAGRAM_ISNUMVISUAL" val="0"/>
  <p:tag name="KSO_WM_UNIT_DIAGRAM_ISREFERUNIT" val="0"/>
  <p:tag name="KSO_WM_UNIT_PRESET_TEXT" val="Lorem ipsum dolor sit amet, consectetur"/>
</p:tagLst>
</file>

<file path=ppt/tags/tag1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2349"/>
  <p:tag name="KSO_WM_UNIT_TYPE" val="b"/>
  <p:tag name="KSO_WM_UNIT_INDEX" val="1"/>
  <p:tag name="KSO_WM_UNIT_ID" val="custom20182349_9*b*1"/>
  <p:tag name="KSO_WM_UNIT_LAYERLEVEL" val="1"/>
  <p:tag name="KSO_WM_UNIT_VALUE" val="28"/>
  <p:tag name="KSO_WM_UNIT_ISCONTENTSTITLE" val="0"/>
  <p:tag name="KSO_WM_UNIT_HIGHLIGHT" val="0"/>
  <p:tag name="KSO_WM_UNIT_COMPATIBLE" val="0"/>
  <p:tag name="KSO_WM_UNIT_NOCLEAR" val="0"/>
  <p:tag name="KSO_WM_UNIT_DIAGRAM_ISNUMVISUAL" val="0"/>
  <p:tag name="KSO_WM_UNIT_DIAGRAM_ISREFERUNIT" val="0"/>
  <p:tag name="KSO_WM_UNIT_PRESET_TEXT" val="Lorem ipsum dolor sit amet, consectetur"/>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2349"/>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2349"/>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SLIDE_ID" val="diagram20200182_3"/>
  <p:tag name="KSO_WM_TEMPLATE_SUBCATEGORY" val="0"/>
  <p:tag name="KSO_WM_SLIDE_ITEM_CNT" val="4"/>
  <p:tag name="KSO_WM_SLIDE_INDEX" val="3"/>
  <p:tag name="KSO_WM_TAG_VERSION" val="1.0"/>
  <p:tag name="KSO_WM_BEAUTIFY_FLAG" val="#wm#"/>
  <p:tag name="KSO_WM_TEMPLATE_CATEGORY" val="diagram"/>
  <p:tag name="KSO_WM_TEMPLATE_INDEX" val="20200182"/>
  <p:tag name="KSO_WM_SLIDE_TYPE" val="text"/>
  <p:tag name="KSO_WM_SLIDE_SUBTYPE" val="diag"/>
  <p:tag name="KSO_WM_SLIDE_SIZE" val="845.217*328.536"/>
  <p:tag name="KSO_WM_SLIDE_POSITION" val="57.3913*148.464"/>
  <p:tag name="KSO_WM_DIAGRAM_GROUP_CODE" val="m1-1"/>
  <p:tag name="KSO_WM_SLIDE_DIAGTYPE" val="m"/>
  <p:tag name="KSO_WM_SLIDE_LAYOUT" val="a_f_m"/>
  <p:tag name="KSO_WM_SLIDE_LAYOUT_CNT" val="1_1_1"/>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349"/>
  <p:tag name="KSO_WM_TAG_VERSION" val="1.0"/>
  <p:tag name="KSO_WM_BEAUTIFY_FLAG" val="#wm#"/>
  <p:tag name="KSO_WM_TEMPLATE_THUMBS_INDEX" val="1、6、9、12、18、22、23、26、29、30"/>
  <p:tag name="KSO_WM_TEMPLATE_SUBCATEGORY" val="0"/>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00182_3*m_i*1_1"/>
  <p:tag name="KSO_WM_TEMPLATE_CATEGORY" val="diagram"/>
  <p:tag name="KSO_WM_TEMPLATE_INDEX" val="20200182"/>
  <p:tag name="KSO_WM_UNIT_LAYERLEVEL" val="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8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0182_3*a*1"/>
  <p:tag name="KSO_WM_TEMPLATE_CATEGORY" val="diagram"/>
  <p:tag name="KSO_WM_TEMPLATE_INDEX" val="20200182"/>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0182_3*m_h_i*1_1_1"/>
  <p:tag name="KSO_WM_TEMPLATE_CATEGORY" val="diagram"/>
  <p:tag name="KSO_WM_TEMPLATE_INDEX" val="2020018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0182_3*m_h_i*1_2_1"/>
  <p:tag name="KSO_WM_TEMPLATE_CATEGORY" val="diagram"/>
  <p:tag name="KSO_WM_TEMPLATE_INDEX" val="20200182"/>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0182_3*m_h_i*1_3_1"/>
  <p:tag name="KSO_WM_TEMPLATE_CATEGORY" val="diagram"/>
  <p:tag name="KSO_WM_TEMPLATE_INDEX" val="20200182"/>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200182_3*m_h_i*1_4_1"/>
  <p:tag name="KSO_WM_TEMPLATE_CATEGORY" val="diagram"/>
  <p:tag name="KSO_WM_TEMPLATE_INDEX" val="20200182"/>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0182_3*m_h_i*1_1_2"/>
  <p:tag name="KSO_WM_TEMPLATE_CATEGORY" val="diagram"/>
  <p:tag name="KSO_WM_TEMPLATE_INDEX" val="20200182"/>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0182_3*m_h_i*1_1_3"/>
  <p:tag name="KSO_WM_TEMPLATE_CATEGORY" val="diagram"/>
  <p:tag name="KSO_WM_TEMPLATE_INDEX" val="2020018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0182_3*m_h_i*1_1_4"/>
  <p:tag name="KSO_WM_TEMPLATE_CATEGORY" val="diagram"/>
  <p:tag name="KSO_WM_TEMPLATE_INDEX" val="20200182"/>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0182_3*m_h_i*1_2_2"/>
  <p:tag name="KSO_WM_TEMPLATE_CATEGORY" val="diagram"/>
  <p:tag name="KSO_WM_TEMPLATE_INDEX" val="20200182"/>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0182_3*m_h_i*1_2_3"/>
  <p:tag name="KSO_WM_TEMPLATE_CATEGORY" val="diagram"/>
  <p:tag name="KSO_WM_TEMPLATE_INDEX" val="2020018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7"/>
  <p:tag name="KSO_WM_UNIT_ID" val="diagram20200182_3*m_h_i*1_2_7"/>
  <p:tag name="KSO_WM_TEMPLATE_CATEGORY" val="diagram"/>
  <p:tag name="KSO_WM_TEMPLATE_INDEX" val="20200182"/>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0182_3*m_h_i*1_3_2"/>
  <p:tag name="KSO_WM_TEMPLATE_CATEGORY" val="diagram"/>
  <p:tag name="KSO_WM_TEMPLATE_INDEX" val="20200182"/>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0182_3*m_h_i*1_3_3"/>
  <p:tag name="KSO_WM_TEMPLATE_CATEGORY" val="diagram"/>
  <p:tag name="KSO_WM_TEMPLATE_INDEX" val="2020018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0182_3*m_h_i*1_3_4"/>
  <p:tag name="KSO_WM_TEMPLATE_CATEGORY" val="diagram"/>
  <p:tag name="KSO_WM_TEMPLATE_INDEX" val="20200182"/>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200182_3*m_h_i*1_4_2"/>
  <p:tag name="KSO_WM_TEMPLATE_CATEGORY" val="diagram"/>
  <p:tag name="KSO_WM_TEMPLATE_INDEX" val="20200182"/>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200182_3*m_h_i*1_4_3"/>
  <p:tag name="KSO_WM_TEMPLATE_CATEGORY" val="diagram"/>
  <p:tag name="KSO_WM_TEMPLATE_INDEX" val="2020018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4"/>
  <p:tag name="KSO_WM_UNIT_ID" val="diagram20200182_3*m_h_i*1_4_4"/>
  <p:tag name="KSO_WM_TEMPLATE_CATEGORY" val="diagram"/>
  <p:tag name="KSO_WM_TEMPLATE_INDEX" val="20200182"/>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8.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0182_3*m_h_f*1_1_1"/>
  <p:tag name="KSO_WM_TEMPLATE_CATEGORY" val="diagram"/>
  <p:tag name="KSO_WM_TEMPLATE_INDEX" val="20200182"/>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9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00182_3*m_h_a*1_1_1"/>
  <p:tag name="KSO_WM_TEMPLATE_CATEGORY" val="diagram"/>
  <p:tag name="KSO_WM_TEMPLATE_INDEX" val="20200182"/>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1D4457"/>
      </a:dk2>
      <a:lt2>
        <a:srgbClr val="E7E6E6"/>
      </a:lt2>
      <a:accent1>
        <a:srgbClr val="03A9A5"/>
      </a:accent1>
      <a:accent2>
        <a:srgbClr val="FFFFFF"/>
      </a:accent2>
      <a:accent3>
        <a:srgbClr val="A5A5A5"/>
      </a:accent3>
      <a:accent4>
        <a:srgbClr val="D42123"/>
      </a:accent4>
      <a:accent5>
        <a:srgbClr val="8F6C59"/>
      </a:accent5>
      <a:accent6>
        <a:srgbClr val="04E4DC"/>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Blue Warm">
      <a:dk1>
        <a:sysClr val="windowText" lastClr="000000"/>
      </a:dk1>
      <a:lt1>
        <a:sysClr val="window" lastClr="CCE8C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emp">
      <a:majorFont>
        <a:latin typeface="Arial"/>
        <a:ea typeface="楷体"/>
        <a:cs typeface=""/>
      </a:majorFont>
      <a:minorFont>
        <a:latin typeface="Arial"/>
        <a:ea typeface="楷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1D4457"/>
    </a:dk2>
    <a:lt2>
      <a:srgbClr val="E7E6E6"/>
    </a:lt2>
    <a:accent1>
      <a:srgbClr val="03A9A5"/>
    </a:accent1>
    <a:accent2>
      <a:srgbClr val="FFFFFF"/>
    </a:accent2>
    <a:accent3>
      <a:srgbClr val="A5A5A5"/>
    </a:accent3>
    <a:accent4>
      <a:srgbClr val="D42123"/>
    </a:accent4>
    <a:accent5>
      <a:srgbClr val="8F6C59"/>
    </a:accent5>
    <a:accent6>
      <a:srgbClr val="04E4DC"/>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21</TotalTime>
  <Words>3186</Words>
  <Application>Microsoft Office PowerPoint</Application>
  <PresentationFormat>宽屏</PresentationFormat>
  <Paragraphs>457</Paragraphs>
  <Slides>36</Slides>
  <Notes>17</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36</vt:i4>
      </vt:variant>
    </vt:vector>
  </HeadingPairs>
  <TitlesOfParts>
    <vt:vector size="50" baseType="lpstr">
      <vt:lpstr>Calibri Light</vt:lpstr>
      <vt:lpstr>黑体</vt:lpstr>
      <vt:lpstr>楷体</vt:lpstr>
      <vt:lpstr>Wingdings</vt:lpstr>
      <vt:lpstr>宋体</vt:lpstr>
      <vt:lpstr>微软雅黑</vt:lpstr>
      <vt:lpstr>等线</vt:lpstr>
      <vt:lpstr>Arial</vt:lpstr>
      <vt:lpstr>Calibri</vt:lpstr>
      <vt:lpstr>隶书</vt:lpstr>
      <vt:lpstr>华文琥珀</vt:lpstr>
      <vt:lpstr>Office 主题</vt:lpstr>
      <vt:lpstr>1_Office 主题</vt:lpstr>
      <vt:lpstr>2_Office 主题</vt:lpstr>
      <vt:lpstr>PowerPoint 演示文稿</vt:lpstr>
      <vt:lpstr>PowerPoint 演示文稿</vt:lpstr>
      <vt:lpstr>PowerPoint 演示文稿</vt:lpstr>
      <vt:lpstr>红包派发</vt:lpstr>
      <vt:lpstr>PowerPoint 演示文稿</vt:lpstr>
      <vt:lpstr>PowerPoint 演示文稿</vt:lpstr>
      <vt:lpstr>目录</vt:lpstr>
      <vt:lpstr>PowerPoint 演示文稿</vt:lpstr>
      <vt:lpstr>电子发票发展进程</vt:lpstr>
      <vt:lpstr>PowerPoint 演示文稿</vt:lpstr>
      <vt:lpstr>电子发票的特性</vt:lpstr>
      <vt:lpstr>全电发票时代来临</vt:lpstr>
      <vt:lpstr>什么是“全电发票”</vt:lpstr>
      <vt:lpstr>推行“全电发票”势在必行</vt:lpstr>
      <vt:lpstr>为什么要推行电子发票，电子发票对企业有哪些好处</vt:lpstr>
      <vt:lpstr>全电发票时代，我们的发票如何处理和应对</vt:lpstr>
      <vt:lpstr>“全电发票”时代财务工作的变化</vt:lpstr>
      <vt:lpstr>税控设备+发票服务平台</vt:lpstr>
      <vt:lpstr>企业应对“全电时代”需要做哪些准备</vt:lpstr>
      <vt:lpstr>“全电发票“新政实施后中兴通能提供哪些支持</vt:lpstr>
      <vt:lpstr>对应生活中各行业电子发票给予我们的转变</vt:lpstr>
      <vt:lpstr>目录</vt:lpstr>
      <vt:lpstr>自助扫码开票</vt:lpstr>
      <vt:lpstr>自助扫码开票</vt:lpstr>
      <vt:lpstr>自动扫码开票</vt:lpstr>
      <vt:lpstr>移动设备极速开</vt:lpstr>
      <vt:lpstr>移动设备极速开</vt:lpstr>
      <vt:lpstr>移动设备极速开</vt:lpstr>
      <vt:lpstr>ERP自动开票</vt:lpstr>
      <vt:lpstr>ERP自动开票</vt:lpstr>
      <vt:lpstr>ERP自动开票</vt:lpstr>
      <vt:lpstr>还有哪些疑问？</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吴景</dc:creator>
  <cp:lastModifiedBy>王 亮</cp:lastModifiedBy>
  <cp:revision>12</cp:revision>
  <dcterms:created xsi:type="dcterms:W3CDTF">2021-12-22T22:52:00Z</dcterms:created>
  <dcterms:modified xsi:type="dcterms:W3CDTF">2021-12-23T02:21:50Z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5EF07D45045D44DA90395853E27168E7</vt:lpwstr>
  </property>
</Properties>
</file>