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8" r:id="rId3"/>
  </p:sldMasterIdLst>
  <p:notesMasterIdLst>
    <p:notesMasterId r:id="rId26"/>
  </p:notesMasterIdLst>
  <p:handoutMasterIdLst>
    <p:handoutMasterId r:id="rId27"/>
  </p:handoutMasterIdLst>
  <p:sldIdLst>
    <p:sldId id="437" r:id="rId4"/>
    <p:sldId id="434" r:id="rId5"/>
    <p:sldId id="439" r:id="rId6"/>
    <p:sldId id="440" r:id="rId7"/>
    <p:sldId id="256" r:id="rId8"/>
    <p:sldId id="460" r:id="rId9"/>
    <p:sldId id="261" r:id="rId10"/>
    <p:sldId id="461" r:id="rId11"/>
    <p:sldId id="462" r:id="rId12"/>
    <p:sldId id="464" r:id="rId13"/>
    <p:sldId id="470" r:id="rId14"/>
    <p:sldId id="469" r:id="rId15"/>
    <p:sldId id="466" r:id="rId16"/>
    <p:sldId id="467" r:id="rId17"/>
    <p:sldId id="468" r:id="rId18"/>
    <p:sldId id="463" r:id="rId19"/>
    <p:sldId id="454" r:id="rId20"/>
    <p:sldId id="456" r:id="rId21"/>
    <p:sldId id="471" r:id="rId22"/>
    <p:sldId id="436" r:id="rId23"/>
    <p:sldId id="316" r:id="rId24"/>
    <p:sldId id="338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3"/>
    <a:srgbClr val="1586E9"/>
    <a:srgbClr val="4F81BD"/>
    <a:srgbClr val="FF3300"/>
    <a:srgbClr val="154568"/>
    <a:srgbClr val="004F7B"/>
    <a:srgbClr val="41719C"/>
    <a:srgbClr val="FFFFFF"/>
    <a:srgbClr val="52A3EA"/>
    <a:srgbClr val="07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52" y="66"/>
      </p:cViewPr>
      <p:guideLst>
        <p:guide orient="horz" pos="216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9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不是问题，而是中兴通简税重大升级后，提出的一个新概念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表述要直接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台账是台账，主要是统揽，不是业务
要看实际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画圈的都是台账范畴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4" y="2308882"/>
            <a:ext cx="10852236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6" y="3565525"/>
            <a:ext cx="10852149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8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2766220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8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4"/>
            <a:ext cx="5817374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8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49" y="434341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3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879957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2" y="551544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03品牌管理\zxt-集团PPT\集团新改的PPT\20161202图片\1202底图pho-02.jpg1202底图pho-02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" y="-26247"/>
            <a:ext cx="12242188" cy="69104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84960F6-FB74-3945-BC8D-D91338C8734E}" type="datetimeFigureOut">
              <a:rPr kumimoji="1" lang="zh-CN" altLang="en-US" smtClean="0"/>
              <a:t>2021/10/29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28AF5AF-9319-5041-B730-1E10BB03A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621" y="55881"/>
            <a:ext cx="2444178" cy="556260"/>
            <a:chOff x="5716" y="41910"/>
            <a:chExt cx="1833133" cy="417195"/>
          </a:xfrm>
        </p:grpSpPr>
        <p:pic>
          <p:nvPicPr>
            <p:cNvPr id="9" name="图片 8" descr="20170719中兴通集LOGO-白色"/>
            <p:cNvPicPr>
              <a:picLocks noChangeAspect="1"/>
            </p:cNvPicPr>
            <p:nvPr/>
          </p:nvPicPr>
          <p:blipFill rotWithShape="1">
            <a:blip r:embed="rId3"/>
            <a:srcRect r="72875"/>
            <a:stretch>
              <a:fillRect/>
            </a:stretch>
          </p:blipFill>
          <p:spPr>
            <a:xfrm>
              <a:off x="5716" y="41910"/>
              <a:ext cx="416316" cy="41719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21549" y="65841"/>
              <a:ext cx="1517300" cy="35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中兴通简税</a:t>
              </a: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9324872" y="55881"/>
            <a:ext cx="2917317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人文税务</a:t>
            </a:r>
            <a:r>
              <a:rPr lang="en-US" altLang="zh-CN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陪伴成长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4" y="581225"/>
            <a:ext cx="10852236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6" y="1508126"/>
            <a:ext cx="10852149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6" y="727711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1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6" y="2239646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6" y="5605146"/>
            <a:ext cx="10852149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6" y="641351"/>
            <a:ext cx="10852149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4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6" y="565150"/>
            <a:ext cx="5400041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1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4" y="623592"/>
            <a:ext cx="10852236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4" y="581225"/>
            <a:ext cx="10852236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6" y="1508126"/>
            <a:ext cx="10852149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6385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/>
          <p:cNvSpPr/>
          <p:nvPr/>
        </p:nvSpPr>
        <p:spPr>
          <a:xfrm>
            <a:off x="3055099" y="1628997"/>
            <a:ext cx="61878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defTabSz="609600">
              <a:lnSpc>
                <a:spcPct val="150000"/>
              </a:lnSpc>
            </a:pPr>
            <a:r>
              <a:rPr lang="zh-CN" altLang="en-US" sz="7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 panose="02010509060101010101" charset="-122"/>
                <a:sym typeface="Arial" panose="020B0604020202020204" pitchFamily="34" charset="0"/>
              </a:rPr>
              <a:t>直播马上开始</a:t>
            </a:r>
            <a:endParaRPr lang="zh-CN" altLang="en-US" sz="7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" y="3303693"/>
            <a:ext cx="12060000" cy="18000"/>
          </a:xfrm>
          <a:prstGeom prst="rect">
            <a:avLst/>
          </a:prstGeom>
          <a:gradFill flip="none" rotWithShape="1">
            <a:gsLst>
              <a:gs pos="51000">
                <a:schemeClr val="bg1">
                  <a:lumMod val="85000"/>
                </a:schemeClr>
              </a:gs>
              <a:gs pos="0">
                <a:srgbClr val="0062C6">
                  <a:alpha val="16000"/>
                </a:srgbClr>
              </a:gs>
              <a:gs pos="100000">
                <a:srgbClr val="005FC0">
                  <a:alpha val="20000"/>
                </a:srgbClr>
              </a:gs>
            </a:gsLst>
            <a:lin ang="21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708" name="文本框 707"/>
          <p:cNvSpPr txBox="1"/>
          <p:nvPr/>
        </p:nvSpPr>
        <p:spPr>
          <a:xfrm>
            <a:off x="3295697" y="3574873"/>
            <a:ext cx="2853311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热线电话：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010-62965988</a:t>
            </a:r>
          </a:p>
        </p:txBody>
      </p:sp>
      <p:sp>
        <p:nvSpPr>
          <p:cNvPr id="709" name="文本框 708"/>
          <p:cNvSpPr txBox="1"/>
          <p:nvPr/>
        </p:nvSpPr>
        <p:spPr>
          <a:xfrm>
            <a:off x="6194928" y="3574874"/>
            <a:ext cx="2853311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www.62212366.com</a:t>
            </a:r>
          </a:p>
        </p:txBody>
      </p:sp>
      <p:sp>
        <p:nvSpPr>
          <p:cNvPr id="710" name="文本框 709"/>
          <p:cNvSpPr txBox="1"/>
          <p:nvPr/>
        </p:nvSpPr>
        <p:spPr>
          <a:xfrm>
            <a:off x="3227884" y="5625588"/>
            <a:ext cx="1375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客服微信</a:t>
            </a:r>
          </a:p>
        </p:txBody>
      </p:sp>
      <p:sp>
        <p:nvSpPr>
          <p:cNvPr id="711" name="文本框 710"/>
          <p:cNvSpPr txBox="1"/>
          <p:nvPr/>
        </p:nvSpPr>
        <p:spPr>
          <a:xfrm>
            <a:off x="5352039" y="5615602"/>
            <a:ext cx="1375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712" name="文本框 711"/>
          <p:cNvSpPr txBox="1"/>
          <p:nvPr/>
        </p:nvSpPr>
        <p:spPr>
          <a:xfrm>
            <a:off x="7476194" y="5625588"/>
            <a:ext cx="1375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3" name="图片 712" descr="QR 代码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90" y="4346928"/>
            <a:ext cx="1173726" cy="1173726"/>
          </a:xfrm>
          <a:prstGeom prst="rect">
            <a:avLst/>
          </a:prstGeom>
        </p:spPr>
      </p:pic>
      <p:pic>
        <p:nvPicPr>
          <p:cNvPr id="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33" y="4302196"/>
            <a:ext cx="1263192" cy="12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QR 代码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97" y="4286225"/>
            <a:ext cx="1226772" cy="122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>
          <a:xfrm>
            <a:off x="178130" y="978186"/>
            <a:ext cx="10058400" cy="5398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10405965" y="909982"/>
            <a:ext cx="177338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实时统揽所有发票状态信息，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支持发票类型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、发票信息、发票状态等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多条件查询，包括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增值税专普票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、机动车发票、通过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费等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多种类型发票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41" y="533109"/>
            <a:ext cx="1096593" cy="5760000"/>
          </a:xfrm>
          <a:prstGeom prst="rect">
            <a:avLst/>
          </a:prstGeom>
          <a:ln w="19050"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"/>
          <a:stretch>
            <a:fillRect/>
          </a:stretch>
        </p:blipFill>
        <p:spPr>
          <a:xfrm>
            <a:off x="1935675" y="764872"/>
            <a:ext cx="10058400" cy="5410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01" y="1163536"/>
            <a:ext cx="401955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063833" y="2785205"/>
            <a:ext cx="510639" cy="28943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482423"/>
            <a:ext cx="17733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发票签收状态：确认发票入账情况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783230" y="1525139"/>
            <a:ext cx="635620" cy="385994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8917574">
            <a:off x="9711389" y="2301338"/>
            <a:ext cx="1314000" cy="158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"/>
          <a:stretch>
            <a:fillRect/>
          </a:stretch>
        </p:blipFill>
        <p:spPr>
          <a:xfrm>
            <a:off x="178130" y="741119"/>
            <a:ext cx="10058400" cy="5434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0473" r="2352" b="5946"/>
          <a:stretch>
            <a:fillRect/>
          </a:stretch>
        </p:blipFill>
        <p:spPr>
          <a:xfrm>
            <a:off x="3893125" y="1288906"/>
            <a:ext cx="3788229" cy="1425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291405" y="2765293"/>
            <a:ext cx="510639" cy="2894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72153" y="2444246"/>
            <a:ext cx="1773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未签收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发票，及时采取相应措施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021338" y="1502837"/>
            <a:ext cx="635620" cy="385994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8917574">
            <a:off x="7949497" y="2279036"/>
            <a:ext cx="1314000" cy="158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0" y="772358"/>
            <a:ext cx="10058400" cy="5441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455231" y="3384467"/>
            <a:ext cx="510639" cy="216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90018" y="2171114"/>
            <a:ext cx="1773381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发票认证状态：为进一步抵扣申报提供依据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738626" y="1837376"/>
            <a:ext cx="635620" cy="385994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4991209">
            <a:off x="10744847" y="2859469"/>
            <a:ext cx="1313767" cy="1579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6" y="711849"/>
            <a:ext cx="3219910" cy="2449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7593982" y="791737"/>
            <a:ext cx="2375210" cy="4125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748609"/>
            <a:ext cx="10058400" cy="5441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18974" y="3427174"/>
            <a:ext cx="592930" cy="22266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72153" y="2361116"/>
            <a:ext cx="1773381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charset="0"/>
                <a:ea typeface="微软雅黑" charset="0"/>
              </a:rPr>
              <a:t>发票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查验状态：杜绝混入虚假发票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059975" y="1811931"/>
            <a:ext cx="635620" cy="385994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8917574">
            <a:off x="7988134" y="2588130"/>
            <a:ext cx="1314000" cy="158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87" y="513798"/>
            <a:ext cx="4019550" cy="3028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635355" y="591016"/>
            <a:ext cx="2880000" cy="41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27" y="760482"/>
            <a:ext cx="10058400" cy="5441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272789" y="3372795"/>
            <a:ext cx="595604" cy="2228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2516" y="2147363"/>
            <a:ext cx="17733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发票风险状态：实时预警发票及上游供应商异动情况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783230" y="1821354"/>
            <a:ext cx="635620" cy="385994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8917574">
            <a:off x="9711389" y="2597553"/>
            <a:ext cx="1314000" cy="158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37" y="650053"/>
            <a:ext cx="3251277" cy="2973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144654" y="579868"/>
            <a:ext cx="2375210" cy="4125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5734" y="2170565"/>
            <a:ext cx="1081143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spc="6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发票台账从何而来</a:t>
            </a:r>
            <a:r>
              <a:rPr lang="zh-CN" altLang="en-US" sz="72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</a:t>
            </a:r>
            <a:endParaRPr lang="zh-CN" altLang="en-US" sz="72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04187" y="4315040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91137" y="413037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500">
                <a:solidFill>
                  <a:srgbClr val="004B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524045" y="4315040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30481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30882" y="2082479"/>
            <a:ext cx="3661118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联通税务局端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mtClean="0">
                <a:latin typeface="微软雅黑" charset="0"/>
                <a:ea typeface="微软雅黑" charset="0"/>
              </a:rPr>
              <a:t>定时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税务局端全量发票数据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charset="0"/>
                <a:ea typeface="微软雅黑" charset="0"/>
              </a:rPr>
              <a:t>构建企业端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发票台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账的数据基础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局端信息同步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2490" r="6022" b="6162"/>
          <a:stretch>
            <a:fillRect/>
          </a:stretch>
        </p:blipFill>
        <p:spPr>
          <a:xfrm>
            <a:off x="289931" y="1044864"/>
            <a:ext cx="8145150" cy="4755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5" y="717412"/>
            <a:ext cx="8373798" cy="4884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发票签收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38" y="3859102"/>
            <a:ext cx="4795981" cy="2356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-1" r="1019"/>
          <a:stretch>
            <a:fillRect/>
          </a:stretch>
        </p:blipFill>
        <p:spPr>
          <a:xfrm>
            <a:off x="51815" y="1676208"/>
            <a:ext cx="8668439" cy="699002"/>
          </a:xfrm>
          <a:prstGeom prst="rect">
            <a:avLst/>
          </a:prstGeom>
          <a:ln w="28575">
            <a:solidFill>
              <a:srgbClr val="1586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8961556" y="1378606"/>
            <a:ext cx="3189214" cy="383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altLang="zh-CN" kern="100" dirty="0"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多角色、多方式发票签收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mtClean="0">
                <a:ea typeface="微软雅黑" charset="0"/>
                <a:cs typeface="Times New Roman" panose="02020603050405020304" pitchFamily="18" charset="0"/>
              </a:rPr>
              <a:t>将企业实际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接收的发票与税局端发票数据建立物理对照关系，清晰化财务对发票的管控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范围</a:t>
            </a:r>
            <a:endParaRPr lang="en-US" altLang="zh-CN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签收后的发票，自动执行电子发票验签、发票查验、发票风险指标检查等操作</a:t>
            </a:r>
            <a:endParaRPr lang="en-US" altLang="zh-CN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83" y="1137424"/>
            <a:ext cx="8763991" cy="5112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8" y="5003358"/>
            <a:ext cx="10800000" cy="432000"/>
          </a:xfrm>
          <a:prstGeom prst="rect">
            <a:avLst/>
          </a:prstGeom>
          <a:ln w="28575">
            <a:solidFill>
              <a:srgbClr val="004B7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992" y="633265"/>
            <a:ext cx="7851881" cy="35303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发票风险预警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463397" y="4894494"/>
            <a:ext cx="1368000" cy="612000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97683" y="5006071"/>
            <a:ext cx="1080655" cy="4125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10972800" cy="1143000"/>
          </a:xfrm>
        </p:spPr>
        <p:txBody>
          <a:bodyPr/>
          <a:lstStyle/>
          <a:p>
            <a:r>
              <a:rPr lang="zh-CN" altLang="en-US"/>
              <a:t>关于中兴通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26531" y="1417321"/>
            <a:ext cx="10972801" cy="50614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中兴通简税以“人文税务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陪伴成长”为愿景，深入研究税收政策、税务业务，时刻倾听于客户，帮助客户掌握时政、优化业务过程、创新运营模式、优化岗位结构，陪伴客户共同成长。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发票销项互联产品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于企业业务，支持与业务端、核算端、收款端对接，满足多柜台开具、客户扫码开具、批量导入开具、系统对接开具、纸票电票混合开具等情景，覆盖开票申请、审批、制单、合并拆分、发票开具、发票交付等全业务过程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1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发票进项互联产品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提供进项发票全生命周期管理，覆盖发票签收归集、发票验真、发票合规检查、上游风险监测、发票抵扣认证、发票电子化归档等环节。发票签收支持电子邮箱、短信、扫描、扫码、导入等多种便捷归集方式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知识服务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中兴通简税通过客户端（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企简税）、网站（办税行）、手机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（在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企）、公众号（办税行）、短信等方式，向客户持续提供新政动态、电子税务局更新、税政解读、涉税应用操作指导、财税实务培训等服务。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咨询服务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中兴通简税通过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7×12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小时热线（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010-62965988/4006005066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）、在线客服和企业微信等方式，为客户提供权威的税政答疑、涉税办事指导、电子税务局操作辅导和远程协办服务。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顾问服务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中兴通简税倾听于客户，帮助客户理解税收优惠政策、梳理内部业务流程和岗位结构，针对性的为客户提供优化方案或建议。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4233" y="274320"/>
            <a:ext cx="1219708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关于中兴通简税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日期占位符 1"/>
          <p:cNvSpPr txBox="1"/>
          <p:nvPr/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865">
                <a:solidFill>
                  <a:prstClr val="white"/>
                </a:solidFill>
              </a:rPr>
              <a:t>热线：</a:t>
            </a:r>
            <a:r>
              <a:rPr kumimoji="1" lang="en-US" altLang="zh-CN" sz="1865">
                <a:solidFill>
                  <a:prstClr val="white"/>
                </a:solidFill>
              </a:rPr>
              <a:t>010-62965988</a:t>
            </a:r>
            <a:endParaRPr kumimoji="1" lang="zh-CN" altLang="en-US" sz="1865">
              <a:solidFill>
                <a:prstClr val="white"/>
              </a:solidFill>
            </a:endParaRPr>
          </a:p>
        </p:txBody>
      </p:sp>
      <p:sp>
        <p:nvSpPr>
          <p:cNvPr id="16" name="页脚占位符 2"/>
          <p:cNvSpPr txBox="1"/>
          <p:nvPr/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600">
                <a:solidFill>
                  <a:prstClr val="white"/>
                </a:solidFill>
                <a:latin typeface="Calibri"/>
                <a:ea typeface="宋体" pitchFamily="2" charset="-122"/>
              </a:rPr>
              <a:t>网址：</a:t>
            </a:r>
            <a:r>
              <a:rPr kumimoji="1" lang="en-US" altLang="zh-CN" sz="1600">
                <a:solidFill>
                  <a:prstClr val="white"/>
                </a:solidFill>
                <a:latin typeface="Calibri"/>
                <a:ea typeface="宋体" pitchFamily="2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Calibri"/>
                <a:ea typeface="宋体" pitchFamily="2" charset="-122"/>
              </a:rPr>
              <a:t>62212366</a:t>
            </a:r>
            <a:r>
              <a:rPr kumimoji="1" lang="en-US" altLang="zh-CN" sz="1600">
                <a:solidFill>
                  <a:prstClr val="white"/>
                </a:solidFill>
                <a:latin typeface="Calibri"/>
                <a:ea typeface="宋体" pitchFamily="2" charset="-122"/>
              </a:rPr>
              <a:t>.com</a:t>
            </a:r>
            <a:endParaRPr kumimoji="1" lang="zh-CN" altLang="en-US" sz="160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73533" y="1872151"/>
            <a:ext cx="4759960" cy="953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中兴通 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· </a:t>
            </a: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呼叫中心热线：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010-62965988</a:t>
            </a:r>
          </a:p>
          <a:p>
            <a:pPr algn="ctr">
              <a:lnSpc>
                <a:spcPct val="150000"/>
              </a:lnSpc>
            </a:pP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网址：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www.62212366.com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33642" y="4710410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客服微信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9970" y="4710413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11569" y="4710411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QR 代码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945" y="3201897"/>
            <a:ext cx="1318132" cy="131813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71" y="3161318"/>
            <a:ext cx="1398154" cy="13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774" y="21168"/>
            <a:ext cx="12189460" cy="5579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rtlCol="0" anchor="ctr"/>
          <a:lstStyle/>
          <a:p>
            <a:pPr algn="l">
              <a:buClrTx/>
              <a:buSzTx/>
              <a:buFontTx/>
            </a:pPr>
            <a:r>
              <a:rPr lang="zh-CN" altLang="en-US" sz="266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联系我们</a:t>
            </a:r>
            <a:endParaRPr lang="zh-CN" altLang="en-US" sz="2665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 descr="QR 代码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46" y="3181768"/>
            <a:ext cx="1377704" cy="137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3814" y="2444219"/>
            <a:ext cx="6538807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zh-CN" altLang="en-US"/>
              <a:t>讨论区可以提问交流哟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0225" y="349887"/>
            <a:ext cx="11186160" cy="6199505"/>
            <a:chOff x="1744" y="622"/>
            <a:chExt cx="15662" cy="8680"/>
          </a:xfrm>
          <a:solidFill>
            <a:schemeClr val="accent1">
              <a:lumMod val="60000"/>
              <a:lumOff val="40000"/>
              <a:alpha val="12000"/>
            </a:schemeClr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44" y="1229"/>
              <a:ext cx="8420" cy="7390"/>
              <a:chOff x="8388" y="1166"/>
              <a:chExt cx="8420" cy="7390"/>
            </a:xfrm>
            <a:grpFill/>
          </p:grpSpPr>
          <p:sp>
            <p:nvSpPr>
              <p:cNvPr id="8" name="Freeform 60"/>
              <p:cNvSpPr/>
              <p:nvPr/>
            </p:nvSpPr>
            <p:spPr>
              <a:xfrm>
                <a:off x="8388" y="5813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1"/>
              <p:cNvSpPr/>
              <p:nvPr/>
            </p:nvSpPr>
            <p:spPr>
              <a:xfrm>
                <a:off x="8388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27"/>
              <p:cNvSpPr/>
              <p:nvPr/>
            </p:nvSpPr>
            <p:spPr>
              <a:xfrm>
                <a:off x="8388" y="555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10886875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83"/>
              <p:cNvSpPr/>
              <p:nvPr/>
            </p:nvSpPr>
            <p:spPr>
              <a:xfrm>
                <a:off x="838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8642" y="1166"/>
                <a:ext cx="8166" cy="7390"/>
                <a:chOff x="8642" y="1166"/>
                <a:chExt cx="8166" cy="7390"/>
              </a:xfrm>
              <a:grpFill/>
            </p:grpSpPr>
            <p:sp>
              <p:nvSpPr>
                <p:cNvPr id="14" name="Freeform 62"/>
                <p:cNvSpPr/>
                <p:nvPr/>
              </p:nvSpPr>
              <p:spPr>
                <a:xfrm>
                  <a:off x="8642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Freeform 63"/>
                <p:cNvSpPr/>
                <p:nvPr/>
              </p:nvSpPr>
              <p:spPr>
                <a:xfrm>
                  <a:off x="8642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</a:cxnLst>
                  <a:rect l="0" t="0" r="0" b="0"/>
                  <a:pathLst>
                    <a:path w="25" h="24">
                      <a:moveTo>
                        <a:pt x="4" y="3"/>
                      </a:move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8"/>
                        <a:pt x="23" y="5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4"/>
                <p:cNvSpPr/>
                <p:nvPr/>
              </p:nvSpPr>
              <p:spPr>
                <a:xfrm>
                  <a:off x="8642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</a:cxnLst>
                  <a:rect l="0" t="0" r="0" b="0"/>
                  <a:pathLst>
                    <a:path w="25" h="24">
                      <a:moveTo>
                        <a:pt x="4" y="4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65"/>
                <p:cNvSpPr/>
                <p:nvPr/>
              </p:nvSpPr>
              <p:spPr>
                <a:xfrm>
                  <a:off x="8642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</a:cxnLst>
                  <a:rect l="0" t="0" r="0" b="0"/>
                  <a:pathLst>
                    <a:path w="25" h="25">
                      <a:moveTo>
                        <a:pt x="4" y="4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Freeform 66"/>
                <p:cNvSpPr/>
                <p:nvPr/>
              </p:nvSpPr>
              <p:spPr>
                <a:xfrm>
                  <a:off x="8907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67"/>
                <p:cNvSpPr/>
                <p:nvPr/>
              </p:nvSpPr>
              <p:spPr>
                <a:xfrm>
                  <a:off x="890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68"/>
                <p:cNvSpPr/>
                <p:nvPr/>
              </p:nvSpPr>
              <p:spPr>
                <a:xfrm>
                  <a:off x="890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69"/>
                <p:cNvSpPr/>
                <p:nvPr/>
              </p:nvSpPr>
              <p:spPr>
                <a:xfrm>
                  <a:off x="890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70"/>
                <p:cNvSpPr/>
                <p:nvPr/>
              </p:nvSpPr>
              <p:spPr>
                <a:xfrm>
                  <a:off x="890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71"/>
                <p:cNvSpPr/>
                <p:nvPr/>
              </p:nvSpPr>
              <p:spPr>
                <a:xfrm>
                  <a:off x="9162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Freeform 72"/>
                <p:cNvSpPr/>
                <p:nvPr/>
              </p:nvSpPr>
              <p:spPr>
                <a:xfrm>
                  <a:off x="9162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73"/>
                <p:cNvSpPr/>
                <p:nvPr/>
              </p:nvSpPr>
              <p:spPr>
                <a:xfrm>
                  <a:off x="9162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4"/>
                <p:cNvSpPr/>
                <p:nvPr/>
              </p:nvSpPr>
              <p:spPr>
                <a:xfrm>
                  <a:off x="9162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5"/>
                <p:cNvSpPr/>
                <p:nvPr/>
              </p:nvSpPr>
              <p:spPr>
                <a:xfrm>
                  <a:off x="8642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</a:cxnLst>
                  <a:rect l="0" t="0" r="0" b="0"/>
                  <a:pathLst>
                    <a:path w="25" h="24">
                      <a:moveTo>
                        <a:pt x="4" y="3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76"/>
                <p:cNvSpPr/>
                <p:nvPr/>
              </p:nvSpPr>
              <p:spPr>
                <a:xfrm>
                  <a:off x="890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Freeform 77"/>
                <p:cNvSpPr/>
                <p:nvPr/>
              </p:nvSpPr>
              <p:spPr>
                <a:xfrm>
                  <a:off x="9162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78"/>
                <p:cNvSpPr/>
                <p:nvPr/>
              </p:nvSpPr>
              <p:spPr>
                <a:xfrm>
                  <a:off x="9416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Freeform 79"/>
                <p:cNvSpPr/>
                <p:nvPr/>
              </p:nvSpPr>
              <p:spPr>
                <a:xfrm>
                  <a:off x="9416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Freeform 80"/>
                <p:cNvSpPr/>
                <p:nvPr/>
              </p:nvSpPr>
              <p:spPr>
                <a:xfrm>
                  <a:off x="9416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Freeform 81"/>
                <p:cNvSpPr/>
                <p:nvPr/>
              </p:nvSpPr>
              <p:spPr>
                <a:xfrm>
                  <a:off x="9416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Freeform 82"/>
                <p:cNvSpPr/>
                <p:nvPr/>
              </p:nvSpPr>
              <p:spPr>
                <a:xfrm>
                  <a:off x="9678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Freeform 83"/>
                <p:cNvSpPr/>
                <p:nvPr/>
              </p:nvSpPr>
              <p:spPr>
                <a:xfrm>
                  <a:off x="9678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Freeform 84"/>
                <p:cNvSpPr/>
                <p:nvPr/>
              </p:nvSpPr>
              <p:spPr>
                <a:xfrm>
                  <a:off x="9678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Freeform 85"/>
                <p:cNvSpPr/>
                <p:nvPr/>
              </p:nvSpPr>
              <p:spPr>
                <a:xfrm>
                  <a:off x="9678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Freeform 86"/>
                <p:cNvSpPr/>
                <p:nvPr/>
              </p:nvSpPr>
              <p:spPr>
                <a:xfrm>
                  <a:off x="9935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Freeform 87"/>
                <p:cNvSpPr/>
                <p:nvPr/>
              </p:nvSpPr>
              <p:spPr>
                <a:xfrm>
                  <a:off x="9935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Freeform 88"/>
                <p:cNvSpPr/>
                <p:nvPr/>
              </p:nvSpPr>
              <p:spPr>
                <a:xfrm>
                  <a:off x="9935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Freeform 89"/>
                <p:cNvSpPr/>
                <p:nvPr/>
              </p:nvSpPr>
              <p:spPr>
                <a:xfrm>
                  <a:off x="1019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Freeform 90"/>
                <p:cNvSpPr/>
                <p:nvPr/>
              </p:nvSpPr>
              <p:spPr>
                <a:xfrm>
                  <a:off x="1019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Freeform 91"/>
                <p:cNvSpPr/>
                <p:nvPr/>
              </p:nvSpPr>
              <p:spPr>
                <a:xfrm>
                  <a:off x="1019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Freeform 92"/>
                <p:cNvSpPr/>
                <p:nvPr/>
              </p:nvSpPr>
              <p:spPr>
                <a:xfrm>
                  <a:off x="1019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1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Freeform 93"/>
                <p:cNvSpPr/>
                <p:nvPr/>
              </p:nvSpPr>
              <p:spPr>
                <a:xfrm>
                  <a:off x="941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Freeform 94"/>
                <p:cNvSpPr/>
                <p:nvPr/>
              </p:nvSpPr>
              <p:spPr>
                <a:xfrm>
                  <a:off x="941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Freeform 95"/>
                <p:cNvSpPr/>
                <p:nvPr/>
              </p:nvSpPr>
              <p:spPr>
                <a:xfrm>
                  <a:off x="9416" y="6841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Freeform 96"/>
                <p:cNvSpPr/>
                <p:nvPr/>
              </p:nvSpPr>
              <p:spPr>
                <a:xfrm>
                  <a:off x="9678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Freeform 97"/>
                <p:cNvSpPr/>
                <p:nvPr/>
              </p:nvSpPr>
              <p:spPr>
                <a:xfrm>
                  <a:off x="9678" y="658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Freeform 98"/>
                <p:cNvSpPr/>
                <p:nvPr/>
              </p:nvSpPr>
              <p:spPr>
                <a:xfrm>
                  <a:off x="9678" y="684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Freeform 99"/>
                <p:cNvSpPr/>
                <p:nvPr/>
              </p:nvSpPr>
              <p:spPr>
                <a:xfrm>
                  <a:off x="9678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00"/>
                <p:cNvSpPr/>
                <p:nvPr/>
              </p:nvSpPr>
              <p:spPr>
                <a:xfrm>
                  <a:off x="9678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01"/>
                <p:cNvSpPr/>
                <p:nvPr/>
              </p:nvSpPr>
              <p:spPr>
                <a:xfrm>
                  <a:off x="9678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02"/>
                <p:cNvSpPr/>
                <p:nvPr/>
              </p:nvSpPr>
              <p:spPr>
                <a:xfrm>
                  <a:off x="9678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03"/>
                <p:cNvSpPr/>
                <p:nvPr/>
              </p:nvSpPr>
              <p:spPr>
                <a:xfrm>
                  <a:off x="9935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" name="Freeform 104"/>
                <p:cNvSpPr/>
                <p:nvPr/>
              </p:nvSpPr>
              <p:spPr>
                <a:xfrm>
                  <a:off x="9935" y="658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Freeform 105"/>
                <p:cNvSpPr/>
                <p:nvPr/>
              </p:nvSpPr>
              <p:spPr>
                <a:xfrm>
                  <a:off x="9935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Freeform 106"/>
                <p:cNvSpPr/>
                <p:nvPr/>
              </p:nvSpPr>
              <p:spPr>
                <a:xfrm>
                  <a:off x="9935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07"/>
                <p:cNvSpPr/>
                <p:nvPr/>
              </p:nvSpPr>
              <p:spPr>
                <a:xfrm>
                  <a:off x="9935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202966013" y="202966013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08"/>
                <p:cNvSpPr/>
                <p:nvPr/>
              </p:nvSpPr>
              <p:spPr>
                <a:xfrm>
                  <a:off x="9935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9"/>
                <p:cNvSpPr/>
                <p:nvPr/>
              </p:nvSpPr>
              <p:spPr>
                <a:xfrm>
                  <a:off x="1019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Freeform 110"/>
                <p:cNvSpPr/>
                <p:nvPr/>
              </p:nvSpPr>
              <p:spPr>
                <a:xfrm>
                  <a:off x="10197" y="658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11"/>
                <p:cNvSpPr/>
                <p:nvPr/>
              </p:nvSpPr>
              <p:spPr>
                <a:xfrm>
                  <a:off x="10197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12"/>
                <p:cNvSpPr/>
                <p:nvPr/>
              </p:nvSpPr>
              <p:spPr>
                <a:xfrm>
                  <a:off x="10197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13"/>
                <p:cNvSpPr/>
                <p:nvPr/>
              </p:nvSpPr>
              <p:spPr>
                <a:xfrm>
                  <a:off x="10451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14"/>
                <p:cNvSpPr/>
                <p:nvPr/>
              </p:nvSpPr>
              <p:spPr>
                <a:xfrm>
                  <a:off x="10451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15"/>
                <p:cNvSpPr/>
                <p:nvPr/>
              </p:nvSpPr>
              <p:spPr>
                <a:xfrm>
                  <a:off x="10451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16"/>
                <p:cNvSpPr/>
                <p:nvPr/>
              </p:nvSpPr>
              <p:spPr>
                <a:xfrm>
                  <a:off x="10706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17"/>
                <p:cNvSpPr/>
                <p:nvPr/>
              </p:nvSpPr>
              <p:spPr>
                <a:xfrm>
                  <a:off x="10706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8"/>
                <p:cNvSpPr/>
                <p:nvPr/>
              </p:nvSpPr>
              <p:spPr>
                <a:xfrm>
                  <a:off x="10451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19"/>
                <p:cNvSpPr/>
                <p:nvPr/>
              </p:nvSpPr>
              <p:spPr>
                <a:xfrm>
                  <a:off x="10451" y="658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20"/>
                <p:cNvSpPr/>
                <p:nvPr/>
              </p:nvSpPr>
              <p:spPr>
                <a:xfrm>
                  <a:off x="10451" y="684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21"/>
                <p:cNvSpPr/>
                <p:nvPr/>
              </p:nvSpPr>
              <p:spPr>
                <a:xfrm>
                  <a:off x="10451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22"/>
                <p:cNvSpPr/>
                <p:nvPr/>
              </p:nvSpPr>
              <p:spPr>
                <a:xfrm>
                  <a:off x="10706" y="7618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</a:cxnLst>
                  <a:rect l="0" t="0" r="0" b="0"/>
                  <a:pathLst>
                    <a:path w="25" h="24">
                      <a:moveTo>
                        <a:pt x="21" y="20"/>
                      </a:move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23"/>
                <p:cNvSpPr/>
                <p:nvPr/>
              </p:nvSpPr>
              <p:spPr>
                <a:xfrm>
                  <a:off x="1070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24"/>
                <p:cNvSpPr/>
                <p:nvPr/>
              </p:nvSpPr>
              <p:spPr>
                <a:xfrm>
                  <a:off x="9678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25"/>
                <p:cNvSpPr/>
                <p:nvPr/>
              </p:nvSpPr>
              <p:spPr>
                <a:xfrm>
                  <a:off x="9935" y="813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26"/>
                <p:cNvSpPr/>
                <p:nvPr/>
              </p:nvSpPr>
              <p:spPr>
                <a:xfrm>
                  <a:off x="9935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Freeform 128"/>
                <p:cNvSpPr/>
                <p:nvPr/>
              </p:nvSpPr>
              <p:spPr>
                <a:xfrm>
                  <a:off x="10197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06317307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9"/>
                <p:cNvSpPr/>
                <p:nvPr/>
              </p:nvSpPr>
              <p:spPr>
                <a:xfrm>
                  <a:off x="10197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30"/>
                <p:cNvSpPr/>
                <p:nvPr/>
              </p:nvSpPr>
              <p:spPr>
                <a:xfrm>
                  <a:off x="10197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31"/>
                <p:cNvSpPr/>
                <p:nvPr/>
              </p:nvSpPr>
              <p:spPr>
                <a:xfrm>
                  <a:off x="10451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32"/>
                <p:cNvSpPr/>
                <p:nvPr/>
              </p:nvSpPr>
              <p:spPr>
                <a:xfrm>
                  <a:off x="1070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3"/>
                <p:cNvSpPr/>
                <p:nvPr/>
              </p:nvSpPr>
              <p:spPr>
                <a:xfrm>
                  <a:off x="9162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34"/>
                <p:cNvSpPr/>
                <p:nvPr/>
              </p:nvSpPr>
              <p:spPr>
                <a:xfrm>
                  <a:off x="9416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35"/>
                <p:cNvSpPr/>
                <p:nvPr/>
              </p:nvSpPr>
              <p:spPr>
                <a:xfrm>
                  <a:off x="9935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36"/>
                <p:cNvSpPr/>
                <p:nvPr/>
              </p:nvSpPr>
              <p:spPr>
                <a:xfrm>
                  <a:off x="10706" y="787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37"/>
                <p:cNvSpPr/>
                <p:nvPr/>
              </p:nvSpPr>
              <p:spPr>
                <a:xfrm>
                  <a:off x="10971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38"/>
                <p:cNvSpPr/>
                <p:nvPr/>
              </p:nvSpPr>
              <p:spPr>
                <a:xfrm>
                  <a:off x="10971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39"/>
                <p:cNvSpPr/>
                <p:nvPr/>
              </p:nvSpPr>
              <p:spPr>
                <a:xfrm>
                  <a:off x="9935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40"/>
                <p:cNvSpPr/>
                <p:nvPr/>
              </p:nvSpPr>
              <p:spPr>
                <a:xfrm>
                  <a:off x="10451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41"/>
                <p:cNvSpPr/>
                <p:nvPr/>
              </p:nvSpPr>
              <p:spPr>
                <a:xfrm>
                  <a:off x="890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142"/>
                <p:cNvSpPr/>
                <p:nvPr/>
              </p:nvSpPr>
              <p:spPr>
                <a:xfrm>
                  <a:off x="9162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43"/>
                <p:cNvSpPr/>
                <p:nvPr/>
              </p:nvSpPr>
              <p:spPr>
                <a:xfrm>
                  <a:off x="890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Freeform 144"/>
                <p:cNvSpPr/>
                <p:nvPr/>
              </p:nvSpPr>
              <p:spPr>
                <a:xfrm>
                  <a:off x="8642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45"/>
                <p:cNvSpPr/>
                <p:nvPr/>
              </p:nvSpPr>
              <p:spPr>
                <a:xfrm>
                  <a:off x="890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" name="Freeform 146"/>
                <p:cNvSpPr/>
                <p:nvPr/>
              </p:nvSpPr>
              <p:spPr>
                <a:xfrm>
                  <a:off x="941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Freeform 147"/>
                <p:cNvSpPr/>
                <p:nvPr/>
              </p:nvSpPr>
              <p:spPr>
                <a:xfrm>
                  <a:off x="9416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Freeform 148"/>
                <p:cNvSpPr/>
                <p:nvPr/>
              </p:nvSpPr>
              <p:spPr>
                <a:xfrm>
                  <a:off x="967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149"/>
                <p:cNvSpPr/>
                <p:nvPr/>
              </p:nvSpPr>
              <p:spPr>
                <a:xfrm>
                  <a:off x="967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50"/>
                <p:cNvSpPr/>
                <p:nvPr/>
              </p:nvSpPr>
              <p:spPr>
                <a:xfrm>
                  <a:off x="967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151"/>
                <p:cNvSpPr/>
                <p:nvPr/>
              </p:nvSpPr>
              <p:spPr>
                <a:xfrm>
                  <a:off x="967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52"/>
                <p:cNvSpPr/>
                <p:nvPr/>
              </p:nvSpPr>
              <p:spPr>
                <a:xfrm>
                  <a:off x="9935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202966013" y="202966013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153"/>
                <p:cNvSpPr/>
                <p:nvPr/>
              </p:nvSpPr>
              <p:spPr>
                <a:xfrm>
                  <a:off x="9935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54"/>
                <p:cNvSpPr/>
                <p:nvPr/>
              </p:nvSpPr>
              <p:spPr>
                <a:xfrm>
                  <a:off x="9935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55"/>
                <p:cNvSpPr/>
                <p:nvPr/>
              </p:nvSpPr>
              <p:spPr>
                <a:xfrm>
                  <a:off x="967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56"/>
                <p:cNvSpPr/>
                <p:nvPr/>
              </p:nvSpPr>
              <p:spPr>
                <a:xfrm>
                  <a:off x="1019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06317307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57"/>
                <p:cNvSpPr/>
                <p:nvPr/>
              </p:nvSpPr>
              <p:spPr>
                <a:xfrm>
                  <a:off x="1019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58"/>
                <p:cNvSpPr/>
                <p:nvPr/>
              </p:nvSpPr>
              <p:spPr>
                <a:xfrm>
                  <a:off x="10197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1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59"/>
                <p:cNvSpPr/>
                <p:nvPr/>
              </p:nvSpPr>
              <p:spPr>
                <a:xfrm>
                  <a:off x="1019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60"/>
                <p:cNvSpPr/>
                <p:nvPr/>
              </p:nvSpPr>
              <p:spPr>
                <a:xfrm>
                  <a:off x="10451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161"/>
                <p:cNvSpPr/>
                <p:nvPr/>
              </p:nvSpPr>
              <p:spPr>
                <a:xfrm>
                  <a:off x="10451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162"/>
                <p:cNvSpPr/>
                <p:nvPr/>
              </p:nvSpPr>
              <p:spPr>
                <a:xfrm>
                  <a:off x="10451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63"/>
                <p:cNvSpPr/>
                <p:nvPr/>
              </p:nvSpPr>
              <p:spPr>
                <a:xfrm>
                  <a:off x="10451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64"/>
                <p:cNvSpPr/>
                <p:nvPr/>
              </p:nvSpPr>
              <p:spPr>
                <a:xfrm>
                  <a:off x="10706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65"/>
                <p:cNvSpPr/>
                <p:nvPr/>
              </p:nvSpPr>
              <p:spPr>
                <a:xfrm>
                  <a:off x="1070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66"/>
                <p:cNvSpPr/>
                <p:nvPr/>
              </p:nvSpPr>
              <p:spPr>
                <a:xfrm>
                  <a:off x="10706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67"/>
                <p:cNvSpPr/>
                <p:nvPr/>
              </p:nvSpPr>
              <p:spPr>
                <a:xfrm>
                  <a:off x="10971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68"/>
                <p:cNvSpPr/>
                <p:nvPr/>
              </p:nvSpPr>
              <p:spPr>
                <a:xfrm>
                  <a:off x="10971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69"/>
                <p:cNvSpPr/>
                <p:nvPr/>
              </p:nvSpPr>
              <p:spPr>
                <a:xfrm>
                  <a:off x="10971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70"/>
                <p:cNvSpPr/>
                <p:nvPr/>
              </p:nvSpPr>
              <p:spPr>
                <a:xfrm>
                  <a:off x="10971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71"/>
                <p:cNvSpPr/>
                <p:nvPr/>
              </p:nvSpPr>
              <p:spPr>
                <a:xfrm>
                  <a:off x="10971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72"/>
                <p:cNvSpPr/>
                <p:nvPr/>
              </p:nvSpPr>
              <p:spPr>
                <a:xfrm>
                  <a:off x="11225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73"/>
                <p:cNvSpPr/>
                <p:nvPr/>
              </p:nvSpPr>
              <p:spPr>
                <a:xfrm>
                  <a:off x="11225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74"/>
                <p:cNvSpPr/>
                <p:nvPr/>
              </p:nvSpPr>
              <p:spPr>
                <a:xfrm>
                  <a:off x="11225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75"/>
                <p:cNvSpPr/>
                <p:nvPr/>
              </p:nvSpPr>
              <p:spPr>
                <a:xfrm>
                  <a:off x="11225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76"/>
                <p:cNvSpPr/>
                <p:nvPr/>
              </p:nvSpPr>
              <p:spPr>
                <a:xfrm>
                  <a:off x="11225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77"/>
                <p:cNvSpPr/>
                <p:nvPr/>
              </p:nvSpPr>
              <p:spPr>
                <a:xfrm>
                  <a:off x="11479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178"/>
                <p:cNvSpPr/>
                <p:nvPr/>
              </p:nvSpPr>
              <p:spPr>
                <a:xfrm>
                  <a:off x="11479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179"/>
                <p:cNvSpPr/>
                <p:nvPr/>
              </p:nvSpPr>
              <p:spPr>
                <a:xfrm>
                  <a:off x="9416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80"/>
                <p:cNvSpPr/>
                <p:nvPr/>
              </p:nvSpPr>
              <p:spPr>
                <a:xfrm>
                  <a:off x="9162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81"/>
                <p:cNvSpPr/>
                <p:nvPr/>
              </p:nvSpPr>
              <p:spPr>
                <a:xfrm>
                  <a:off x="9162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82"/>
                <p:cNvSpPr/>
                <p:nvPr/>
              </p:nvSpPr>
              <p:spPr>
                <a:xfrm>
                  <a:off x="9935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184"/>
                <p:cNvSpPr/>
                <p:nvPr/>
              </p:nvSpPr>
              <p:spPr>
                <a:xfrm>
                  <a:off x="8642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185"/>
                <p:cNvSpPr/>
                <p:nvPr/>
              </p:nvSpPr>
              <p:spPr>
                <a:xfrm>
                  <a:off x="9416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86"/>
                <p:cNvSpPr/>
                <p:nvPr/>
              </p:nvSpPr>
              <p:spPr>
                <a:xfrm>
                  <a:off x="967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87"/>
                <p:cNvSpPr/>
                <p:nvPr/>
              </p:nvSpPr>
              <p:spPr>
                <a:xfrm>
                  <a:off x="9935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88"/>
                <p:cNvSpPr/>
                <p:nvPr/>
              </p:nvSpPr>
              <p:spPr>
                <a:xfrm>
                  <a:off x="10451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89"/>
                <p:cNvSpPr/>
                <p:nvPr/>
              </p:nvSpPr>
              <p:spPr>
                <a:xfrm>
                  <a:off x="10706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90"/>
                <p:cNvSpPr/>
                <p:nvPr/>
              </p:nvSpPr>
              <p:spPr>
                <a:xfrm>
                  <a:off x="10971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91"/>
                <p:cNvSpPr/>
                <p:nvPr/>
              </p:nvSpPr>
              <p:spPr>
                <a:xfrm>
                  <a:off x="11225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92"/>
                <p:cNvSpPr/>
                <p:nvPr/>
              </p:nvSpPr>
              <p:spPr>
                <a:xfrm>
                  <a:off x="967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93"/>
                <p:cNvSpPr/>
                <p:nvPr/>
              </p:nvSpPr>
              <p:spPr>
                <a:xfrm>
                  <a:off x="1019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94"/>
                <p:cNvSpPr/>
                <p:nvPr/>
              </p:nvSpPr>
              <p:spPr>
                <a:xfrm>
                  <a:off x="10451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95"/>
                <p:cNvSpPr/>
                <p:nvPr/>
              </p:nvSpPr>
              <p:spPr>
                <a:xfrm>
                  <a:off x="10706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96"/>
                <p:cNvSpPr/>
                <p:nvPr/>
              </p:nvSpPr>
              <p:spPr>
                <a:xfrm>
                  <a:off x="10971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97"/>
                <p:cNvSpPr/>
                <p:nvPr/>
              </p:nvSpPr>
              <p:spPr>
                <a:xfrm>
                  <a:off x="11225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98"/>
                <p:cNvSpPr/>
                <p:nvPr/>
              </p:nvSpPr>
              <p:spPr>
                <a:xfrm>
                  <a:off x="941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99"/>
                <p:cNvSpPr/>
                <p:nvPr/>
              </p:nvSpPr>
              <p:spPr>
                <a:xfrm>
                  <a:off x="967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200"/>
                <p:cNvSpPr/>
                <p:nvPr/>
              </p:nvSpPr>
              <p:spPr>
                <a:xfrm>
                  <a:off x="9935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201"/>
                <p:cNvSpPr/>
                <p:nvPr/>
              </p:nvSpPr>
              <p:spPr>
                <a:xfrm>
                  <a:off x="1019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02"/>
                <p:cNvSpPr/>
                <p:nvPr/>
              </p:nvSpPr>
              <p:spPr>
                <a:xfrm>
                  <a:off x="10451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203"/>
                <p:cNvSpPr/>
                <p:nvPr/>
              </p:nvSpPr>
              <p:spPr>
                <a:xfrm>
                  <a:off x="1070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204"/>
                <p:cNvSpPr/>
                <p:nvPr/>
              </p:nvSpPr>
              <p:spPr>
                <a:xfrm>
                  <a:off x="10971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205"/>
                <p:cNvSpPr/>
                <p:nvPr/>
              </p:nvSpPr>
              <p:spPr>
                <a:xfrm>
                  <a:off x="11225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207"/>
                <p:cNvSpPr/>
                <p:nvPr/>
              </p:nvSpPr>
              <p:spPr>
                <a:xfrm>
                  <a:off x="11479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208"/>
                <p:cNvSpPr/>
                <p:nvPr/>
              </p:nvSpPr>
              <p:spPr>
                <a:xfrm>
                  <a:off x="9935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209"/>
                <p:cNvSpPr/>
                <p:nvPr/>
              </p:nvSpPr>
              <p:spPr>
                <a:xfrm>
                  <a:off x="10451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210"/>
                <p:cNvSpPr/>
                <p:nvPr/>
              </p:nvSpPr>
              <p:spPr>
                <a:xfrm>
                  <a:off x="10451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211"/>
                <p:cNvSpPr/>
                <p:nvPr/>
              </p:nvSpPr>
              <p:spPr>
                <a:xfrm>
                  <a:off x="10706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212"/>
                <p:cNvSpPr/>
                <p:nvPr/>
              </p:nvSpPr>
              <p:spPr>
                <a:xfrm>
                  <a:off x="1019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213"/>
                <p:cNvSpPr/>
                <p:nvPr/>
              </p:nvSpPr>
              <p:spPr>
                <a:xfrm>
                  <a:off x="8642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214"/>
                <p:cNvSpPr/>
                <p:nvPr/>
              </p:nvSpPr>
              <p:spPr>
                <a:xfrm>
                  <a:off x="9162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215"/>
                <p:cNvSpPr/>
                <p:nvPr/>
              </p:nvSpPr>
              <p:spPr>
                <a:xfrm>
                  <a:off x="890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216"/>
                <p:cNvSpPr/>
                <p:nvPr/>
              </p:nvSpPr>
              <p:spPr>
                <a:xfrm>
                  <a:off x="10706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217"/>
                <p:cNvSpPr/>
                <p:nvPr/>
              </p:nvSpPr>
              <p:spPr>
                <a:xfrm>
                  <a:off x="11479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218"/>
                <p:cNvSpPr/>
                <p:nvPr/>
              </p:nvSpPr>
              <p:spPr>
                <a:xfrm>
                  <a:off x="10197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219"/>
                <p:cNvSpPr/>
                <p:nvPr/>
              </p:nvSpPr>
              <p:spPr>
                <a:xfrm>
                  <a:off x="11225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220"/>
                <p:cNvSpPr/>
                <p:nvPr/>
              </p:nvSpPr>
              <p:spPr>
                <a:xfrm>
                  <a:off x="11479" y="194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221"/>
                <p:cNvSpPr/>
                <p:nvPr/>
              </p:nvSpPr>
              <p:spPr>
                <a:xfrm>
                  <a:off x="11744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222"/>
                <p:cNvSpPr/>
                <p:nvPr/>
              </p:nvSpPr>
              <p:spPr>
                <a:xfrm>
                  <a:off x="1019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23"/>
                <p:cNvSpPr/>
                <p:nvPr/>
              </p:nvSpPr>
              <p:spPr>
                <a:xfrm>
                  <a:off x="10451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24"/>
                <p:cNvSpPr/>
                <p:nvPr/>
              </p:nvSpPr>
              <p:spPr>
                <a:xfrm>
                  <a:off x="10706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25"/>
                <p:cNvSpPr/>
                <p:nvPr/>
              </p:nvSpPr>
              <p:spPr>
                <a:xfrm>
                  <a:off x="10971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26"/>
                <p:cNvSpPr/>
                <p:nvPr/>
              </p:nvSpPr>
              <p:spPr>
                <a:xfrm>
                  <a:off x="10971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27"/>
                <p:cNvSpPr/>
                <p:nvPr/>
              </p:nvSpPr>
              <p:spPr>
                <a:xfrm>
                  <a:off x="10971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28"/>
                <p:cNvSpPr/>
                <p:nvPr/>
              </p:nvSpPr>
              <p:spPr>
                <a:xfrm>
                  <a:off x="11479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29"/>
                <p:cNvSpPr/>
                <p:nvPr/>
              </p:nvSpPr>
              <p:spPr>
                <a:xfrm>
                  <a:off x="11479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30"/>
                <p:cNvSpPr/>
                <p:nvPr/>
              </p:nvSpPr>
              <p:spPr>
                <a:xfrm>
                  <a:off x="10971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31"/>
                <p:cNvSpPr/>
                <p:nvPr/>
              </p:nvSpPr>
              <p:spPr>
                <a:xfrm>
                  <a:off x="11225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32"/>
                <p:cNvSpPr/>
                <p:nvPr/>
              </p:nvSpPr>
              <p:spPr>
                <a:xfrm>
                  <a:off x="11225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33"/>
                <p:cNvSpPr/>
                <p:nvPr/>
              </p:nvSpPr>
              <p:spPr>
                <a:xfrm>
                  <a:off x="11225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34"/>
                <p:cNvSpPr/>
                <p:nvPr/>
              </p:nvSpPr>
              <p:spPr>
                <a:xfrm>
                  <a:off x="11479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35"/>
                <p:cNvSpPr/>
                <p:nvPr/>
              </p:nvSpPr>
              <p:spPr>
                <a:xfrm>
                  <a:off x="11479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36"/>
                <p:cNvSpPr/>
                <p:nvPr/>
              </p:nvSpPr>
              <p:spPr>
                <a:xfrm>
                  <a:off x="11479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37"/>
                <p:cNvSpPr/>
                <p:nvPr/>
              </p:nvSpPr>
              <p:spPr>
                <a:xfrm>
                  <a:off x="1019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38"/>
                <p:cNvSpPr/>
                <p:nvPr/>
              </p:nvSpPr>
              <p:spPr>
                <a:xfrm>
                  <a:off x="11225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39"/>
                <p:cNvSpPr/>
                <p:nvPr/>
              </p:nvSpPr>
              <p:spPr>
                <a:xfrm>
                  <a:off x="11479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40"/>
                <p:cNvSpPr/>
                <p:nvPr/>
              </p:nvSpPr>
              <p:spPr>
                <a:xfrm>
                  <a:off x="10706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41"/>
                <p:cNvSpPr/>
                <p:nvPr/>
              </p:nvSpPr>
              <p:spPr>
                <a:xfrm>
                  <a:off x="10706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42"/>
                <p:cNvSpPr/>
                <p:nvPr/>
              </p:nvSpPr>
              <p:spPr>
                <a:xfrm>
                  <a:off x="11479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43"/>
                <p:cNvSpPr/>
                <p:nvPr/>
              </p:nvSpPr>
              <p:spPr>
                <a:xfrm>
                  <a:off x="11744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44"/>
                <p:cNvSpPr/>
                <p:nvPr/>
              </p:nvSpPr>
              <p:spPr>
                <a:xfrm>
                  <a:off x="11744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45"/>
                <p:cNvSpPr/>
                <p:nvPr/>
              </p:nvSpPr>
              <p:spPr>
                <a:xfrm>
                  <a:off x="11744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46"/>
                <p:cNvSpPr/>
                <p:nvPr/>
              </p:nvSpPr>
              <p:spPr>
                <a:xfrm>
                  <a:off x="11744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47"/>
                <p:cNvSpPr/>
                <p:nvPr/>
              </p:nvSpPr>
              <p:spPr>
                <a:xfrm>
                  <a:off x="11744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48"/>
                <p:cNvSpPr/>
                <p:nvPr/>
              </p:nvSpPr>
              <p:spPr>
                <a:xfrm>
                  <a:off x="11744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49"/>
                <p:cNvSpPr/>
                <p:nvPr/>
              </p:nvSpPr>
              <p:spPr>
                <a:xfrm>
                  <a:off x="11744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50"/>
                <p:cNvSpPr/>
                <p:nvPr/>
              </p:nvSpPr>
              <p:spPr>
                <a:xfrm>
                  <a:off x="11744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51"/>
                <p:cNvSpPr/>
                <p:nvPr/>
              </p:nvSpPr>
              <p:spPr>
                <a:xfrm>
                  <a:off x="11744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52"/>
                <p:cNvSpPr/>
                <p:nvPr/>
              </p:nvSpPr>
              <p:spPr>
                <a:xfrm>
                  <a:off x="11744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53"/>
                <p:cNvSpPr/>
                <p:nvPr/>
              </p:nvSpPr>
              <p:spPr>
                <a:xfrm>
                  <a:off x="11744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54"/>
                <p:cNvSpPr/>
                <p:nvPr/>
              </p:nvSpPr>
              <p:spPr>
                <a:xfrm>
                  <a:off x="11999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55"/>
                <p:cNvSpPr/>
                <p:nvPr/>
              </p:nvSpPr>
              <p:spPr>
                <a:xfrm>
                  <a:off x="11999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56"/>
                <p:cNvSpPr/>
                <p:nvPr/>
              </p:nvSpPr>
              <p:spPr>
                <a:xfrm>
                  <a:off x="11999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57"/>
                <p:cNvSpPr/>
                <p:nvPr/>
              </p:nvSpPr>
              <p:spPr>
                <a:xfrm>
                  <a:off x="11999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58"/>
                <p:cNvSpPr/>
                <p:nvPr/>
              </p:nvSpPr>
              <p:spPr>
                <a:xfrm>
                  <a:off x="11999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59"/>
                <p:cNvSpPr/>
                <p:nvPr/>
              </p:nvSpPr>
              <p:spPr>
                <a:xfrm>
                  <a:off x="11999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60"/>
                <p:cNvSpPr/>
                <p:nvPr/>
              </p:nvSpPr>
              <p:spPr>
                <a:xfrm>
                  <a:off x="11999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61"/>
                <p:cNvSpPr/>
                <p:nvPr/>
              </p:nvSpPr>
              <p:spPr>
                <a:xfrm>
                  <a:off x="11999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62"/>
                <p:cNvSpPr/>
                <p:nvPr/>
              </p:nvSpPr>
              <p:spPr>
                <a:xfrm>
                  <a:off x="11999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63"/>
                <p:cNvSpPr/>
                <p:nvPr/>
              </p:nvSpPr>
              <p:spPr>
                <a:xfrm>
                  <a:off x="10451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64"/>
                <p:cNvSpPr/>
                <p:nvPr/>
              </p:nvSpPr>
              <p:spPr>
                <a:xfrm>
                  <a:off x="12260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65"/>
                <p:cNvSpPr/>
                <p:nvPr/>
              </p:nvSpPr>
              <p:spPr>
                <a:xfrm>
                  <a:off x="12260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66"/>
                <p:cNvSpPr/>
                <p:nvPr/>
              </p:nvSpPr>
              <p:spPr>
                <a:xfrm>
                  <a:off x="12260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</a:cxnLst>
                  <a:rect l="0" t="0" r="0" b="0"/>
                  <a:pathLst>
                    <a:path w="24" h="25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67"/>
                <p:cNvSpPr/>
                <p:nvPr/>
              </p:nvSpPr>
              <p:spPr>
                <a:xfrm>
                  <a:off x="12260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</a:cxnLst>
                  <a:rect l="0" t="0" r="0" b="0"/>
                  <a:pathLst>
                    <a:path w="24" h="24">
                      <a:moveTo>
                        <a:pt x="3" y="3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68"/>
                <p:cNvSpPr/>
                <p:nvPr/>
              </p:nvSpPr>
              <p:spPr>
                <a:xfrm>
                  <a:off x="12260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69"/>
                <p:cNvSpPr/>
                <p:nvPr/>
              </p:nvSpPr>
              <p:spPr>
                <a:xfrm>
                  <a:off x="12260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70"/>
                <p:cNvSpPr/>
                <p:nvPr/>
              </p:nvSpPr>
              <p:spPr>
                <a:xfrm>
                  <a:off x="12260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71"/>
                <p:cNvSpPr/>
                <p:nvPr/>
              </p:nvSpPr>
              <p:spPr>
                <a:xfrm>
                  <a:off x="12260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72"/>
                <p:cNvSpPr/>
                <p:nvPr/>
              </p:nvSpPr>
              <p:spPr>
                <a:xfrm>
                  <a:off x="12260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73"/>
                <p:cNvSpPr/>
                <p:nvPr/>
              </p:nvSpPr>
              <p:spPr>
                <a:xfrm>
                  <a:off x="12260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74"/>
                <p:cNvSpPr/>
                <p:nvPr/>
              </p:nvSpPr>
              <p:spPr>
                <a:xfrm>
                  <a:off x="13288" y="1685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75"/>
                <p:cNvSpPr/>
                <p:nvPr/>
              </p:nvSpPr>
              <p:spPr>
                <a:xfrm>
                  <a:off x="12514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76"/>
                <p:cNvSpPr/>
                <p:nvPr/>
              </p:nvSpPr>
              <p:spPr>
                <a:xfrm>
                  <a:off x="12514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77"/>
                <p:cNvSpPr/>
                <p:nvPr/>
              </p:nvSpPr>
              <p:spPr>
                <a:xfrm>
                  <a:off x="12514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78"/>
                <p:cNvSpPr/>
                <p:nvPr/>
              </p:nvSpPr>
              <p:spPr>
                <a:xfrm>
                  <a:off x="12514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79"/>
                <p:cNvSpPr/>
                <p:nvPr/>
              </p:nvSpPr>
              <p:spPr>
                <a:xfrm>
                  <a:off x="12514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80"/>
                <p:cNvSpPr/>
                <p:nvPr/>
              </p:nvSpPr>
              <p:spPr>
                <a:xfrm>
                  <a:off x="12514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81"/>
                <p:cNvSpPr/>
                <p:nvPr/>
              </p:nvSpPr>
              <p:spPr>
                <a:xfrm>
                  <a:off x="12514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82"/>
                <p:cNvSpPr/>
                <p:nvPr/>
              </p:nvSpPr>
              <p:spPr>
                <a:xfrm>
                  <a:off x="12514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83"/>
                <p:cNvSpPr/>
                <p:nvPr/>
              </p:nvSpPr>
              <p:spPr>
                <a:xfrm>
                  <a:off x="12514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84"/>
                <p:cNvSpPr/>
                <p:nvPr/>
              </p:nvSpPr>
              <p:spPr>
                <a:xfrm>
                  <a:off x="12514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85"/>
                <p:cNvSpPr/>
                <p:nvPr/>
              </p:nvSpPr>
              <p:spPr>
                <a:xfrm>
                  <a:off x="12514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86"/>
                <p:cNvSpPr/>
                <p:nvPr/>
              </p:nvSpPr>
              <p:spPr>
                <a:xfrm>
                  <a:off x="13542" y="1166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87"/>
                <p:cNvSpPr/>
                <p:nvPr/>
              </p:nvSpPr>
              <p:spPr>
                <a:xfrm>
                  <a:off x="13542" y="142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88"/>
                <p:cNvSpPr/>
                <p:nvPr/>
              </p:nvSpPr>
              <p:spPr>
                <a:xfrm>
                  <a:off x="13542" y="1685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89"/>
                <p:cNvSpPr/>
                <p:nvPr/>
              </p:nvSpPr>
              <p:spPr>
                <a:xfrm>
                  <a:off x="12772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90"/>
                <p:cNvSpPr/>
                <p:nvPr/>
              </p:nvSpPr>
              <p:spPr>
                <a:xfrm>
                  <a:off x="12772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38661970"/>
                    </a:cxn>
                    <a:cxn ang="0">
                      <a:pos x="116177934" y="0"/>
                    </a:cxn>
                    <a:cxn ang="0">
                      <a:pos x="38725978" y="38661970"/>
                    </a:cxn>
                    <a:cxn ang="0">
                      <a:pos x="0" y="115982800"/>
                    </a:cxn>
                    <a:cxn ang="0">
                      <a:pos x="38725978" y="202966013"/>
                    </a:cxn>
                    <a:cxn ang="0">
                      <a:pos x="116177934" y="231962490"/>
                    </a:cxn>
                    <a:cxn ang="0">
                      <a:pos x="203312940" y="202966013"/>
                    </a:cxn>
                    <a:cxn ang="0">
                      <a:pos x="242038918" y="115982800"/>
                    </a:cxn>
                    <a:cxn ang="0">
                      <a:pos x="203312940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91"/>
                <p:cNvSpPr/>
                <p:nvPr/>
              </p:nvSpPr>
              <p:spPr>
                <a:xfrm>
                  <a:off x="12772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92"/>
                <p:cNvSpPr/>
                <p:nvPr/>
              </p:nvSpPr>
              <p:spPr>
                <a:xfrm>
                  <a:off x="12772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93"/>
                <p:cNvSpPr/>
                <p:nvPr/>
              </p:nvSpPr>
              <p:spPr>
                <a:xfrm>
                  <a:off x="12772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94"/>
                <p:cNvSpPr/>
                <p:nvPr/>
              </p:nvSpPr>
              <p:spPr>
                <a:xfrm>
                  <a:off x="12772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95"/>
                <p:cNvSpPr/>
                <p:nvPr/>
              </p:nvSpPr>
              <p:spPr>
                <a:xfrm>
                  <a:off x="12772" y="451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96"/>
                <p:cNvSpPr/>
                <p:nvPr/>
              </p:nvSpPr>
              <p:spPr>
                <a:xfrm>
                  <a:off x="12772" y="4777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97"/>
                <p:cNvSpPr/>
                <p:nvPr/>
              </p:nvSpPr>
              <p:spPr>
                <a:xfrm>
                  <a:off x="12772" y="503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28996477"/>
                    </a:cxn>
                    <a:cxn ang="0">
                      <a:pos x="116177934" y="0"/>
                    </a:cxn>
                    <a:cxn ang="0">
                      <a:pos x="38725978" y="28996477"/>
                    </a:cxn>
                    <a:cxn ang="0">
                      <a:pos x="0" y="115982800"/>
                    </a:cxn>
                    <a:cxn ang="0">
                      <a:pos x="38725978" y="193303630"/>
                    </a:cxn>
                    <a:cxn ang="0">
                      <a:pos x="116177934" y="231962490"/>
                    </a:cxn>
                    <a:cxn ang="0">
                      <a:pos x="203312940" y="193303630"/>
                    </a:cxn>
                    <a:cxn ang="0">
                      <a:pos x="242038918" y="115982800"/>
                    </a:cxn>
                    <a:cxn ang="0">
                      <a:pos x="203312940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98"/>
                <p:cNvSpPr/>
                <p:nvPr/>
              </p:nvSpPr>
              <p:spPr>
                <a:xfrm>
                  <a:off x="12772" y="529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99"/>
                <p:cNvSpPr/>
                <p:nvPr/>
              </p:nvSpPr>
              <p:spPr>
                <a:xfrm>
                  <a:off x="13807" y="142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300"/>
                <p:cNvSpPr/>
                <p:nvPr/>
              </p:nvSpPr>
              <p:spPr>
                <a:xfrm>
                  <a:off x="13807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301"/>
                <p:cNvSpPr/>
                <p:nvPr/>
              </p:nvSpPr>
              <p:spPr>
                <a:xfrm>
                  <a:off x="13034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302"/>
                <p:cNvSpPr/>
                <p:nvPr/>
              </p:nvSpPr>
              <p:spPr>
                <a:xfrm>
                  <a:off x="13034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15982800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303"/>
                <p:cNvSpPr/>
                <p:nvPr/>
              </p:nvSpPr>
              <p:spPr>
                <a:xfrm>
                  <a:off x="13034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304"/>
                <p:cNvSpPr/>
                <p:nvPr/>
              </p:nvSpPr>
              <p:spPr>
                <a:xfrm>
                  <a:off x="13034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305"/>
                <p:cNvSpPr/>
                <p:nvPr/>
              </p:nvSpPr>
              <p:spPr>
                <a:xfrm>
                  <a:off x="13034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306"/>
                <p:cNvSpPr/>
                <p:nvPr/>
              </p:nvSpPr>
              <p:spPr>
                <a:xfrm>
                  <a:off x="13034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307"/>
                <p:cNvSpPr/>
                <p:nvPr/>
              </p:nvSpPr>
              <p:spPr>
                <a:xfrm>
                  <a:off x="13034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308"/>
                <p:cNvSpPr/>
                <p:nvPr/>
              </p:nvSpPr>
              <p:spPr>
                <a:xfrm>
                  <a:off x="13034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309"/>
                <p:cNvSpPr/>
                <p:nvPr/>
              </p:nvSpPr>
              <p:spPr>
                <a:xfrm>
                  <a:off x="13034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310"/>
                <p:cNvSpPr/>
                <p:nvPr/>
              </p:nvSpPr>
              <p:spPr>
                <a:xfrm>
                  <a:off x="13542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311"/>
                <p:cNvSpPr/>
                <p:nvPr/>
              </p:nvSpPr>
              <p:spPr>
                <a:xfrm>
                  <a:off x="13542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312"/>
                <p:cNvSpPr/>
                <p:nvPr/>
              </p:nvSpPr>
              <p:spPr>
                <a:xfrm>
                  <a:off x="13288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313"/>
                <p:cNvSpPr/>
                <p:nvPr/>
              </p:nvSpPr>
              <p:spPr>
                <a:xfrm>
                  <a:off x="13288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314"/>
                <p:cNvSpPr/>
                <p:nvPr/>
              </p:nvSpPr>
              <p:spPr>
                <a:xfrm>
                  <a:off x="1328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315"/>
                <p:cNvSpPr/>
                <p:nvPr/>
              </p:nvSpPr>
              <p:spPr>
                <a:xfrm>
                  <a:off x="1328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16"/>
                <p:cNvSpPr/>
                <p:nvPr/>
              </p:nvSpPr>
              <p:spPr>
                <a:xfrm>
                  <a:off x="1328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17"/>
                <p:cNvSpPr/>
                <p:nvPr/>
              </p:nvSpPr>
              <p:spPr>
                <a:xfrm>
                  <a:off x="1328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18"/>
                <p:cNvSpPr/>
                <p:nvPr/>
              </p:nvSpPr>
              <p:spPr>
                <a:xfrm>
                  <a:off x="1328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19"/>
                <p:cNvSpPr/>
                <p:nvPr/>
              </p:nvSpPr>
              <p:spPr>
                <a:xfrm>
                  <a:off x="13288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20"/>
                <p:cNvSpPr/>
                <p:nvPr/>
              </p:nvSpPr>
              <p:spPr>
                <a:xfrm>
                  <a:off x="13288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21"/>
                <p:cNvSpPr/>
                <p:nvPr/>
              </p:nvSpPr>
              <p:spPr>
                <a:xfrm>
                  <a:off x="1380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22"/>
                <p:cNvSpPr/>
                <p:nvPr/>
              </p:nvSpPr>
              <p:spPr>
                <a:xfrm>
                  <a:off x="1380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23"/>
                <p:cNvSpPr/>
                <p:nvPr/>
              </p:nvSpPr>
              <p:spPr>
                <a:xfrm>
                  <a:off x="13542" y="2201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24"/>
                <p:cNvSpPr/>
                <p:nvPr/>
              </p:nvSpPr>
              <p:spPr>
                <a:xfrm>
                  <a:off x="13542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25"/>
                <p:cNvSpPr/>
                <p:nvPr/>
              </p:nvSpPr>
              <p:spPr>
                <a:xfrm>
                  <a:off x="13542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26"/>
                <p:cNvSpPr/>
                <p:nvPr/>
              </p:nvSpPr>
              <p:spPr>
                <a:xfrm>
                  <a:off x="13542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27"/>
                <p:cNvSpPr/>
                <p:nvPr/>
              </p:nvSpPr>
              <p:spPr>
                <a:xfrm>
                  <a:off x="13542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28"/>
                <p:cNvSpPr/>
                <p:nvPr/>
              </p:nvSpPr>
              <p:spPr>
                <a:xfrm>
                  <a:off x="13542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29"/>
                <p:cNvSpPr/>
                <p:nvPr/>
              </p:nvSpPr>
              <p:spPr>
                <a:xfrm>
                  <a:off x="13542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30"/>
                <p:cNvSpPr/>
                <p:nvPr/>
              </p:nvSpPr>
              <p:spPr>
                <a:xfrm>
                  <a:off x="13542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31"/>
                <p:cNvSpPr/>
                <p:nvPr/>
              </p:nvSpPr>
              <p:spPr>
                <a:xfrm>
                  <a:off x="13542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31048125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32"/>
                <p:cNvSpPr/>
                <p:nvPr/>
              </p:nvSpPr>
              <p:spPr>
                <a:xfrm>
                  <a:off x="13542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33"/>
                <p:cNvSpPr/>
                <p:nvPr/>
              </p:nvSpPr>
              <p:spPr>
                <a:xfrm>
                  <a:off x="1380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34"/>
                <p:cNvSpPr/>
                <p:nvPr/>
              </p:nvSpPr>
              <p:spPr>
                <a:xfrm>
                  <a:off x="1380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35"/>
                <p:cNvSpPr/>
                <p:nvPr/>
              </p:nvSpPr>
              <p:spPr>
                <a:xfrm>
                  <a:off x="1380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36"/>
                <p:cNvSpPr/>
                <p:nvPr/>
              </p:nvSpPr>
              <p:spPr>
                <a:xfrm>
                  <a:off x="13807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37"/>
                <p:cNvSpPr/>
                <p:nvPr/>
              </p:nvSpPr>
              <p:spPr>
                <a:xfrm>
                  <a:off x="13807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38"/>
                <p:cNvSpPr/>
                <p:nvPr/>
              </p:nvSpPr>
              <p:spPr>
                <a:xfrm>
                  <a:off x="1380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39"/>
                <p:cNvSpPr/>
                <p:nvPr/>
              </p:nvSpPr>
              <p:spPr>
                <a:xfrm>
                  <a:off x="1380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40"/>
                <p:cNvSpPr/>
                <p:nvPr/>
              </p:nvSpPr>
              <p:spPr>
                <a:xfrm>
                  <a:off x="1380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41"/>
                <p:cNvSpPr/>
                <p:nvPr/>
              </p:nvSpPr>
              <p:spPr>
                <a:xfrm>
                  <a:off x="13807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42"/>
                <p:cNvSpPr/>
                <p:nvPr/>
              </p:nvSpPr>
              <p:spPr>
                <a:xfrm>
                  <a:off x="14062" y="632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43"/>
                <p:cNvSpPr/>
                <p:nvPr/>
              </p:nvSpPr>
              <p:spPr>
                <a:xfrm>
                  <a:off x="1380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44"/>
                <p:cNvSpPr/>
                <p:nvPr/>
              </p:nvSpPr>
              <p:spPr>
                <a:xfrm>
                  <a:off x="14323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45"/>
                <p:cNvSpPr/>
                <p:nvPr/>
              </p:nvSpPr>
              <p:spPr>
                <a:xfrm>
                  <a:off x="14062" y="658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46"/>
                <p:cNvSpPr/>
                <p:nvPr/>
              </p:nvSpPr>
              <p:spPr>
                <a:xfrm>
                  <a:off x="14062" y="194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47"/>
                <p:cNvSpPr/>
                <p:nvPr/>
              </p:nvSpPr>
              <p:spPr>
                <a:xfrm>
                  <a:off x="14062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48"/>
                <p:cNvSpPr/>
                <p:nvPr/>
              </p:nvSpPr>
              <p:spPr>
                <a:xfrm>
                  <a:off x="14062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38661970"/>
                    </a:cxn>
                    <a:cxn ang="0">
                      <a:pos x="125860984" y="0"/>
                    </a:cxn>
                    <a:cxn ang="0">
                      <a:pos x="38725978" y="38661970"/>
                    </a:cxn>
                    <a:cxn ang="0">
                      <a:pos x="0" y="115982800"/>
                    </a:cxn>
                    <a:cxn ang="0">
                      <a:pos x="38725978" y="202966013"/>
                    </a:cxn>
                    <a:cxn ang="0">
                      <a:pos x="125860984" y="231962490"/>
                    </a:cxn>
                    <a:cxn ang="0">
                      <a:pos x="203312940" y="202966013"/>
                    </a:cxn>
                    <a:cxn ang="0">
                      <a:pos x="242038918" y="115982800"/>
                    </a:cxn>
                    <a:cxn ang="0">
                      <a:pos x="203312940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49"/>
                <p:cNvSpPr/>
                <p:nvPr/>
              </p:nvSpPr>
              <p:spPr>
                <a:xfrm>
                  <a:off x="14062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50"/>
                <p:cNvSpPr/>
                <p:nvPr/>
              </p:nvSpPr>
              <p:spPr>
                <a:xfrm>
                  <a:off x="14062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51"/>
                <p:cNvSpPr/>
                <p:nvPr/>
              </p:nvSpPr>
              <p:spPr>
                <a:xfrm>
                  <a:off x="14062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52"/>
                <p:cNvSpPr/>
                <p:nvPr/>
              </p:nvSpPr>
              <p:spPr>
                <a:xfrm>
                  <a:off x="14062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53"/>
                <p:cNvSpPr/>
                <p:nvPr/>
              </p:nvSpPr>
              <p:spPr>
                <a:xfrm>
                  <a:off x="14062" y="451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54"/>
                <p:cNvSpPr/>
                <p:nvPr/>
              </p:nvSpPr>
              <p:spPr>
                <a:xfrm>
                  <a:off x="14062" y="4777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55"/>
                <p:cNvSpPr/>
                <p:nvPr/>
              </p:nvSpPr>
              <p:spPr>
                <a:xfrm>
                  <a:off x="14062" y="529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56"/>
                <p:cNvSpPr/>
                <p:nvPr/>
              </p:nvSpPr>
              <p:spPr>
                <a:xfrm>
                  <a:off x="14323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57"/>
                <p:cNvSpPr/>
                <p:nvPr/>
              </p:nvSpPr>
              <p:spPr>
                <a:xfrm>
                  <a:off x="14323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58"/>
                <p:cNvSpPr/>
                <p:nvPr/>
              </p:nvSpPr>
              <p:spPr>
                <a:xfrm>
                  <a:off x="14323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59"/>
                <p:cNvSpPr/>
                <p:nvPr/>
              </p:nvSpPr>
              <p:spPr>
                <a:xfrm>
                  <a:off x="14323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60"/>
                <p:cNvSpPr/>
                <p:nvPr/>
              </p:nvSpPr>
              <p:spPr>
                <a:xfrm>
                  <a:off x="14578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61"/>
                <p:cNvSpPr/>
                <p:nvPr/>
              </p:nvSpPr>
              <p:spPr>
                <a:xfrm>
                  <a:off x="1457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62"/>
                <p:cNvSpPr/>
                <p:nvPr/>
              </p:nvSpPr>
              <p:spPr>
                <a:xfrm>
                  <a:off x="1457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63"/>
                <p:cNvSpPr/>
                <p:nvPr/>
              </p:nvSpPr>
              <p:spPr>
                <a:xfrm>
                  <a:off x="1457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64"/>
                <p:cNvSpPr/>
                <p:nvPr/>
              </p:nvSpPr>
              <p:spPr>
                <a:xfrm>
                  <a:off x="14835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65"/>
                <p:cNvSpPr/>
                <p:nvPr/>
              </p:nvSpPr>
              <p:spPr>
                <a:xfrm>
                  <a:off x="14835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66"/>
                <p:cNvSpPr/>
                <p:nvPr/>
              </p:nvSpPr>
              <p:spPr>
                <a:xfrm>
                  <a:off x="14835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67"/>
                <p:cNvSpPr/>
                <p:nvPr/>
              </p:nvSpPr>
              <p:spPr>
                <a:xfrm>
                  <a:off x="14578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68"/>
                <p:cNvSpPr/>
                <p:nvPr/>
              </p:nvSpPr>
              <p:spPr>
                <a:xfrm>
                  <a:off x="15606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69"/>
                <p:cNvSpPr/>
                <p:nvPr/>
              </p:nvSpPr>
              <p:spPr>
                <a:xfrm>
                  <a:off x="1560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70"/>
                <p:cNvSpPr/>
                <p:nvPr/>
              </p:nvSpPr>
              <p:spPr>
                <a:xfrm>
                  <a:off x="15871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71"/>
                <p:cNvSpPr/>
                <p:nvPr/>
              </p:nvSpPr>
              <p:spPr>
                <a:xfrm>
                  <a:off x="15871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72"/>
                <p:cNvSpPr/>
                <p:nvPr/>
              </p:nvSpPr>
              <p:spPr>
                <a:xfrm>
                  <a:off x="16125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73"/>
                <p:cNvSpPr/>
                <p:nvPr/>
              </p:nvSpPr>
              <p:spPr>
                <a:xfrm>
                  <a:off x="16386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74"/>
                <p:cNvSpPr/>
                <p:nvPr/>
              </p:nvSpPr>
              <p:spPr>
                <a:xfrm>
                  <a:off x="1380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75"/>
                <p:cNvSpPr/>
                <p:nvPr/>
              </p:nvSpPr>
              <p:spPr>
                <a:xfrm>
                  <a:off x="1380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76"/>
                <p:cNvSpPr/>
                <p:nvPr/>
              </p:nvSpPr>
              <p:spPr>
                <a:xfrm>
                  <a:off x="14062" y="503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28996477"/>
                    </a:cxn>
                    <a:cxn ang="0">
                      <a:pos x="125860984" y="0"/>
                    </a:cxn>
                    <a:cxn ang="0">
                      <a:pos x="38725978" y="28996477"/>
                    </a:cxn>
                    <a:cxn ang="0">
                      <a:pos x="0" y="115982800"/>
                    </a:cxn>
                    <a:cxn ang="0">
                      <a:pos x="38725978" y="193303630"/>
                    </a:cxn>
                    <a:cxn ang="0">
                      <a:pos x="125860984" y="231962490"/>
                    </a:cxn>
                    <a:cxn ang="0">
                      <a:pos x="203312940" y="193303630"/>
                    </a:cxn>
                    <a:cxn ang="0">
                      <a:pos x="242038918" y="115982800"/>
                    </a:cxn>
                    <a:cxn ang="0">
                      <a:pos x="203312940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77"/>
                <p:cNvSpPr/>
                <p:nvPr/>
              </p:nvSpPr>
              <p:spPr>
                <a:xfrm>
                  <a:off x="14578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78"/>
                <p:cNvSpPr/>
                <p:nvPr/>
              </p:nvSpPr>
              <p:spPr>
                <a:xfrm>
                  <a:off x="1509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79"/>
                <p:cNvSpPr/>
                <p:nvPr/>
              </p:nvSpPr>
              <p:spPr>
                <a:xfrm>
                  <a:off x="16125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80"/>
                <p:cNvSpPr/>
                <p:nvPr/>
              </p:nvSpPr>
              <p:spPr>
                <a:xfrm>
                  <a:off x="16386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81"/>
                <p:cNvSpPr/>
                <p:nvPr/>
              </p:nvSpPr>
              <p:spPr>
                <a:xfrm>
                  <a:off x="16125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82"/>
                <p:cNvSpPr/>
                <p:nvPr/>
              </p:nvSpPr>
              <p:spPr>
                <a:xfrm>
                  <a:off x="16386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83"/>
                <p:cNvSpPr/>
                <p:nvPr/>
              </p:nvSpPr>
              <p:spPr>
                <a:xfrm>
                  <a:off x="12260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84"/>
                <p:cNvSpPr/>
                <p:nvPr/>
              </p:nvSpPr>
              <p:spPr>
                <a:xfrm>
                  <a:off x="12514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85"/>
                <p:cNvSpPr/>
                <p:nvPr/>
              </p:nvSpPr>
              <p:spPr>
                <a:xfrm>
                  <a:off x="12772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86"/>
                <p:cNvSpPr/>
                <p:nvPr/>
              </p:nvSpPr>
              <p:spPr>
                <a:xfrm>
                  <a:off x="13034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87"/>
                <p:cNvSpPr/>
                <p:nvPr/>
              </p:nvSpPr>
              <p:spPr>
                <a:xfrm>
                  <a:off x="1328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88"/>
                <p:cNvSpPr/>
                <p:nvPr/>
              </p:nvSpPr>
              <p:spPr>
                <a:xfrm>
                  <a:off x="13542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89"/>
                <p:cNvSpPr/>
                <p:nvPr/>
              </p:nvSpPr>
              <p:spPr>
                <a:xfrm>
                  <a:off x="13807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90"/>
                <p:cNvSpPr/>
                <p:nvPr/>
              </p:nvSpPr>
              <p:spPr>
                <a:xfrm>
                  <a:off x="14062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91"/>
                <p:cNvSpPr/>
                <p:nvPr/>
              </p:nvSpPr>
              <p:spPr>
                <a:xfrm>
                  <a:off x="14323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92"/>
                <p:cNvSpPr/>
                <p:nvPr/>
              </p:nvSpPr>
              <p:spPr>
                <a:xfrm>
                  <a:off x="1457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93"/>
                <p:cNvSpPr/>
                <p:nvPr/>
              </p:nvSpPr>
              <p:spPr>
                <a:xfrm>
                  <a:off x="14835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94"/>
                <p:cNvSpPr/>
                <p:nvPr/>
              </p:nvSpPr>
              <p:spPr>
                <a:xfrm>
                  <a:off x="12260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</a:cxnLst>
                  <a:rect l="0" t="0" r="0" b="0"/>
                  <a:pathLst>
                    <a:path w="24" h="25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95"/>
                <p:cNvSpPr/>
                <p:nvPr/>
              </p:nvSpPr>
              <p:spPr>
                <a:xfrm>
                  <a:off x="12514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96"/>
                <p:cNvSpPr/>
                <p:nvPr/>
              </p:nvSpPr>
              <p:spPr>
                <a:xfrm>
                  <a:off x="12772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97"/>
                <p:cNvSpPr/>
                <p:nvPr/>
              </p:nvSpPr>
              <p:spPr>
                <a:xfrm>
                  <a:off x="13034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98"/>
                <p:cNvSpPr/>
                <p:nvPr/>
              </p:nvSpPr>
              <p:spPr>
                <a:xfrm>
                  <a:off x="1328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99"/>
                <p:cNvSpPr/>
                <p:nvPr/>
              </p:nvSpPr>
              <p:spPr>
                <a:xfrm>
                  <a:off x="13542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400"/>
                <p:cNvSpPr/>
                <p:nvPr/>
              </p:nvSpPr>
              <p:spPr>
                <a:xfrm>
                  <a:off x="1380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401"/>
                <p:cNvSpPr/>
                <p:nvPr/>
              </p:nvSpPr>
              <p:spPr>
                <a:xfrm>
                  <a:off x="14062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402"/>
                <p:cNvSpPr/>
                <p:nvPr/>
              </p:nvSpPr>
              <p:spPr>
                <a:xfrm>
                  <a:off x="14323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403"/>
                <p:cNvSpPr/>
                <p:nvPr/>
              </p:nvSpPr>
              <p:spPr>
                <a:xfrm>
                  <a:off x="1457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404"/>
                <p:cNvSpPr/>
                <p:nvPr/>
              </p:nvSpPr>
              <p:spPr>
                <a:xfrm>
                  <a:off x="14835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405"/>
                <p:cNvSpPr/>
                <p:nvPr/>
              </p:nvSpPr>
              <p:spPr>
                <a:xfrm>
                  <a:off x="12260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406"/>
                <p:cNvSpPr/>
                <p:nvPr/>
              </p:nvSpPr>
              <p:spPr>
                <a:xfrm>
                  <a:off x="12514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408"/>
                <p:cNvSpPr/>
                <p:nvPr/>
              </p:nvSpPr>
              <p:spPr>
                <a:xfrm>
                  <a:off x="12772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16176440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16176440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409"/>
                <p:cNvSpPr/>
                <p:nvPr/>
              </p:nvSpPr>
              <p:spPr>
                <a:xfrm>
                  <a:off x="13034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410"/>
                <p:cNvSpPr/>
                <p:nvPr/>
              </p:nvSpPr>
              <p:spPr>
                <a:xfrm>
                  <a:off x="1328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411"/>
                <p:cNvSpPr/>
                <p:nvPr/>
              </p:nvSpPr>
              <p:spPr>
                <a:xfrm>
                  <a:off x="13542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412"/>
                <p:cNvSpPr/>
                <p:nvPr/>
              </p:nvSpPr>
              <p:spPr>
                <a:xfrm>
                  <a:off x="1380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413"/>
                <p:cNvSpPr/>
                <p:nvPr/>
              </p:nvSpPr>
              <p:spPr>
                <a:xfrm>
                  <a:off x="14062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414"/>
                <p:cNvSpPr/>
                <p:nvPr/>
              </p:nvSpPr>
              <p:spPr>
                <a:xfrm>
                  <a:off x="14323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415"/>
                <p:cNvSpPr/>
                <p:nvPr/>
              </p:nvSpPr>
              <p:spPr>
                <a:xfrm>
                  <a:off x="1457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416"/>
                <p:cNvSpPr/>
                <p:nvPr/>
              </p:nvSpPr>
              <p:spPr>
                <a:xfrm>
                  <a:off x="14835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17"/>
                <p:cNvSpPr/>
                <p:nvPr/>
              </p:nvSpPr>
              <p:spPr>
                <a:xfrm>
                  <a:off x="12260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18"/>
                <p:cNvSpPr/>
                <p:nvPr/>
              </p:nvSpPr>
              <p:spPr>
                <a:xfrm>
                  <a:off x="12514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19"/>
                <p:cNvSpPr/>
                <p:nvPr/>
              </p:nvSpPr>
              <p:spPr>
                <a:xfrm>
                  <a:off x="12772" y="194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40322500"/>
                    </a:cxn>
                    <a:cxn ang="0">
                      <a:pos x="116176440" y="0"/>
                    </a:cxn>
                    <a:cxn ang="0">
                      <a:pos x="38725480" y="40322500"/>
                    </a:cxn>
                    <a:cxn ang="0">
                      <a:pos x="0" y="120967500"/>
                    </a:cxn>
                    <a:cxn ang="0">
                      <a:pos x="38725480" y="211693125"/>
                    </a:cxn>
                    <a:cxn ang="0">
                      <a:pos x="116176440" y="241935000"/>
                    </a:cxn>
                    <a:cxn ang="0">
                      <a:pos x="203307215" y="211693125"/>
                    </a:cxn>
                    <a:cxn ang="0">
                      <a:pos x="242032695" y="120967500"/>
                    </a:cxn>
                    <a:cxn ang="0">
                      <a:pos x="20330721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20"/>
                <p:cNvSpPr/>
                <p:nvPr/>
              </p:nvSpPr>
              <p:spPr>
                <a:xfrm>
                  <a:off x="13034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21"/>
                <p:cNvSpPr/>
                <p:nvPr/>
              </p:nvSpPr>
              <p:spPr>
                <a:xfrm>
                  <a:off x="13288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22"/>
                <p:cNvSpPr/>
                <p:nvPr/>
              </p:nvSpPr>
              <p:spPr>
                <a:xfrm>
                  <a:off x="13542" y="194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23"/>
                <p:cNvSpPr/>
                <p:nvPr/>
              </p:nvSpPr>
              <p:spPr>
                <a:xfrm>
                  <a:off x="13807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38658343" y="40322500"/>
                    </a:cxn>
                    <a:cxn ang="0">
                      <a:pos x="0" y="120967500"/>
                    </a:cxn>
                    <a:cxn ang="0">
                      <a:pos x="38658343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424"/>
                <p:cNvSpPr/>
                <p:nvPr/>
              </p:nvSpPr>
              <p:spPr>
                <a:xfrm>
                  <a:off x="15097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425"/>
                <p:cNvSpPr/>
                <p:nvPr/>
              </p:nvSpPr>
              <p:spPr>
                <a:xfrm>
                  <a:off x="1509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426"/>
                <p:cNvSpPr/>
                <p:nvPr/>
              </p:nvSpPr>
              <p:spPr>
                <a:xfrm>
                  <a:off x="1509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427"/>
                <p:cNvSpPr/>
                <p:nvPr/>
              </p:nvSpPr>
              <p:spPr>
                <a:xfrm>
                  <a:off x="15351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428"/>
                <p:cNvSpPr/>
                <p:nvPr/>
              </p:nvSpPr>
              <p:spPr>
                <a:xfrm>
                  <a:off x="15351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429"/>
                <p:cNvSpPr/>
                <p:nvPr/>
              </p:nvSpPr>
              <p:spPr>
                <a:xfrm>
                  <a:off x="15351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430"/>
                <p:cNvSpPr/>
                <p:nvPr/>
              </p:nvSpPr>
              <p:spPr>
                <a:xfrm>
                  <a:off x="15606" y="2201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431"/>
                <p:cNvSpPr/>
                <p:nvPr/>
              </p:nvSpPr>
              <p:spPr>
                <a:xfrm>
                  <a:off x="15606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432"/>
                <p:cNvSpPr/>
                <p:nvPr/>
              </p:nvSpPr>
              <p:spPr>
                <a:xfrm>
                  <a:off x="1509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433"/>
                <p:cNvSpPr/>
                <p:nvPr/>
              </p:nvSpPr>
              <p:spPr>
                <a:xfrm>
                  <a:off x="15097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434"/>
                <p:cNvSpPr/>
                <p:nvPr/>
              </p:nvSpPr>
              <p:spPr>
                <a:xfrm>
                  <a:off x="15351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435"/>
                <p:cNvSpPr/>
                <p:nvPr/>
              </p:nvSpPr>
              <p:spPr>
                <a:xfrm>
                  <a:off x="15351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436"/>
                <p:cNvSpPr/>
                <p:nvPr/>
              </p:nvSpPr>
              <p:spPr>
                <a:xfrm>
                  <a:off x="15606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437"/>
                <p:cNvSpPr/>
                <p:nvPr/>
              </p:nvSpPr>
              <p:spPr>
                <a:xfrm>
                  <a:off x="1560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438"/>
                <p:cNvSpPr/>
                <p:nvPr/>
              </p:nvSpPr>
              <p:spPr>
                <a:xfrm>
                  <a:off x="15097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439"/>
                <p:cNvSpPr/>
                <p:nvPr/>
              </p:nvSpPr>
              <p:spPr>
                <a:xfrm>
                  <a:off x="15351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440"/>
                <p:cNvSpPr/>
                <p:nvPr/>
              </p:nvSpPr>
              <p:spPr>
                <a:xfrm>
                  <a:off x="15871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441"/>
                <p:cNvSpPr/>
                <p:nvPr/>
              </p:nvSpPr>
              <p:spPr>
                <a:xfrm>
                  <a:off x="15871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38658343" y="38725978"/>
                    </a:cxn>
                    <a:cxn ang="0">
                      <a:pos x="0" y="116177934"/>
                    </a:cxn>
                    <a:cxn ang="0">
                      <a:pos x="38658343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442"/>
                <p:cNvSpPr/>
                <p:nvPr/>
              </p:nvSpPr>
              <p:spPr>
                <a:xfrm>
                  <a:off x="15871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443"/>
                <p:cNvSpPr/>
                <p:nvPr/>
              </p:nvSpPr>
              <p:spPr>
                <a:xfrm>
                  <a:off x="14323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444"/>
                <p:cNvSpPr/>
                <p:nvPr/>
              </p:nvSpPr>
              <p:spPr>
                <a:xfrm>
                  <a:off x="14578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445"/>
                <p:cNvSpPr/>
                <p:nvPr/>
              </p:nvSpPr>
              <p:spPr>
                <a:xfrm>
                  <a:off x="14578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446"/>
                <p:cNvSpPr/>
                <p:nvPr/>
              </p:nvSpPr>
              <p:spPr>
                <a:xfrm>
                  <a:off x="14323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447"/>
                <p:cNvSpPr/>
                <p:nvPr/>
              </p:nvSpPr>
              <p:spPr>
                <a:xfrm>
                  <a:off x="14835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448"/>
                <p:cNvSpPr/>
                <p:nvPr/>
              </p:nvSpPr>
              <p:spPr>
                <a:xfrm>
                  <a:off x="14835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20967500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20967500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449"/>
                <p:cNvSpPr/>
                <p:nvPr/>
              </p:nvSpPr>
              <p:spPr>
                <a:xfrm>
                  <a:off x="13034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450"/>
                <p:cNvSpPr/>
                <p:nvPr/>
              </p:nvSpPr>
              <p:spPr>
                <a:xfrm>
                  <a:off x="13288" y="142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451"/>
                <p:cNvSpPr/>
                <p:nvPr/>
              </p:nvSpPr>
              <p:spPr>
                <a:xfrm>
                  <a:off x="14323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452"/>
                <p:cNvSpPr/>
                <p:nvPr/>
              </p:nvSpPr>
              <p:spPr>
                <a:xfrm>
                  <a:off x="14323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453"/>
                <p:cNvSpPr/>
                <p:nvPr/>
              </p:nvSpPr>
              <p:spPr>
                <a:xfrm>
                  <a:off x="1457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454"/>
                <p:cNvSpPr/>
                <p:nvPr/>
              </p:nvSpPr>
              <p:spPr>
                <a:xfrm>
                  <a:off x="1457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455"/>
                <p:cNvSpPr/>
                <p:nvPr/>
              </p:nvSpPr>
              <p:spPr>
                <a:xfrm>
                  <a:off x="14835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07215" y="38725978"/>
                    </a:cxn>
                    <a:cxn ang="0">
                      <a:pos x="125856255" y="0"/>
                    </a:cxn>
                    <a:cxn ang="0">
                      <a:pos x="38725480" y="38725978"/>
                    </a:cxn>
                    <a:cxn ang="0">
                      <a:pos x="0" y="116177934"/>
                    </a:cxn>
                    <a:cxn ang="0">
                      <a:pos x="38725480" y="203312940"/>
                    </a:cxn>
                    <a:cxn ang="0">
                      <a:pos x="125856255" y="242038918"/>
                    </a:cxn>
                    <a:cxn ang="0">
                      <a:pos x="203307215" y="203312940"/>
                    </a:cxn>
                    <a:cxn ang="0">
                      <a:pos x="242032695" y="116177934"/>
                    </a:cxn>
                    <a:cxn ang="0">
                      <a:pos x="20330721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456"/>
                <p:cNvSpPr/>
                <p:nvPr/>
              </p:nvSpPr>
              <p:spPr>
                <a:xfrm>
                  <a:off x="15351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</a:cxnLst>
                  <a:rect l="0" t="0" r="0" b="0"/>
                  <a:pathLst>
                    <a:path w="24" h="24">
                      <a:moveTo>
                        <a:pt x="21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457"/>
                <p:cNvSpPr/>
                <p:nvPr/>
              </p:nvSpPr>
              <p:spPr>
                <a:xfrm>
                  <a:off x="15351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</a:cxnLst>
                  <a:rect l="0" t="0" r="0" b="0"/>
                  <a:pathLst>
                    <a:path w="24" h="24">
                      <a:moveTo>
                        <a:pt x="21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458"/>
                <p:cNvSpPr/>
                <p:nvPr/>
              </p:nvSpPr>
              <p:spPr>
                <a:xfrm>
                  <a:off x="14323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459"/>
                <p:cNvSpPr/>
                <p:nvPr/>
              </p:nvSpPr>
              <p:spPr>
                <a:xfrm>
                  <a:off x="14323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460"/>
                <p:cNvSpPr/>
                <p:nvPr/>
              </p:nvSpPr>
              <p:spPr>
                <a:xfrm>
                  <a:off x="14323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461"/>
                <p:cNvSpPr/>
                <p:nvPr/>
              </p:nvSpPr>
              <p:spPr>
                <a:xfrm>
                  <a:off x="11999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3293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202963293" y="202966013"/>
                    </a:cxn>
                    <a:cxn ang="0">
                      <a:pos x="231956273" y="115982800"/>
                    </a:cxn>
                    <a:cxn ang="0">
                      <a:pos x="20296329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462"/>
                <p:cNvSpPr/>
                <p:nvPr/>
              </p:nvSpPr>
              <p:spPr>
                <a:xfrm>
                  <a:off x="11999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3293" y="38725978"/>
                    </a:cxn>
                    <a:cxn ang="0">
                      <a:pos x="115978136" y="0"/>
                    </a:cxn>
                    <a:cxn ang="0">
                      <a:pos x="38658343" y="38725978"/>
                    </a:cxn>
                    <a:cxn ang="0">
                      <a:pos x="0" y="116177934"/>
                    </a:cxn>
                    <a:cxn ang="0">
                      <a:pos x="38658343" y="203312940"/>
                    </a:cxn>
                    <a:cxn ang="0">
                      <a:pos x="115978136" y="242038918"/>
                    </a:cxn>
                    <a:cxn ang="0">
                      <a:pos x="202963293" y="203312940"/>
                    </a:cxn>
                    <a:cxn ang="0">
                      <a:pos x="231956273" y="116177934"/>
                    </a:cxn>
                    <a:cxn ang="0">
                      <a:pos x="20296329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463"/>
                <p:cNvSpPr/>
                <p:nvPr/>
              </p:nvSpPr>
              <p:spPr>
                <a:xfrm>
                  <a:off x="14323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464"/>
                <p:cNvSpPr/>
                <p:nvPr/>
              </p:nvSpPr>
              <p:spPr>
                <a:xfrm>
                  <a:off x="14323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10886875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465"/>
                <p:cNvSpPr/>
                <p:nvPr/>
              </p:nvSpPr>
              <p:spPr>
                <a:xfrm>
                  <a:off x="14578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466"/>
                <p:cNvSpPr/>
                <p:nvPr/>
              </p:nvSpPr>
              <p:spPr>
                <a:xfrm>
                  <a:off x="14578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467"/>
                <p:cNvSpPr/>
                <p:nvPr/>
              </p:nvSpPr>
              <p:spPr>
                <a:xfrm>
                  <a:off x="14835" y="7102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468"/>
                <p:cNvSpPr/>
                <p:nvPr/>
              </p:nvSpPr>
              <p:spPr>
                <a:xfrm>
                  <a:off x="14835" y="7357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469"/>
                <p:cNvSpPr/>
                <p:nvPr/>
              </p:nvSpPr>
              <p:spPr>
                <a:xfrm>
                  <a:off x="14835" y="7618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10886875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10886875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470"/>
                <p:cNvSpPr/>
                <p:nvPr/>
              </p:nvSpPr>
              <p:spPr>
                <a:xfrm>
                  <a:off x="15351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471"/>
                <p:cNvSpPr/>
                <p:nvPr/>
              </p:nvSpPr>
              <p:spPr>
                <a:xfrm>
                  <a:off x="15351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472"/>
                <p:cNvSpPr/>
                <p:nvPr/>
              </p:nvSpPr>
              <p:spPr>
                <a:xfrm>
                  <a:off x="15351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473"/>
                <p:cNvSpPr/>
                <p:nvPr/>
              </p:nvSpPr>
              <p:spPr>
                <a:xfrm>
                  <a:off x="16386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474"/>
                <p:cNvSpPr/>
                <p:nvPr/>
              </p:nvSpPr>
              <p:spPr>
                <a:xfrm>
                  <a:off x="16644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3293" y="40322500"/>
                    </a:cxn>
                    <a:cxn ang="0">
                      <a:pos x="115978136" y="0"/>
                    </a:cxn>
                    <a:cxn ang="0">
                      <a:pos x="38658343" y="40322500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202963293" y="201612500"/>
                    </a:cxn>
                    <a:cxn ang="0">
                      <a:pos x="231956273" y="120967500"/>
                    </a:cxn>
                    <a:cxn ang="0">
                      <a:pos x="20296329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475"/>
                <p:cNvSpPr/>
                <p:nvPr/>
              </p:nvSpPr>
              <p:spPr>
                <a:xfrm>
                  <a:off x="15606" y="7618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476"/>
                <p:cNvSpPr/>
                <p:nvPr/>
              </p:nvSpPr>
              <p:spPr>
                <a:xfrm>
                  <a:off x="15606" y="7102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477"/>
                <p:cNvSpPr/>
                <p:nvPr/>
              </p:nvSpPr>
              <p:spPr>
                <a:xfrm>
                  <a:off x="14323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478"/>
                <p:cNvSpPr/>
                <p:nvPr/>
              </p:nvSpPr>
              <p:spPr>
                <a:xfrm>
                  <a:off x="14062" y="7618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10886875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10886875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479"/>
                <p:cNvSpPr/>
                <p:nvPr/>
              </p:nvSpPr>
              <p:spPr>
                <a:xfrm>
                  <a:off x="14578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480"/>
                <p:cNvSpPr/>
                <p:nvPr/>
              </p:nvSpPr>
              <p:spPr>
                <a:xfrm>
                  <a:off x="15606" y="787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481"/>
                <p:cNvSpPr/>
                <p:nvPr/>
              </p:nvSpPr>
              <p:spPr>
                <a:xfrm>
                  <a:off x="15351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482"/>
                <p:cNvSpPr/>
                <p:nvPr/>
              </p:nvSpPr>
              <p:spPr>
                <a:xfrm>
                  <a:off x="16386" y="839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483"/>
                <p:cNvSpPr/>
                <p:nvPr/>
              </p:nvSpPr>
              <p:spPr>
                <a:xfrm>
                  <a:off x="15871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10886875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10886875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484"/>
                <p:cNvSpPr/>
                <p:nvPr/>
              </p:nvSpPr>
              <p:spPr>
                <a:xfrm>
                  <a:off x="14062" y="7357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485"/>
                <p:cNvSpPr/>
                <p:nvPr/>
              </p:nvSpPr>
              <p:spPr>
                <a:xfrm>
                  <a:off x="15097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486"/>
                <p:cNvSpPr/>
                <p:nvPr/>
              </p:nvSpPr>
              <p:spPr>
                <a:xfrm>
                  <a:off x="15097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10886875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10886875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487"/>
                <p:cNvSpPr/>
                <p:nvPr/>
              </p:nvSpPr>
              <p:spPr>
                <a:xfrm>
                  <a:off x="15606" y="7357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488"/>
                <p:cNvSpPr/>
                <p:nvPr/>
              </p:nvSpPr>
              <p:spPr>
                <a:xfrm>
                  <a:off x="15871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489"/>
                <p:cNvSpPr/>
                <p:nvPr/>
              </p:nvSpPr>
              <p:spPr>
                <a:xfrm>
                  <a:off x="14323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490"/>
                <p:cNvSpPr/>
                <p:nvPr/>
              </p:nvSpPr>
              <p:spPr>
                <a:xfrm>
                  <a:off x="14062" y="787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40322500"/>
                    </a:cxn>
                    <a:cxn ang="0">
                      <a:pos x="125856255" y="0"/>
                    </a:cxn>
                    <a:cxn ang="0">
                      <a:pos x="38725480" y="40322500"/>
                    </a:cxn>
                    <a:cxn ang="0">
                      <a:pos x="0" y="120967500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20967500"/>
                    </a:cxn>
                    <a:cxn ang="0">
                      <a:pos x="20330721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491"/>
                <p:cNvSpPr/>
                <p:nvPr/>
              </p:nvSpPr>
              <p:spPr>
                <a:xfrm>
                  <a:off x="15097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492"/>
                <p:cNvSpPr/>
                <p:nvPr/>
              </p:nvSpPr>
              <p:spPr>
                <a:xfrm>
                  <a:off x="15097" y="813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493"/>
                <p:cNvSpPr/>
                <p:nvPr/>
              </p:nvSpPr>
              <p:spPr>
                <a:xfrm>
                  <a:off x="14835" y="6841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07215" y="38725978"/>
                    </a:cxn>
                    <a:cxn ang="0">
                      <a:pos x="125856255" y="0"/>
                    </a:cxn>
                    <a:cxn ang="0">
                      <a:pos x="38725480" y="38725978"/>
                    </a:cxn>
                    <a:cxn ang="0">
                      <a:pos x="0" y="116177934"/>
                    </a:cxn>
                    <a:cxn ang="0">
                      <a:pos x="38725480" y="203312940"/>
                    </a:cxn>
                    <a:cxn ang="0">
                      <a:pos x="125856255" y="242038918"/>
                    </a:cxn>
                    <a:cxn ang="0">
                      <a:pos x="203307215" y="203312940"/>
                    </a:cxn>
                    <a:cxn ang="0">
                      <a:pos x="242032695" y="116177934"/>
                    </a:cxn>
                    <a:cxn ang="0">
                      <a:pos x="20330721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494"/>
                <p:cNvSpPr/>
                <p:nvPr/>
              </p:nvSpPr>
              <p:spPr>
                <a:xfrm>
                  <a:off x="15097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495"/>
                <p:cNvSpPr/>
                <p:nvPr/>
              </p:nvSpPr>
              <p:spPr>
                <a:xfrm>
                  <a:off x="15097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496"/>
                <p:cNvSpPr/>
                <p:nvPr/>
              </p:nvSpPr>
              <p:spPr>
                <a:xfrm>
                  <a:off x="15606" y="6841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497"/>
                <p:cNvSpPr/>
                <p:nvPr/>
              </p:nvSpPr>
              <p:spPr>
                <a:xfrm>
                  <a:off x="15871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498"/>
                <p:cNvSpPr/>
                <p:nvPr/>
              </p:nvSpPr>
              <p:spPr>
                <a:xfrm>
                  <a:off x="1560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499"/>
                <p:cNvSpPr/>
                <p:nvPr/>
              </p:nvSpPr>
              <p:spPr>
                <a:xfrm>
                  <a:off x="15351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500"/>
                <p:cNvSpPr/>
                <p:nvPr/>
              </p:nvSpPr>
              <p:spPr>
                <a:xfrm>
                  <a:off x="15351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501"/>
                <p:cNvSpPr/>
                <p:nvPr/>
              </p:nvSpPr>
              <p:spPr>
                <a:xfrm>
                  <a:off x="1560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502"/>
                <p:cNvSpPr/>
                <p:nvPr/>
              </p:nvSpPr>
              <p:spPr>
                <a:xfrm>
                  <a:off x="15871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1" name="组合 450"/>
            <p:cNvGrpSpPr/>
            <p:nvPr/>
          </p:nvGrpSpPr>
          <p:grpSpPr>
            <a:xfrm>
              <a:off x="11562" y="622"/>
              <a:ext cx="5845" cy="8680"/>
              <a:chOff x="2453" y="650"/>
              <a:chExt cx="5845" cy="8680"/>
            </a:xfrm>
            <a:grpFill/>
          </p:grpSpPr>
          <p:sp>
            <p:nvSpPr>
              <p:cNvPr id="452" name="Freeform 6"/>
              <p:cNvSpPr/>
              <p:nvPr/>
            </p:nvSpPr>
            <p:spPr>
              <a:xfrm>
                <a:off x="5806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" name="Freeform 7"/>
              <p:cNvSpPr/>
              <p:nvPr/>
            </p:nvSpPr>
            <p:spPr>
              <a:xfrm>
                <a:off x="6064" y="6067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Freeform 8"/>
              <p:cNvSpPr/>
              <p:nvPr/>
            </p:nvSpPr>
            <p:spPr>
              <a:xfrm>
                <a:off x="6064" y="6329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30241875"/>
                  </a:cxn>
                  <a:cxn ang="0">
                    <a:pos x="116177934" y="0"/>
                  </a:cxn>
                  <a:cxn ang="0">
                    <a:pos x="38725978" y="30241875"/>
                  </a:cxn>
                  <a:cxn ang="0">
                    <a:pos x="0" y="120967500"/>
                  </a:cxn>
                  <a:cxn ang="0">
                    <a:pos x="38725978" y="201612500"/>
                  </a:cxn>
                  <a:cxn ang="0">
                    <a:pos x="116177934" y="241935000"/>
                  </a:cxn>
                  <a:cxn ang="0">
                    <a:pos x="203312940" y="201612500"/>
                  </a:cxn>
                  <a:cxn ang="0">
                    <a:pos x="242038918" y="120967500"/>
                  </a:cxn>
                  <a:cxn ang="0">
                    <a:pos x="203312940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Freeform 9"/>
              <p:cNvSpPr/>
              <p:nvPr/>
            </p:nvSpPr>
            <p:spPr>
              <a:xfrm>
                <a:off x="6064" y="6583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41935000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Freeform 10"/>
              <p:cNvSpPr/>
              <p:nvPr/>
            </p:nvSpPr>
            <p:spPr>
              <a:xfrm>
                <a:off x="6064" y="6841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" name="Freeform 11"/>
              <p:cNvSpPr/>
              <p:nvPr/>
            </p:nvSpPr>
            <p:spPr>
              <a:xfrm>
                <a:off x="6325" y="6329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20967500"/>
                  </a:cxn>
                  <a:cxn ang="0">
                    <a:pos x="1933036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" name="Freeform 12"/>
              <p:cNvSpPr/>
              <p:nvPr/>
            </p:nvSpPr>
            <p:spPr>
              <a:xfrm>
                <a:off x="6325" y="6583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" name="Freeform 13"/>
              <p:cNvSpPr/>
              <p:nvPr/>
            </p:nvSpPr>
            <p:spPr>
              <a:xfrm>
                <a:off x="6325" y="6841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" name="Freeform 14"/>
              <p:cNvSpPr/>
              <p:nvPr/>
            </p:nvSpPr>
            <p:spPr>
              <a:xfrm>
                <a:off x="6325" y="7102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" name="Freeform 15"/>
              <p:cNvSpPr/>
              <p:nvPr/>
            </p:nvSpPr>
            <p:spPr>
              <a:xfrm>
                <a:off x="6579" y="6329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Freeform 16"/>
              <p:cNvSpPr/>
              <p:nvPr/>
            </p:nvSpPr>
            <p:spPr>
              <a:xfrm>
                <a:off x="6579" y="658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" name="Freeform 17"/>
              <p:cNvSpPr/>
              <p:nvPr/>
            </p:nvSpPr>
            <p:spPr>
              <a:xfrm>
                <a:off x="6579" y="684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" name="Freeform 18"/>
              <p:cNvSpPr/>
              <p:nvPr/>
            </p:nvSpPr>
            <p:spPr>
              <a:xfrm>
                <a:off x="6579" y="7102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" name="Freeform 19"/>
              <p:cNvSpPr/>
              <p:nvPr/>
            </p:nvSpPr>
            <p:spPr>
              <a:xfrm>
                <a:off x="6579" y="7357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" name="Freeform 20"/>
              <p:cNvSpPr/>
              <p:nvPr/>
            </p:nvSpPr>
            <p:spPr>
              <a:xfrm>
                <a:off x="6579" y="7618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10886875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10886875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1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1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" name="Freeform 21"/>
              <p:cNvSpPr/>
              <p:nvPr/>
            </p:nvSpPr>
            <p:spPr>
              <a:xfrm>
                <a:off x="6579" y="787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" name="Freeform 22"/>
              <p:cNvSpPr/>
              <p:nvPr/>
            </p:nvSpPr>
            <p:spPr>
              <a:xfrm>
                <a:off x="6579" y="813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" name="Freeform 23"/>
              <p:cNvSpPr/>
              <p:nvPr/>
            </p:nvSpPr>
            <p:spPr>
              <a:xfrm>
                <a:off x="6064" y="8392"/>
                <a:ext cx="171" cy="164"/>
              </a:xfrm>
              <a:custGeom>
                <a:avLst/>
                <a:gdLst/>
                <a:ahLst/>
                <a:cxnLst>
                  <a:cxn ang="0">
                    <a:pos x="203312940" y="28996477"/>
                  </a:cxn>
                  <a:cxn ang="0">
                    <a:pos x="116177934" y="0"/>
                  </a:cxn>
                  <a:cxn ang="0">
                    <a:pos x="38725978" y="28996477"/>
                  </a:cxn>
                  <a:cxn ang="0">
                    <a:pos x="0" y="115982800"/>
                  </a:cxn>
                  <a:cxn ang="0">
                    <a:pos x="38725978" y="193303630"/>
                  </a:cxn>
                  <a:cxn ang="0">
                    <a:pos x="116177934" y="231962490"/>
                  </a:cxn>
                  <a:cxn ang="0">
                    <a:pos x="203312940" y="193303630"/>
                  </a:cxn>
                  <a:cxn ang="0">
                    <a:pos x="242038918" y="115982800"/>
                  </a:cxn>
                  <a:cxn ang="0">
                    <a:pos x="203312940" y="28996477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" name="Freeform 24"/>
              <p:cNvSpPr/>
              <p:nvPr/>
            </p:nvSpPr>
            <p:spPr>
              <a:xfrm>
                <a:off x="6064" y="8647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41935000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" name="Freeform 25"/>
              <p:cNvSpPr/>
              <p:nvPr/>
            </p:nvSpPr>
            <p:spPr>
              <a:xfrm>
                <a:off x="6064" y="8901"/>
                <a:ext cx="171" cy="174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52015625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" name="Freeform 26"/>
              <p:cNvSpPr/>
              <p:nvPr/>
            </p:nvSpPr>
            <p:spPr>
              <a:xfrm>
                <a:off x="6841" y="632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" name="Freeform 27"/>
              <p:cNvSpPr/>
              <p:nvPr/>
            </p:nvSpPr>
            <p:spPr>
              <a:xfrm>
                <a:off x="6841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" name="Freeform 28"/>
              <p:cNvSpPr/>
              <p:nvPr/>
            </p:nvSpPr>
            <p:spPr>
              <a:xfrm>
                <a:off x="6841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" name="Freeform 29"/>
              <p:cNvSpPr/>
              <p:nvPr/>
            </p:nvSpPr>
            <p:spPr>
              <a:xfrm>
                <a:off x="6841" y="7102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" name="Freeform 30"/>
              <p:cNvSpPr/>
              <p:nvPr/>
            </p:nvSpPr>
            <p:spPr>
              <a:xfrm>
                <a:off x="6841" y="7357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" name="Freeform 31"/>
              <p:cNvSpPr/>
              <p:nvPr/>
            </p:nvSpPr>
            <p:spPr>
              <a:xfrm>
                <a:off x="6841" y="7618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10886875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" name="Freeform 32"/>
              <p:cNvSpPr/>
              <p:nvPr/>
            </p:nvSpPr>
            <p:spPr>
              <a:xfrm>
                <a:off x="6841" y="787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" name="Freeform 33"/>
              <p:cNvSpPr/>
              <p:nvPr/>
            </p:nvSpPr>
            <p:spPr>
              <a:xfrm>
                <a:off x="7099" y="6583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202966013" y="211693125"/>
                  </a:cxn>
                  <a:cxn ang="0">
                    <a:pos x="231962490" y="120967500"/>
                  </a:cxn>
                  <a:cxn ang="0">
                    <a:pos x="20296601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" name="Freeform 34"/>
              <p:cNvSpPr/>
              <p:nvPr/>
            </p:nvSpPr>
            <p:spPr>
              <a:xfrm>
                <a:off x="7099" y="6841"/>
                <a:ext cx="164" cy="171"/>
              </a:xfrm>
              <a:custGeom>
                <a:avLst/>
                <a:gdLst/>
                <a:ahLst/>
                <a:cxnLst>
                  <a:cxn ang="0">
                    <a:pos x="202966013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202966013" y="203312940"/>
                  </a:cxn>
                  <a:cxn ang="0">
                    <a:pos x="231962490" y="116177934"/>
                  </a:cxn>
                  <a:cxn ang="0">
                    <a:pos x="20296601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" name="Freeform 35"/>
              <p:cNvSpPr/>
              <p:nvPr/>
            </p:nvSpPr>
            <p:spPr>
              <a:xfrm>
                <a:off x="7099" y="7102"/>
                <a:ext cx="164" cy="164"/>
              </a:xfrm>
              <a:custGeom>
                <a:avLst/>
                <a:gdLst/>
                <a:ahLst/>
                <a:cxnLst>
                  <a:cxn ang="0">
                    <a:pos x="202966013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202966013" y="193303630"/>
                  </a:cxn>
                  <a:cxn ang="0">
                    <a:pos x="231962490" y="115982800"/>
                  </a:cxn>
                  <a:cxn ang="0">
                    <a:pos x="20296601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" name="Freeform 36"/>
              <p:cNvSpPr/>
              <p:nvPr/>
            </p:nvSpPr>
            <p:spPr>
              <a:xfrm>
                <a:off x="7099" y="7357"/>
                <a:ext cx="164" cy="164"/>
              </a:xfrm>
              <a:custGeom>
                <a:avLst/>
                <a:gdLst/>
                <a:ahLst/>
                <a:cxnLst>
                  <a:cxn ang="0">
                    <a:pos x="202966013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202966013"/>
                  </a:cxn>
                  <a:cxn ang="0">
                    <a:pos x="115982800" y="231962490"/>
                  </a:cxn>
                  <a:cxn ang="0">
                    <a:pos x="202966013" y="202966013"/>
                  </a:cxn>
                  <a:cxn ang="0">
                    <a:pos x="231962490" y="115982800"/>
                  </a:cxn>
                  <a:cxn ang="0">
                    <a:pos x="20296601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" name="Freeform 37"/>
              <p:cNvSpPr/>
              <p:nvPr/>
            </p:nvSpPr>
            <p:spPr>
              <a:xfrm>
                <a:off x="7099" y="7618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10886875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202966013" y="201612500"/>
                  </a:cxn>
                  <a:cxn ang="0">
                    <a:pos x="231962490" y="110886875"/>
                  </a:cxn>
                  <a:cxn ang="0">
                    <a:pos x="20296601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" name="Freeform 38"/>
              <p:cNvSpPr/>
              <p:nvPr/>
            </p:nvSpPr>
            <p:spPr>
              <a:xfrm>
                <a:off x="7353" y="684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" name="Freeform 39"/>
              <p:cNvSpPr/>
              <p:nvPr/>
            </p:nvSpPr>
            <p:spPr>
              <a:xfrm>
                <a:off x="7353" y="7102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" name="Freeform 40"/>
              <p:cNvSpPr/>
              <p:nvPr/>
            </p:nvSpPr>
            <p:spPr>
              <a:xfrm>
                <a:off x="7353" y="7357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" name="Freeform 41"/>
              <p:cNvSpPr/>
              <p:nvPr/>
            </p:nvSpPr>
            <p:spPr>
              <a:xfrm>
                <a:off x="7614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" name="Freeform 42"/>
              <p:cNvSpPr/>
              <p:nvPr/>
            </p:nvSpPr>
            <p:spPr>
              <a:xfrm>
                <a:off x="6325" y="6067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43"/>
              <p:cNvSpPr/>
              <p:nvPr/>
            </p:nvSpPr>
            <p:spPr>
              <a:xfrm>
                <a:off x="6579" y="6067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4"/>
              <p:cNvSpPr/>
              <p:nvPr/>
            </p:nvSpPr>
            <p:spPr>
              <a:xfrm>
                <a:off x="6841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" name="Freeform 45"/>
              <p:cNvSpPr/>
              <p:nvPr/>
            </p:nvSpPr>
            <p:spPr>
              <a:xfrm>
                <a:off x="7099" y="6329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202966013" y="201612500"/>
                  </a:cxn>
                  <a:cxn ang="0">
                    <a:pos x="231962490" y="120967500"/>
                  </a:cxn>
                  <a:cxn ang="0">
                    <a:pos x="20296601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" name="Freeform 46"/>
              <p:cNvSpPr/>
              <p:nvPr/>
            </p:nvSpPr>
            <p:spPr>
              <a:xfrm>
                <a:off x="7353" y="658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" name="Freeform 47"/>
              <p:cNvSpPr/>
              <p:nvPr/>
            </p:nvSpPr>
            <p:spPr>
              <a:xfrm>
                <a:off x="7614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" name="Freeform 48"/>
              <p:cNvSpPr/>
              <p:nvPr/>
            </p:nvSpPr>
            <p:spPr>
              <a:xfrm>
                <a:off x="6325" y="8647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" name="Freeform 49"/>
              <p:cNvSpPr/>
              <p:nvPr/>
            </p:nvSpPr>
            <p:spPr>
              <a:xfrm>
                <a:off x="6325" y="8901"/>
                <a:ext cx="164" cy="174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52015625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" name="Freeform 50"/>
              <p:cNvSpPr/>
              <p:nvPr/>
            </p:nvSpPr>
            <p:spPr>
              <a:xfrm>
                <a:off x="6325" y="9166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" name="Freeform 51"/>
              <p:cNvSpPr/>
              <p:nvPr/>
            </p:nvSpPr>
            <p:spPr>
              <a:xfrm>
                <a:off x="6325" y="8392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28996477"/>
                  </a:cxn>
                  <a:cxn ang="0">
                    <a:pos x="115982800" y="0"/>
                  </a:cxn>
                  <a:cxn ang="0">
                    <a:pos x="38661970" y="28996477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28996477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" name="Freeform 52"/>
              <p:cNvSpPr/>
              <p:nvPr/>
            </p:nvSpPr>
            <p:spPr>
              <a:xfrm>
                <a:off x="6325" y="8131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53"/>
              <p:cNvSpPr/>
              <p:nvPr/>
            </p:nvSpPr>
            <p:spPr>
              <a:xfrm>
                <a:off x="6325" y="7873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54"/>
              <p:cNvSpPr/>
              <p:nvPr/>
            </p:nvSpPr>
            <p:spPr>
              <a:xfrm>
                <a:off x="6325" y="7618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10886875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10886875"/>
                  </a:cxn>
                  <a:cxn ang="0">
                    <a:pos x="1933036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" name="Freeform 55"/>
              <p:cNvSpPr/>
              <p:nvPr/>
            </p:nvSpPr>
            <p:spPr>
              <a:xfrm>
                <a:off x="6325" y="7357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202966013"/>
                  </a:cxn>
                  <a:cxn ang="0">
                    <a:pos x="115982800" y="231962490"/>
                  </a:cxn>
                  <a:cxn ang="0">
                    <a:pos x="193303630" y="202966013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" name="Freeform 56"/>
              <p:cNvSpPr/>
              <p:nvPr/>
            </p:nvSpPr>
            <p:spPr>
              <a:xfrm>
                <a:off x="6064" y="7102"/>
                <a:ext cx="171" cy="164"/>
              </a:xfrm>
              <a:custGeom>
                <a:avLst/>
                <a:gdLst/>
                <a:ahLst/>
                <a:cxnLst>
                  <a:cxn ang="0">
                    <a:pos x="203312940" y="38661970"/>
                  </a:cxn>
                  <a:cxn ang="0">
                    <a:pos x="116177934" y="0"/>
                  </a:cxn>
                  <a:cxn ang="0">
                    <a:pos x="38725978" y="38661970"/>
                  </a:cxn>
                  <a:cxn ang="0">
                    <a:pos x="0" y="115982800"/>
                  </a:cxn>
                  <a:cxn ang="0">
                    <a:pos x="38725978" y="193303630"/>
                  </a:cxn>
                  <a:cxn ang="0">
                    <a:pos x="116177934" y="231962490"/>
                  </a:cxn>
                  <a:cxn ang="0">
                    <a:pos x="203312940" y="193303630"/>
                  </a:cxn>
                  <a:cxn ang="0">
                    <a:pos x="242038918" y="115982800"/>
                  </a:cxn>
                  <a:cxn ang="0">
                    <a:pos x="203312940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" name="Freeform 57"/>
              <p:cNvSpPr/>
              <p:nvPr/>
            </p:nvSpPr>
            <p:spPr>
              <a:xfrm>
                <a:off x="5806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" name="Freeform 58"/>
              <p:cNvSpPr/>
              <p:nvPr/>
            </p:nvSpPr>
            <p:spPr>
              <a:xfrm>
                <a:off x="6064" y="8131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" name="Freeform 59"/>
              <p:cNvSpPr/>
              <p:nvPr/>
            </p:nvSpPr>
            <p:spPr>
              <a:xfrm>
                <a:off x="5806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" name="Freeform 503"/>
              <p:cNvSpPr/>
              <p:nvPr/>
            </p:nvSpPr>
            <p:spPr>
              <a:xfrm>
                <a:off x="4778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" name="Freeform 504"/>
              <p:cNvSpPr/>
              <p:nvPr/>
            </p:nvSpPr>
            <p:spPr>
              <a:xfrm>
                <a:off x="4778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" name="Freeform 505"/>
              <p:cNvSpPr/>
              <p:nvPr/>
            </p:nvSpPr>
            <p:spPr>
              <a:xfrm>
                <a:off x="4778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506"/>
              <p:cNvSpPr/>
              <p:nvPr/>
            </p:nvSpPr>
            <p:spPr>
              <a:xfrm>
                <a:off x="4778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" name="Freeform 507"/>
              <p:cNvSpPr/>
              <p:nvPr/>
            </p:nvSpPr>
            <p:spPr>
              <a:xfrm>
                <a:off x="4778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" name="Freeform 508"/>
              <p:cNvSpPr/>
              <p:nvPr/>
            </p:nvSpPr>
            <p:spPr>
              <a:xfrm>
                <a:off x="477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" name="Freeform 509"/>
              <p:cNvSpPr/>
              <p:nvPr/>
            </p:nvSpPr>
            <p:spPr>
              <a:xfrm>
                <a:off x="4778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" name="Freeform 510"/>
              <p:cNvSpPr/>
              <p:nvPr/>
            </p:nvSpPr>
            <p:spPr>
              <a:xfrm>
                <a:off x="4778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" name="Freeform 511"/>
              <p:cNvSpPr/>
              <p:nvPr/>
            </p:nvSpPr>
            <p:spPr>
              <a:xfrm>
                <a:off x="4778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" name="Freeform 512"/>
              <p:cNvSpPr/>
              <p:nvPr/>
            </p:nvSpPr>
            <p:spPr>
              <a:xfrm>
                <a:off x="4778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" name="Freeform 513"/>
              <p:cNvSpPr/>
              <p:nvPr/>
            </p:nvSpPr>
            <p:spPr>
              <a:xfrm>
                <a:off x="4778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" name="Freeform 514"/>
              <p:cNvSpPr/>
              <p:nvPr/>
            </p:nvSpPr>
            <p:spPr>
              <a:xfrm>
                <a:off x="4778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" name="Freeform 515"/>
              <p:cNvSpPr/>
              <p:nvPr/>
            </p:nvSpPr>
            <p:spPr>
              <a:xfrm>
                <a:off x="4778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" name="Freeform 516"/>
              <p:cNvSpPr/>
              <p:nvPr/>
            </p:nvSpPr>
            <p:spPr>
              <a:xfrm>
                <a:off x="4778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28996477"/>
                  </a:cxn>
                  <a:cxn ang="0">
                    <a:pos x="120967500" y="0"/>
                  </a:cxn>
                  <a:cxn ang="0">
                    <a:pos x="30241875" y="28996477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28996477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" name="Freeform 517"/>
              <p:cNvSpPr/>
              <p:nvPr/>
            </p:nvSpPr>
            <p:spPr>
              <a:xfrm>
                <a:off x="4778" y="529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" name="Freeform 518"/>
              <p:cNvSpPr/>
              <p:nvPr/>
            </p:nvSpPr>
            <p:spPr>
              <a:xfrm>
                <a:off x="5035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" name="Freeform 519"/>
              <p:cNvSpPr/>
              <p:nvPr/>
            </p:nvSpPr>
            <p:spPr>
              <a:xfrm>
                <a:off x="5035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" name="Freeform 520"/>
              <p:cNvSpPr/>
              <p:nvPr/>
            </p:nvSpPr>
            <p:spPr>
              <a:xfrm>
                <a:off x="5035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" name="Freeform 521"/>
              <p:cNvSpPr/>
              <p:nvPr/>
            </p:nvSpPr>
            <p:spPr>
              <a:xfrm>
                <a:off x="5035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" name="Freeform 522"/>
              <p:cNvSpPr/>
              <p:nvPr/>
            </p:nvSpPr>
            <p:spPr>
              <a:xfrm>
                <a:off x="5035" y="271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" name="Freeform 523"/>
              <p:cNvSpPr/>
              <p:nvPr/>
            </p:nvSpPr>
            <p:spPr>
              <a:xfrm>
                <a:off x="5035" y="297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" name="Freeform 524"/>
              <p:cNvSpPr/>
              <p:nvPr/>
            </p:nvSpPr>
            <p:spPr>
              <a:xfrm>
                <a:off x="5035" y="323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" name="Freeform 525"/>
              <p:cNvSpPr/>
              <p:nvPr/>
            </p:nvSpPr>
            <p:spPr>
              <a:xfrm>
                <a:off x="5035" y="3488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" name="Freeform 526"/>
              <p:cNvSpPr/>
              <p:nvPr/>
            </p:nvSpPr>
            <p:spPr>
              <a:xfrm>
                <a:off x="5035" y="374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" name="Freeform 527"/>
              <p:cNvSpPr/>
              <p:nvPr/>
            </p:nvSpPr>
            <p:spPr>
              <a:xfrm>
                <a:off x="5035" y="4003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" name="Freeform 528"/>
              <p:cNvSpPr/>
              <p:nvPr/>
            </p:nvSpPr>
            <p:spPr>
              <a:xfrm>
                <a:off x="5035" y="426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" name="Freeform 529"/>
              <p:cNvSpPr/>
              <p:nvPr/>
            </p:nvSpPr>
            <p:spPr>
              <a:xfrm>
                <a:off x="5035" y="4519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" name="Freeform 530"/>
              <p:cNvSpPr/>
              <p:nvPr/>
            </p:nvSpPr>
            <p:spPr>
              <a:xfrm>
                <a:off x="5035" y="4777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" name="Freeform 531"/>
              <p:cNvSpPr/>
              <p:nvPr/>
            </p:nvSpPr>
            <p:spPr>
              <a:xfrm>
                <a:off x="5035" y="503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28996477"/>
                  </a:cxn>
                  <a:cxn ang="0">
                    <a:pos x="115978136" y="0"/>
                  </a:cxn>
                  <a:cxn ang="0">
                    <a:pos x="38658343" y="28996477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" name="Freeform 532"/>
              <p:cNvSpPr/>
              <p:nvPr/>
            </p:nvSpPr>
            <p:spPr>
              <a:xfrm>
                <a:off x="5035" y="5293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" name="Freeform 533"/>
              <p:cNvSpPr/>
              <p:nvPr/>
            </p:nvSpPr>
            <p:spPr>
              <a:xfrm>
                <a:off x="5290" y="1685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" name="Freeform 534"/>
              <p:cNvSpPr/>
              <p:nvPr/>
            </p:nvSpPr>
            <p:spPr>
              <a:xfrm>
                <a:off x="5290" y="194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" name="Freeform 535"/>
              <p:cNvSpPr/>
              <p:nvPr/>
            </p:nvSpPr>
            <p:spPr>
              <a:xfrm>
                <a:off x="5290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" name="Freeform 536"/>
              <p:cNvSpPr/>
              <p:nvPr/>
            </p:nvSpPr>
            <p:spPr>
              <a:xfrm>
                <a:off x="5290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" name="Freeform 537"/>
              <p:cNvSpPr/>
              <p:nvPr/>
            </p:nvSpPr>
            <p:spPr>
              <a:xfrm>
                <a:off x="5290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" name="Freeform 538"/>
              <p:cNvSpPr/>
              <p:nvPr/>
            </p:nvSpPr>
            <p:spPr>
              <a:xfrm>
                <a:off x="5290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" name="Freeform 539"/>
              <p:cNvSpPr/>
              <p:nvPr/>
            </p:nvSpPr>
            <p:spPr>
              <a:xfrm>
                <a:off x="5290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" name="Freeform 540"/>
              <p:cNvSpPr/>
              <p:nvPr/>
            </p:nvSpPr>
            <p:spPr>
              <a:xfrm>
                <a:off x="5290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" name="Freeform 541"/>
              <p:cNvSpPr/>
              <p:nvPr/>
            </p:nvSpPr>
            <p:spPr>
              <a:xfrm>
                <a:off x="5290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" name="Freeform 542"/>
              <p:cNvSpPr/>
              <p:nvPr/>
            </p:nvSpPr>
            <p:spPr>
              <a:xfrm>
                <a:off x="5290" y="426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" name="Freeform 543"/>
              <p:cNvSpPr/>
              <p:nvPr/>
            </p:nvSpPr>
            <p:spPr>
              <a:xfrm>
                <a:off x="5290" y="4519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" name="Freeform 544"/>
              <p:cNvSpPr/>
              <p:nvPr/>
            </p:nvSpPr>
            <p:spPr>
              <a:xfrm>
                <a:off x="5290" y="4777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" name="Freeform 545"/>
              <p:cNvSpPr/>
              <p:nvPr/>
            </p:nvSpPr>
            <p:spPr>
              <a:xfrm>
                <a:off x="5551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</a:cxnLst>
                <a:rect l="0" t="0" r="0" b="0"/>
                <a:pathLst>
                  <a:path w="24" h="24">
                    <a:moveTo>
                      <a:pt x="20" y="20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" name="Freeform 546"/>
              <p:cNvSpPr/>
              <p:nvPr/>
            </p:nvSpPr>
            <p:spPr>
              <a:xfrm>
                <a:off x="5551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" name="Freeform 547"/>
              <p:cNvSpPr/>
              <p:nvPr/>
            </p:nvSpPr>
            <p:spPr>
              <a:xfrm>
                <a:off x="5551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</a:cxnLst>
                <a:rect l="0" t="0" r="0" b="0"/>
                <a:pathLst>
                  <a:path w="24" h="24">
                    <a:moveTo>
                      <a:pt x="24" y="12"/>
                    </a:move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" name="Freeform 548"/>
              <p:cNvSpPr/>
              <p:nvPr/>
            </p:nvSpPr>
            <p:spPr>
              <a:xfrm>
                <a:off x="5551" y="2459"/>
                <a:ext cx="167" cy="164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" name="Freeform 549"/>
              <p:cNvSpPr/>
              <p:nvPr/>
            </p:nvSpPr>
            <p:spPr>
              <a:xfrm>
                <a:off x="5551" y="2714"/>
                <a:ext cx="167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5">
                    <a:moveTo>
                      <a:pt x="12" y="0"/>
                    </a:move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" name="Freeform 550"/>
              <p:cNvSpPr/>
              <p:nvPr/>
            </p:nvSpPr>
            <p:spPr>
              <a:xfrm>
                <a:off x="5551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</a:cxnLst>
                <a:rect l="0" t="0" r="0" b="0"/>
                <a:pathLst>
                  <a:path w="24" h="25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" name="Freeform 551"/>
              <p:cNvSpPr/>
              <p:nvPr/>
            </p:nvSpPr>
            <p:spPr>
              <a:xfrm>
                <a:off x="5551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</a:cxnLst>
                <a:rect l="0" t="0" r="0" b="0"/>
                <a:pathLst>
                  <a:path w="24" h="24">
                    <a:moveTo>
                      <a:pt x="20" y="20"/>
                    </a:move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" name="Freeform 552"/>
              <p:cNvSpPr/>
              <p:nvPr/>
            </p:nvSpPr>
            <p:spPr>
              <a:xfrm>
                <a:off x="5551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" name="Freeform 553"/>
              <p:cNvSpPr/>
              <p:nvPr/>
            </p:nvSpPr>
            <p:spPr>
              <a:xfrm>
                <a:off x="5551" y="4777"/>
                <a:ext cx="167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5">
                    <a:moveTo>
                      <a:pt x="12" y="0"/>
                    </a:move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" name="Freeform 554"/>
              <p:cNvSpPr/>
              <p:nvPr/>
            </p:nvSpPr>
            <p:spPr>
              <a:xfrm>
                <a:off x="5806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28996477"/>
                  </a:cxn>
                  <a:cxn ang="0">
                    <a:pos x="120967500" y="0"/>
                  </a:cxn>
                  <a:cxn ang="0">
                    <a:pos x="40322500" y="28996477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" name="Freeform 555"/>
              <p:cNvSpPr/>
              <p:nvPr/>
            </p:nvSpPr>
            <p:spPr>
              <a:xfrm>
                <a:off x="5290" y="142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" name="Freeform 556"/>
              <p:cNvSpPr/>
              <p:nvPr/>
            </p:nvSpPr>
            <p:spPr>
              <a:xfrm>
                <a:off x="5551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" name="Freeform 557"/>
              <p:cNvSpPr/>
              <p:nvPr/>
            </p:nvSpPr>
            <p:spPr>
              <a:xfrm>
                <a:off x="5551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</a:cxnLst>
                <a:rect l="0" t="0" r="0" b="0"/>
                <a:pathLst>
                  <a:path w="24" h="25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" name="Freeform 558"/>
              <p:cNvSpPr/>
              <p:nvPr/>
            </p:nvSpPr>
            <p:spPr>
              <a:xfrm>
                <a:off x="5806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" name="Freeform 559"/>
              <p:cNvSpPr/>
              <p:nvPr/>
            </p:nvSpPr>
            <p:spPr>
              <a:xfrm>
                <a:off x="5806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" name="Freeform 560"/>
              <p:cNvSpPr/>
              <p:nvPr/>
            </p:nvSpPr>
            <p:spPr>
              <a:xfrm>
                <a:off x="5806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" name="Freeform 561"/>
              <p:cNvSpPr/>
              <p:nvPr/>
            </p:nvSpPr>
            <p:spPr>
              <a:xfrm>
                <a:off x="5806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" name="Freeform 562"/>
              <p:cNvSpPr/>
              <p:nvPr/>
            </p:nvSpPr>
            <p:spPr>
              <a:xfrm>
                <a:off x="5806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" name="Freeform 563"/>
              <p:cNvSpPr/>
              <p:nvPr/>
            </p:nvSpPr>
            <p:spPr>
              <a:xfrm>
                <a:off x="5806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" name="Freeform 564"/>
              <p:cNvSpPr/>
              <p:nvPr/>
            </p:nvSpPr>
            <p:spPr>
              <a:xfrm>
                <a:off x="5806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" name="Freeform 565"/>
              <p:cNvSpPr/>
              <p:nvPr/>
            </p:nvSpPr>
            <p:spPr>
              <a:xfrm>
                <a:off x="5806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" name="Freeform 566"/>
              <p:cNvSpPr/>
              <p:nvPr/>
            </p:nvSpPr>
            <p:spPr>
              <a:xfrm>
                <a:off x="5806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" name="Freeform 567"/>
              <p:cNvSpPr/>
              <p:nvPr/>
            </p:nvSpPr>
            <p:spPr>
              <a:xfrm>
                <a:off x="5806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" name="Freeform 568"/>
              <p:cNvSpPr/>
              <p:nvPr/>
            </p:nvSpPr>
            <p:spPr>
              <a:xfrm>
                <a:off x="5806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" name="Freeform 569"/>
              <p:cNvSpPr/>
              <p:nvPr/>
            </p:nvSpPr>
            <p:spPr>
              <a:xfrm>
                <a:off x="5806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" name="Freeform 570"/>
              <p:cNvSpPr/>
              <p:nvPr/>
            </p:nvSpPr>
            <p:spPr>
              <a:xfrm>
                <a:off x="6064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" name="Freeform 571"/>
              <p:cNvSpPr/>
              <p:nvPr/>
            </p:nvSpPr>
            <p:spPr>
              <a:xfrm>
                <a:off x="6064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" name="Freeform 572"/>
              <p:cNvSpPr/>
              <p:nvPr/>
            </p:nvSpPr>
            <p:spPr>
              <a:xfrm>
                <a:off x="6064" y="3488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" name="Freeform 573"/>
              <p:cNvSpPr/>
              <p:nvPr/>
            </p:nvSpPr>
            <p:spPr>
              <a:xfrm>
                <a:off x="6064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" name="Freeform 574"/>
              <p:cNvSpPr/>
              <p:nvPr/>
            </p:nvSpPr>
            <p:spPr>
              <a:xfrm>
                <a:off x="6064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" name="Freeform 575"/>
              <p:cNvSpPr/>
              <p:nvPr/>
            </p:nvSpPr>
            <p:spPr>
              <a:xfrm>
                <a:off x="6064" y="426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" name="Freeform 576"/>
              <p:cNvSpPr/>
              <p:nvPr/>
            </p:nvSpPr>
            <p:spPr>
              <a:xfrm>
                <a:off x="6325" y="374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" name="Freeform 577"/>
              <p:cNvSpPr/>
              <p:nvPr/>
            </p:nvSpPr>
            <p:spPr>
              <a:xfrm>
                <a:off x="6325" y="4003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" name="Freeform 578"/>
              <p:cNvSpPr/>
              <p:nvPr/>
            </p:nvSpPr>
            <p:spPr>
              <a:xfrm>
                <a:off x="6325" y="426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" name="Freeform 579"/>
              <p:cNvSpPr/>
              <p:nvPr/>
            </p:nvSpPr>
            <p:spPr>
              <a:xfrm>
                <a:off x="5806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" name="Freeform 580"/>
              <p:cNvSpPr/>
              <p:nvPr/>
            </p:nvSpPr>
            <p:spPr>
              <a:xfrm>
                <a:off x="5806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" name="Freeform 581"/>
              <p:cNvSpPr/>
              <p:nvPr/>
            </p:nvSpPr>
            <p:spPr>
              <a:xfrm>
                <a:off x="2453" y="2714"/>
                <a:ext cx="167" cy="171"/>
              </a:xfrm>
              <a:custGeom>
                <a:avLst/>
                <a:gdLst/>
                <a:ahLst/>
                <a:cxnLst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</a:cxnLst>
                <a:rect l="0" t="0" r="0" b="0"/>
                <a:pathLst>
                  <a:path w="24" h="25">
                    <a:moveTo>
                      <a:pt x="4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" name="Freeform 582"/>
              <p:cNvSpPr/>
              <p:nvPr/>
            </p:nvSpPr>
            <p:spPr>
              <a:xfrm>
                <a:off x="2714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" name="Freeform 583"/>
              <p:cNvSpPr/>
              <p:nvPr/>
            </p:nvSpPr>
            <p:spPr>
              <a:xfrm>
                <a:off x="2714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8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" name="Freeform 584"/>
              <p:cNvSpPr/>
              <p:nvPr/>
            </p:nvSpPr>
            <p:spPr>
              <a:xfrm>
                <a:off x="2714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" name="Freeform 585"/>
              <p:cNvSpPr/>
              <p:nvPr/>
            </p:nvSpPr>
            <p:spPr>
              <a:xfrm>
                <a:off x="2714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" name="Freeform 586"/>
              <p:cNvSpPr/>
              <p:nvPr/>
            </p:nvSpPr>
            <p:spPr>
              <a:xfrm>
                <a:off x="297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193297930" y="202966013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" name="Freeform 587"/>
              <p:cNvSpPr/>
              <p:nvPr/>
            </p:nvSpPr>
            <p:spPr>
              <a:xfrm>
                <a:off x="2972" y="271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" name="Freeform 588"/>
              <p:cNvSpPr/>
              <p:nvPr/>
            </p:nvSpPr>
            <p:spPr>
              <a:xfrm>
                <a:off x="2972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" name="Freeform 589"/>
              <p:cNvSpPr/>
              <p:nvPr/>
            </p:nvSpPr>
            <p:spPr>
              <a:xfrm>
                <a:off x="2972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" name="Freeform 590"/>
              <p:cNvSpPr/>
              <p:nvPr/>
            </p:nvSpPr>
            <p:spPr>
              <a:xfrm>
                <a:off x="3227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" name="Freeform 591"/>
              <p:cNvSpPr/>
              <p:nvPr/>
            </p:nvSpPr>
            <p:spPr>
              <a:xfrm>
                <a:off x="3227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" name="Freeform 592"/>
              <p:cNvSpPr/>
              <p:nvPr/>
            </p:nvSpPr>
            <p:spPr>
              <a:xfrm>
                <a:off x="3227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" name="Freeform 593"/>
              <p:cNvSpPr/>
              <p:nvPr/>
            </p:nvSpPr>
            <p:spPr>
              <a:xfrm>
                <a:off x="3227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" name="Freeform 594"/>
              <p:cNvSpPr/>
              <p:nvPr/>
            </p:nvSpPr>
            <p:spPr>
              <a:xfrm>
                <a:off x="3488" y="2459"/>
                <a:ext cx="167" cy="164"/>
              </a:xfrm>
              <a:custGeom>
                <a:avLst/>
                <a:gdLst/>
                <a:ahLst/>
                <a:cxnLst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</a:cxnLst>
                <a:rect l="0" t="0" r="0" b="0"/>
                <a:pathLst>
                  <a:path w="24" h="24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" name="Freeform 595"/>
              <p:cNvSpPr/>
              <p:nvPr/>
            </p:nvSpPr>
            <p:spPr>
              <a:xfrm>
                <a:off x="3488" y="2714"/>
                <a:ext cx="167" cy="171"/>
              </a:xfrm>
              <a:custGeom>
                <a:avLst/>
                <a:gdLst/>
                <a:ahLst/>
                <a:cxnLst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</a:cxnLst>
                <a:rect l="0" t="0" r="0" b="0"/>
                <a:pathLst>
                  <a:path w="24" h="25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" name="Freeform 596"/>
              <p:cNvSpPr/>
              <p:nvPr/>
            </p:nvSpPr>
            <p:spPr>
              <a:xfrm>
                <a:off x="348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</a:cxnLst>
                <a:rect l="0" t="0" r="0" b="0"/>
                <a:pathLst>
                  <a:path w="24" h="24">
                    <a:moveTo>
                      <a:pt x="3" y="3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" name="Freeform 597"/>
              <p:cNvSpPr/>
              <p:nvPr/>
            </p:nvSpPr>
            <p:spPr>
              <a:xfrm>
                <a:off x="3488" y="3230"/>
                <a:ext cx="167" cy="167"/>
              </a:xfrm>
              <a:custGeom>
                <a:avLst/>
                <a:gdLst/>
                <a:ahLst/>
                <a:cxnLst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</a:cxnLst>
                <a:rect l="0" t="0" r="0" b="0"/>
                <a:pathLst>
                  <a:path w="24" h="24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" name="Freeform 598"/>
              <p:cNvSpPr/>
              <p:nvPr/>
            </p:nvSpPr>
            <p:spPr>
              <a:xfrm>
                <a:off x="4000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" name="Freeform 599"/>
              <p:cNvSpPr/>
              <p:nvPr/>
            </p:nvSpPr>
            <p:spPr>
              <a:xfrm>
                <a:off x="4000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" name="Freeform 600"/>
              <p:cNvSpPr/>
              <p:nvPr/>
            </p:nvSpPr>
            <p:spPr>
              <a:xfrm>
                <a:off x="4000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" name="Freeform 601"/>
              <p:cNvSpPr/>
              <p:nvPr/>
            </p:nvSpPr>
            <p:spPr>
              <a:xfrm>
                <a:off x="4000" y="3488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" name="Freeform 602"/>
              <p:cNvSpPr/>
              <p:nvPr/>
            </p:nvSpPr>
            <p:spPr>
              <a:xfrm>
                <a:off x="4000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" name="Freeform 603"/>
              <p:cNvSpPr/>
              <p:nvPr/>
            </p:nvSpPr>
            <p:spPr>
              <a:xfrm>
                <a:off x="4000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" name="Freeform 604"/>
              <p:cNvSpPr/>
              <p:nvPr/>
            </p:nvSpPr>
            <p:spPr>
              <a:xfrm>
                <a:off x="4000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" name="Freeform 605"/>
              <p:cNvSpPr/>
              <p:nvPr/>
            </p:nvSpPr>
            <p:spPr>
              <a:xfrm>
                <a:off x="426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193297930" y="202966013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" name="Freeform 606"/>
              <p:cNvSpPr/>
              <p:nvPr/>
            </p:nvSpPr>
            <p:spPr>
              <a:xfrm>
                <a:off x="4262" y="271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" name="Freeform 607"/>
              <p:cNvSpPr/>
              <p:nvPr/>
            </p:nvSpPr>
            <p:spPr>
              <a:xfrm>
                <a:off x="4262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" name="Freeform 609"/>
              <p:cNvSpPr/>
              <p:nvPr/>
            </p:nvSpPr>
            <p:spPr>
              <a:xfrm>
                <a:off x="4262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Freeform 610"/>
              <p:cNvSpPr/>
              <p:nvPr/>
            </p:nvSpPr>
            <p:spPr>
              <a:xfrm>
                <a:off x="4262" y="3488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Freeform 611"/>
              <p:cNvSpPr/>
              <p:nvPr/>
            </p:nvSpPr>
            <p:spPr>
              <a:xfrm>
                <a:off x="4262" y="374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Freeform 612"/>
              <p:cNvSpPr/>
              <p:nvPr/>
            </p:nvSpPr>
            <p:spPr>
              <a:xfrm>
                <a:off x="4262" y="4003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Freeform 613"/>
              <p:cNvSpPr/>
              <p:nvPr/>
            </p:nvSpPr>
            <p:spPr>
              <a:xfrm>
                <a:off x="4262" y="426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Freeform 614"/>
              <p:cNvSpPr/>
              <p:nvPr/>
            </p:nvSpPr>
            <p:spPr>
              <a:xfrm>
                <a:off x="4262" y="4519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Freeform 615"/>
              <p:cNvSpPr/>
              <p:nvPr/>
            </p:nvSpPr>
            <p:spPr>
              <a:xfrm>
                <a:off x="4262" y="4777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Freeform 616"/>
              <p:cNvSpPr/>
              <p:nvPr/>
            </p:nvSpPr>
            <p:spPr>
              <a:xfrm>
                <a:off x="4516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Freeform 617"/>
              <p:cNvSpPr/>
              <p:nvPr/>
            </p:nvSpPr>
            <p:spPr>
              <a:xfrm>
                <a:off x="4516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Freeform 618"/>
              <p:cNvSpPr/>
              <p:nvPr/>
            </p:nvSpPr>
            <p:spPr>
              <a:xfrm>
                <a:off x="4516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Freeform 619"/>
              <p:cNvSpPr/>
              <p:nvPr/>
            </p:nvSpPr>
            <p:spPr>
              <a:xfrm>
                <a:off x="4516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620"/>
              <p:cNvSpPr/>
              <p:nvPr/>
            </p:nvSpPr>
            <p:spPr>
              <a:xfrm>
                <a:off x="4516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Freeform 621"/>
              <p:cNvSpPr/>
              <p:nvPr/>
            </p:nvSpPr>
            <p:spPr>
              <a:xfrm>
                <a:off x="4516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Freeform 622"/>
              <p:cNvSpPr/>
              <p:nvPr/>
            </p:nvSpPr>
            <p:spPr>
              <a:xfrm>
                <a:off x="4516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623"/>
              <p:cNvSpPr/>
              <p:nvPr/>
            </p:nvSpPr>
            <p:spPr>
              <a:xfrm>
                <a:off x="4516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Freeform 624"/>
              <p:cNvSpPr/>
              <p:nvPr/>
            </p:nvSpPr>
            <p:spPr>
              <a:xfrm>
                <a:off x="4516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Freeform 625"/>
              <p:cNvSpPr/>
              <p:nvPr/>
            </p:nvSpPr>
            <p:spPr>
              <a:xfrm>
                <a:off x="4516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626"/>
              <p:cNvSpPr/>
              <p:nvPr/>
            </p:nvSpPr>
            <p:spPr>
              <a:xfrm>
                <a:off x="4516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Freeform 627"/>
              <p:cNvSpPr/>
              <p:nvPr/>
            </p:nvSpPr>
            <p:spPr>
              <a:xfrm>
                <a:off x="4516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Freeform 628"/>
              <p:cNvSpPr/>
              <p:nvPr/>
            </p:nvSpPr>
            <p:spPr>
              <a:xfrm>
                <a:off x="4516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629"/>
              <p:cNvSpPr/>
              <p:nvPr/>
            </p:nvSpPr>
            <p:spPr>
              <a:xfrm>
                <a:off x="4516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28996477"/>
                  </a:cxn>
                  <a:cxn ang="0">
                    <a:pos x="120967500" y="0"/>
                  </a:cxn>
                  <a:cxn ang="0">
                    <a:pos x="40322500" y="28996477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630"/>
              <p:cNvSpPr/>
              <p:nvPr/>
            </p:nvSpPr>
            <p:spPr>
              <a:xfrm>
                <a:off x="2714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8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Freeform 631"/>
              <p:cNvSpPr/>
              <p:nvPr/>
            </p:nvSpPr>
            <p:spPr>
              <a:xfrm>
                <a:off x="3488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Freeform 632"/>
              <p:cNvSpPr/>
              <p:nvPr/>
            </p:nvSpPr>
            <p:spPr>
              <a:xfrm>
                <a:off x="5035" y="555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10886875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10886875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Freeform 633"/>
              <p:cNvSpPr/>
              <p:nvPr/>
            </p:nvSpPr>
            <p:spPr>
              <a:xfrm>
                <a:off x="5290" y="555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10886875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10886875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0" y="8"/>
                      <a:pt x="0" y="11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1"/>
                    </a:cubicBezTo>
                    <a:cubicBezTo>
                      <a:pt x="25" y="8"/>
                      <a:pt x="24" y="5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Freeform 634"/>
              <p:cNvSpPr/>
              <p:nvPr/>
            </p:nvSpPr>
            <p:spPr>
              <a:xfrm>
                <a:off x="5551" y="5555"/>
                <a:ext cx="167" cy="167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10886875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Freeform 635"/>
              <p:cNvSpPr/>
              <p:nvPr/>
            </p:nvSpPr>
            <p:spPr>
              <a:xfrm>
                <a:off x="5551" y="5813"/>
                <a:ext cx="167" cy="164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Freeform 636"/>
              <p:cNvSpPr/>
              <p:nvPr/>
            </p:nvSpPr>
            <p:spPr>
              <a:xfrm>
                <a:off x="6064" y="5293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Freeform 637"/>
              <p:cNvSpPr/>
              <p:nvPr/>
            </p:nvSpPr>
            <p:spPr>
              <a:xfrm>
                <a:off x="3742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" name="Freeform 638"/>
              <p:cNvSpPr/>
              <p:nvPr/>
            </p:nvSpPr>
            <p:spPr>
              <a:xfrm>
                <a:off x="3742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Freeform 639"/>
              <p:cNvSpPr/>
              <p:nvPr/>
            </p:nvSpPr>
            <p:spPr>
              <a:xfrm>
                <a:off x="3742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" name="Freeform 640"/>
              <p:cNvSpPr/>
              <p:nvPr/>
            </p:nvSpPr>
            <p:spPr>
              <a:xfrm>
                <a:off x="3742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Freeform 641"/>
              <p:cNvSpPr/>
              <p:nvPr/>
            </p:nvSpPr>
            <p:spPr>
              <a:xfrm>
                <a:off x="3742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" name="Freeform 642"/>
              <p:cNvSpPr/>
              <p:nvPr/>
            </p:nvSpPr>
            <p:spPr>
              <a:xfrm>
                <a:off x="2714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Freeform 643"/>
              <p:cNvSpPr/>
              <p:nvPr/>
            </p:nvSpPr>
            <p:spPr>
              <a:xfrm>
                <a:off x="2972" y="2201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Freeform 644"/>
              <p:cNvSpPr/>
              <p:nvPr/>
            </p:nvSpPr>
            <p:spPr>
              <a:xfrm>
                <a:off x="3227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Freeform 645"/>
              <p:cNvSpPr/>
              <p:nvPr/>
            </p:nvSpPr>
            <p:spPr>
              <a:xfrm>
                <a:off x="4000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Freeform 646"/>
              <p:cNvSpPr/>
              <p:nvPr/>
            </p:nvSpPr>
            <p:spPr>
              <a:xfrm>
                <a:off x="3742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Freeform 647"/>
              <p:cNvSpPr/>
              <p:nvPr/>
            </p:nvSpPr>
            <p:spPr>
              <a:xfrm>
                <a:off x="4262" y="1685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Freeform 648"/>
              <p:cNvSpPr/>
              <p:nvPr/>
            </p:nvSpPr>
            <p:spPr>
              <a:xfrm>
                <a:off x="4262" y="194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Freeform 649"/>
              <p:cNvSpPr/>
              <p:nvPr/>
            </p:nvSpPr>
            <p:spPr>
              <a:xfrm>
                <a:off x="6325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Freeform 650"/>
              <p:cNvSpPr/>
              <p:nvPr/>
            </p:nvSpPr>
            <p:spPr>
              <a:xfrm>
                <a:off x="6325" y="3488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Freeform 651"/>
              <p:cNvSpPr/>
              <p:nvPr/>
            </p:nvSpPr>
            <p:spPr>
              <a:xfrm>
                <a:off x="6579" y="3488"/>
                <a:ext cx="174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5" h="25">
                    <a:moveTo>
                      <a:pt x="12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  <a:cubicBezTo>
                      <a:pt x="19" y="2"/>
                      <a:pt x="16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Freeform 652"/>
              <p:cNvSpPr/>
              <p:nvPr/>
            </p:nvSpPr>
            <p:spPr>
              <a:xfrm>
                <a:off x="6064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Freeform 653"/>
              <p:cNvSpPr/>
              <p:nvPr/>
            </p:nvSpPr>
            <p:spPr>
              <a:xfrm>
                <a:off x="6325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Freeform 654"/>
              <p:cNvSpPr/>
              <p:nvPr/>
            </p:nvSpPr>
            <p:spPr>
              <a:xfrm>
                <a:off x="6579" y="1685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" name="Freeform 655"/>
              <p:cNvSpPr/>
              <p:nvPr/>
            </p:nvSpPr>
            <p:spPr>
              <a:xfrm>
                <a:off x="6841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Freeform 656"/>
              <p:cNvSpPr/>
              <p:nvPr/>
            </p:nvSpPr>
            <p:spPr>
              <a:xfrm>
                <a:off x="6841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" name="Freeform 657"/>
              <p:cNvSpPr/>
              <p:nvPr/>
            </p:nvSpPr>
            <p:spPr>
              <a:xfrm>
                <a:off x="6841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Freeform 658"/>
              <p:cNvSpPr/>
              <p:nvPr/>
            </p:nvSpPr>
            <p:spPr>
              <a:xfrm>
                <a:off x="6841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1" name="Freeform 659"/>
              <p:cNvSpPr/>
              <p:nvPr/>
            </p:nvSpPr>
            <p:spPr>
              <a:xfrm>
                <a:off x="6841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Freeform 660"/>
              <p:cNvSpPr/>
              <p:nvPr/>
            </p:nvSpPr>
            <p:spPr>
              <a:xfrm>
                <a:off x="6325" y="142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3" name="Freeform 661"/>
              <p:cNvSpPr/>
              <p:nvPr/>
            </p:nvSpPr>
            <p:spPr>
              <a:xfrm>
                <a:off x="6841" y="91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Freeform 662"/>
              <p:cNvSpPr/>
              <p:nvPr/>
            </p:nvSpPr>
            <p:spPr>
              <a:xfrm>
                <a:off x="7099" y="1166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" name="Freeform 663"/>
              <p:cNvSpPr/>
              <p:nvPr/>
            </p:nvSpPr>
            <p:spPr>
              <a:xfrm>
                <a:off x="7099" y="142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" name="Freeform 664"/>
              <p:cNvSpPr/>
              <p:nvPr/>
            </p:nvSpPr>
            <p:spPr>
              <a:xfrm>
                <a:off x="7099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" name="Freeform 665"/>
              <p:cNvSpPr/>
              <p:nvPr/>
            </p:nvSpPr>
            <p:spPr>
              <a:xfrm>
                <a:off x="7099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Freeform 666"/>
              <p:cNvSpPr/>
              <p:nvPr/>
            </p:nvSpPr>
            <p:spPr>
              <a:xfrm>
                <a:off x="7099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" name="Freeform 667"/>
              <p:cNvSpPr/>
              <p:nvPr/>
            </p:nvSpPr>
            <p:spPr>
              <a:xfrm>
                <a:off x="7099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0" name="Freeform 668"/>
              <p:cNvSpPr/>
              <p:nvPr/>
            </p:nvSpPr>
            <p:spPr>
              <a:xfrm>
                <a:off x="7099" y="271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Freeform 669"/>
              <p:cNvSpPr/>
              <p:nvPr/>
            </p:nvSpPr>
            <p:spPr>
              <a:xfrm>
                <a:off x="7099" y="297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Freeform 670"/>
              <p:cNvSpPr/>
              <p:nvPr/>
            </p:nvSpPr>
            <p:spPr>
              <a:xfrm>
                <a:off x="7353" y="1166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Freeform 671"/>
              <p:cNvSpPr/>
              <p:nvPr/>
            </p:nvSpPr>
            <p:spPr>
              <a:xfrm>
                <a:off x="7353" y="142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Freeform 672"/>
              <p:cNvSpPr/>
              <p:nvPr/>
            </p:nvSpPr>
            <p:spPr>
              <a:xfrm>
                <a:off x="7353" y="1685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Freeform 673"/>
              <p:cNvSpPr/>
              <p:nvPr/>
            </p:nvSpPr>
            <p:spPr>
              <a:xfrm>
                <a:off x="7353" y="1940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" name="Freeform 674"/>
              <p:cNvSpPr/>
              <p:nvPr/>
            </p:nvSpPr>
            <p:spPr>
              <a:xfrm>
                <a:off x="7353" y="2201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" name="Freeform 675"/>
              <p:cNvSpPr/>
              <p:nvPr/>
            </p:nvSpPr>
            <p:spPr>
              <a:xfrm>
                <a:off x="7353" y="2459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8" name="Freeform 676"/>
              <p:cNvSpPr/>
              <p:nvPr/>
            </p:nvSpPr>
            <p:spPr>
              <a:xfrm>
                <a:off x="7353" y="271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9" name="Freeform 677"/>
              <p:cNvSpPr/>
              <p:nvPr/>
            </p:nvSpPr>
            <p:spPr>
              <a:xfrm>
                <a:off x="7614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0" name="Freeform 678"/>
              <p:cNvSpPr/>
              <p:nvPr/>
            </p:nvSpPr>
            <p:spPr>
              <a:xfrm>
                <a:off x="7614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1" name="Freeform 679"/>
              <p:cNvSpPr/>
              <p:nvPr/>
            </p:nvSpPr>
            <p:spPr>
              <a:xfrm>
                <a:off x="7614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2" name="Freeform 680"/>
              <p:cNvSpPr/>
              <p:nvPr/>
            </p:nvSpPr>
            <p:spPr>
              <a:xfrm>
                <a:off x="7614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3" name="Freeform 681"/>
              <p:cNvSpPr/>
              <p:nvPr/>
            </p:nvSpPr>
            <p:spPr>
              <a:xfrm>
                <a:off x="7614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4" name="Freeform 682"/>
              <p:cNvSpPr/>
              <p:nvPr/>
            </p:nvSpPr>
            <p:spPr>
              <a:xfrm>
                <a:off x="7614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5" name="Freeform 683"/>
              <p:cNvSpPr/>
              <p:nvPr/>
            </p:nvSpPr>
            <p:spPr>
              <a:xfrm>
                <a:off x="7872" y="1166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" name="Freeform 684"/>
              <p:cNvSpPr/>
              <p:nvPr/>
            </p:nvSpPr>
            <p:spPr>
              <a:xfrm>
                <a:off x="7872" y="142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7" name="Freeform 685"/>
              <p:cNvSpPr/>
              <p:nvPr/>
            </p:nvSpPr>
            <p:spPr>
              <a:xfrm>
                <a:off x="7872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8" name="Freeform 686"/>
              <p:cNvSpPr/>
              <p:nvPr/>
            </p:nvSpPr>
            <p:spPr>
              <a:xfrm>
                <a:off x="7872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9" name="Freeform 687"/>
              <p:cNvSpPr/>
              <p:nvPr/>
            </p:nvSpPr>
            <p:spPr>
              <a:xfrm>
                <a:off x="7872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0" name="Freeform 688"/>
              <p:cNvSpPr/>
              <p:nvPr/>
            </p:nvSpPr>
            <p:spPr>
              <a:xfrm>
                <a:off x="7099" y="650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1" name="Freeform 689"/>
              <p:cNvSpPr/>
              <p:nvPr/>
            </p:nvSpPr>
            <p:spPr>
              <a:xfrm>
                <a:off x="7099" y="91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2" name="Freeform 690"/>
              <p:cNvSpPr/>
              <p:nvPr/>
            </p:nvSpPr>
            <p:spPr>
              <a:xfrm>
                <a:off x="7353" y="650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3" name="Freeform 691"/>
              <p:cNvSpPr/>
              <p:nvPr/>
            </p:nvSpPr>
            <p:spPr>
              <a:xfrm>
                <a:off x="7353" y="911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4" name="Freeform 692"/>
              <p:cNvSpPr/>
              <p:nvPr/>
            </p:nvSpPr>
            <p:spPr>
              <a:xfrm>
                <a:off x="7614" y="650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" name="Freeform 693"/>
              <p:cNvSpPr/>
              <p:nvPr/>
            </p:nvSpPr>
            <p:spPr>
              <a:xfrm>
                <a:off x="7614" y="91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" name="Freeform 694"/>
              <p:cNvSpPr/>
              <p:nvPr/>
            </p:nvSpPr>
            <p:spPr>
              <a:xfrm>
                <a:off x="7872" y="91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" name="Freeform 695"/>
              <p:cNvSpPr/>
              <p:nvPr/>
            </p:nvSpPr>
            <p:spPr>
              <a:xfrm>
                <a:off x="6579" y="1166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" name="Freeform 696"/>
              <p:cNvSpPr/>
              <p:nvPr/>
            </p:nvSpPr>
            <p:spPr>
              <a:xfrm>
                <a:off x="6579" y="142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" name="Freeform 697"/>
              <p:cNvSpPr/>
              <p:nvPr/>
            </p:nvSpPr>
            <p:spPr>
              <a:xfrm>
                <a:off x="787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0" name="Freeform 698"/>
              <p:cNvSpPr/>
              <p:nvPr/>
            </p:nvSpPr>
            <p:spPr>
              <a:xfrm>
                <a:off x="8134" y="142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06312774" y="0"/>
                  </a:cxn>
                  <a:cxn ang="0">
                    <a:pos x="28996089" y="38725978"/>
                  </a:cxn>
                  <a:cxn ang="0">
                    <a:pos x="0" y="116177934"/>
                  </a:cxn>
                  <a:cxn ang="0">
                    <a:pos x="28996089" y="203312940"/>
                  </a:cxn>
                  <a:cxn ang="0">
                    <a:pos x="106312774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1" y="0"/>
                    </a:cubicBezTo>
                    <a:cubicBezTo>
                      <a:pt x="8" y="0"/>
                      <a:pt x="5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5" y="24"/>
                      <a:pt x="8" y="25"/>
                      <a:pt x="11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1" name="Freeform 699"/>
              <p:cNvSpPr/>
              <p:nvPr/>
            </p:nvSpPr>
            <p:spPr>
              <a:xfrm>
                <a:off x="8134" y="1685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06312774" y="0"/>
                  </a:cxn>
                  <a:cxn ang="0">
                    <a:pos x="28996089" y="38661970"/>
                  </a:cxn>
                  <a:cxn ang="0">
                    <a:pos x="0" y="115982800"/>
                  </a:cxn>
                  <a:cxn ang="0">
                    <a:pos x="28996089" y="193303630"/>
                  </a:cxn>
                  <a:cxn ang="0">
                    <a:pos x="106312774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5" y="23"/>
                      <a:pt x="8" y="24"/>
                      <a:pt x="11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" name="TextBox 20"/>
          <p:cNvSpPr/>
          <p:nvPr/>
        </p:nvSpPr>
        <p:spPr>
          <a:xfrm>
            <a:off x="2708488" y="1979507"/>
            <a:ext cx="677502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Arial" panose="020B0604020202020204" pitchFamily="34" charset="0"/>
              </a:rPr>
              <a:t>谢 谢 观 看</a:t>
            </a:r>
          </a:p>
        </p:txBody>
      </p:sp>
      <p:sp>
        <p:nvSpPr>
          <p:cNvPr id="3" name="矩形 2"/>
          <p:cNvSpPr/>
          <p:nvPr/>
        </p:nvSpPr>
        <p:spPr>
          <a:xfrm>
            <a:off x="60960" y="3947160"/>
            <a:ext cx="12060000" cy="18000"/>
          </a:xfrm>
          <a:prstGeom prst="rect">
            <a:avLst/>
          </a:prstGeom>
          <a:gradFill flip="none" rotWithShape="1">
            <a:gsLst>
              <a:gs pos="51000">
                <a:schemeClr val="bg1">
                  <a:lumMod val="85000"/>
                </a:schemeClr>
              </a:gs>
              <a:gs pos="0">
                <a:srgbClr val="0062C6">
                  <a:alpha val="16000"/>
                </a:srgbClr>
              </a:gs>
              <a:gs pos="100000">
                <a:srgbClr val="005FC0">
                  <a:alpha val="20000"/>
                </a:srgbClr>
              </a:gs>
            </a:gsLst>
            <a:lin ang="21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7" y="4392492"/>
            <a:ext cx="1531617" cy="74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1"/>
            <a:ext cx="12192000" cy="6492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6597" y="2090209"/>
            <a:ext cx="6538807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红包派发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9600"/>
            <a:r>
              <a:rPr kumimoji="1" lang="zh-CN" altLang="en-US">
                <a:solidFill>
                  <a:prstClr val="white"/>
                </a:solidFill>
              </a:rPr>
              <a:t>热线：</a:t>
            </a:r>
            <a:r>
              <a:rPr kumimoji="1" lang="en-US" altLang="zh-CN">
                <a:solidFill>
                  <a:prstClr val="white"/>
                </a:solidFill>
              </a:rPr>
              <a:t>010-62965988</a:t>
            </a: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defTabSz="609600"/>
            <a:r>
              <a:rPr kumimoji="1" lang="zh-CN" altLang="en-US">
                <a:solidFill>
                  <a:prstClr val="white"/>
                </a:solidFill>
                <a:latin typeface="Calibri"/>
                <a:ea typeface="宋体" pitchFamily="2" charset="-122"/>
              </a:rPr>
              <a:t>网址：</a:t>
            </a:r>
            <a:r>
              <a:rPr kumimoji="1" lang="en-US" altLang="zh-CN">
                <a:solidFill>
                  <a:prstClr val="white"/>
                </a:solidFill>
                <a:latin typeface="Calibri"/>
                <a:ea typeface="宋体" pitchFamily="2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Calibri"/>
                <a:ea typeface="宋体" pitchFamily="2" charset="-122"/>
              </a:rPr>
              <a:t>62212366</a:t>
            </a:r>
            <a:r>
              <a:rPr kumimoji="1" lang="en-US" altLang="zh-CN">
                <a:solidFill>
                  <a:prstClr val="white"/>
                </a:solidFill>
                <a:latin typeface="Calibri"/>
                <a:ea typeface="宋体" pitchFamily="2" charset="-122"/>
              </a:rPr>
              <a:t>.com</a:t>
            </a:r>
            <a:endParaRPr kumimoji="1" lang="zh-CN" altLang="en-US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load_270887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69" y="13968"/>
            <a:ext cx="491685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604487" y="576398"/>
            <a:ext cx="872320" cy="542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箭头: 右 5"/>
          <p:cNvSpPr/>
          <p:nvPr/>
        </p:nvSpPr>
        <p:spPr>
          <a:xfrm rot="13844132">
            <a:off x="9261108" y="1529139"/>
            <a:ext cx="1040664" cy="542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05348" y="2718592"/>
            <a:ext cx="19533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直播间点击分享按钮即可转发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进群截图给客服，领分享红包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1" y="2738967"/>
            <a:ext cx="5786967" cy="16637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2665">
                <a:latin typeface="微软雅黑" panose="020B0503020204020204" pitchFamily="34" charset="-122"/>
                <a:ea typeface="微软雅黑" panose="020B0503020204020204" pitchFamily="34" charset="-122"/>
              </a:rPr>
              <a:t>欢迎大家积极转发分享，让更多人一起学习</a:t>
            </a:r>
          </a:p>
        </p:txBody>
      </p:sp>
      <p:sp>
        <p:nvSpPr>
          <p:cNvPr id="10" name="日期占位符 1"/>
          <p:cNvSpPr txBox="1"/>
          <p:nvPr/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865">
                <a:solidFill>
                  <a:prstClr val="white"/>
                </a:solidFill>
              </a:rPr>
              <a:t>热线：</a:t>
            </a:r>
            <a:r>
              <a:rPr kumimoji="1" lang="en-US" altLang="zh-CN" sz="1865">
                <a:solidFill>
                  <a:prstClr val="white"/>
                </a:solidFill>
              </a:rPr>
              <a:t>010-62965988</a:t>
            </a:r>
            <a:endParaRPr kumimoji="1" lang="zh-CN" altLang="en-US" sz="1865">
              <a:solidFill>
                <a:prstClr val="white"/>
              </a:solidFill>
            </a:endParaRPr>
          </a:p>
        </p:txBody>
      </p:sp>
      <p:sp>
        <p:nvSpPr>
          <p:cNvPr id="11" name="页脚占位符 2"/>
          <p:cNvSpPr txBox="1"/>
          <p:nvPr/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62212366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kumimoji="1"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479451" y="2437574"/>
            <a:ext cx="10220394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b="1" spc="1200"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r>
              <a:rPr lang="zh-CN" altLang="en-US" b="1" spc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新功能抢先看</a:t>
            </a:r>
          </a:p>
          <a:p>
            <a:pPr>
              <a:lnSpc>
                <a:spcPct val="130000"/>
              </a:lnSpc>
            </a:pPr>
            <a:r>
              <a:rPr lang="en-US" altLang="zh-CN" b="1" smtClean="0">
                <a:latin typeface="微软雅黑" charset="0"/>
                <a:ea typeface="微软雅黑" charset="0"/>
              </a:rPr>
              <a:t>                          ——</a:t>
            </a:r>
            <a:r>
              <a:rPr lang="zh-CN" altLang="en-US" b="1" spc="1200" smtClean="0">
                <a:latin typeface="微软雅黑" charset="0"/>
                <a:ea typeface="微软雅黑" charset="0"/>
              </a:rPr>
              <a:t>《发票台账</a:t>
            </a:r>
            <a:r>
              <a:rPr lang="zh-CN" altLang="en-US" b="1" spc="1000" smtClean="0">
                <a:latin typeface="微软雅黑" charset="0"/>
                <a:ea typeface="微软雅黑" charset="0"/>
              </a:rPr>
              <a:t>篇</a:t>
            </a:r>
            <a:r>
              <a:rPr lang="zh-CN" altLang="en-US" b="1" smtClean="0">
                <a:latin typeface="微软雅黑" charset="0"/>
                <a:ea typeface="微软雅黑" charset="0"/>
              </a:rPr>
              <a:t>》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0" y="300824"/>
            <a:ext cx="1219708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本次主题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中兴通简税简介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15" y="4747711"/>
            <a:ext cx="1219200" cy="12192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06" y="1920235"/>
            <a:ext cx="7648832" cy="4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02301" y="60042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46634" y="6073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软件登录页面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94885" y="850882"/>
            <a:ext cx="10222670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企简税重大改版，正式变身“</a:t>
            </a:r>
            <a:r>
              <a:rPr lang="zh-CN" altLang="en-US" sz="4000" b="1">
                <a:ln w="0"/>
                <a:solidFill>
                  <a:srgbClr val="004F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r>
              <a:rPr lang="zh-CN" alt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15" y="1678284"/>
            <a:ext cx="1219200" cy="1219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65807" y="296907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企简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税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 rot="5400000">
            <a:off x="1382509" y="3886798"/>
            <a:ext cx="978408" cy="31252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0"/>
          <p:cNvSpPr txBox="1"/>
          <p:nvPr>
            <p:custDataLst>
              <p:tags r:id="rId2"/>
            </p:custDataLst>
          </p:nvPr>
        </p:nvSpPr>
        <p:spPr>
          <a:xfrm>
            <a:off x="715537" y="1897484"/>
            <a:ext cx="10760927" cy="161036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在原有“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企简税”业务功能的基础上，致力于打造一个覆盖发票获取、发票应用和发票环节的发票管理平台，旨在帮助纳税人安全保管发票、提高业务效率、规避票据风险。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中兴通简税简介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4509" y="1838057"/>
            <a:ext cx="10752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发票</a:t>
            </a:r>
            <a:r>
              <a:rPr lang="zh-CN" altLang="en-US" sz="7200" spc="6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台账是什么</a:t>
            </a:r>
            <a:r>
              <a:rPr lang="zh-CN" altLang="en-US" sz="72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</a:t>
            </a:r>
            <a:endParaRPr lang="zh-CN" altLang="en-US" sz="72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91308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91137" y="366723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500">
                <a:solidFill>
                  <a:srgbClr val="004B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524044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进项发票台账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进项发票台账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598" y="1871615"/>
            <a:ext cx="10119228" cy="2368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>
              <a:lnSpc>
                <a:spcPct val="200000"/>
              </a:lnSpc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发票台账：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即发票明细表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，全面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发票的取得、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入账、抵扣、查验、归档、风险等情况。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4"/>
  <p:tag name="KSO_WM_SLIDE_TYPE" val="text"/>
  <p:tag name="KSO_WM_SLIDE_SUBTYPE" val="diag"/>
  <p:tag name="KSO_WM_SLIDE_ITEM_CNT" val="1"/>
  <p:tag name="KSO_WM_SLIDE_INDEX" val="4"/>
  <p:tag name="KSO_WM_SLIDE_SIZE" val="411.1*152.95"/>
  <p:tag name="KSO_WM_SLIDE_POSITION" val="197.675*188.225"/>
  <p:tag name="KSO_WM_TAG_VERSION" val="1.0"/>
  <p:tag name="KSO_WM_BEAUTIFY_FLAG" val="#wm#"/>
  <p:tag name="KSO_WM_TEMPLATE_CATEGORY" val="custom"/>
  <p:tag name="KSO_WM_TEMPLATE_INDEX" val="20187308"/>
  <p:tag name="KSO_WM_SLIDE_LAYOUT" val="a_l"/>
  <p:tag name="KSO_WM_SLIDE_LAYOUT_CNT" val="1_1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l_h_f"/>
  <p:tag name="KSO_WM_UNIT_INDEX" val="1_1_1"/>
  <p:tag name="KSO_WM_UNIT_ID" val="custom20187308_4*l_h_f*1_1_1"/>
  <p:tag name="KSO_WM_UNIT_LAYERLEVEL" val="1_1_1"/>
  <p:tag name="KSO_WM_UNIT_VALUE" val="66"/>
  <p:tag name="KSO_WM_UNIT_HIGHLIGHT" val="0"/>
  <p:tag name="KSO_WM_UNIT_COMPATIBLE" val="0"/>
  <p:tag name="KSO_WM_UNIT_CLEAR" val="0"/>
  <p:tag name="KSO_WM_BEAUTIFY_FLAG" val="#wm#"/>
  <p:tag name="KSO_WM_DIAGRAM_GROUP_CODE" val="l1-2"/>
  <p:tag name="KSO_WM_UNIT_PRESET_TEXT" val="Lorem ipsum dolor sit amet, consectetur adipisicing elit. 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578</Words>
  <Application>Microsoft Office PowerPoint</Application>
  <PresentationFormat>宽屏</PresentationFormat>
  <Paragraphs>96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方正粗黑宋简体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webwppDefTheme</vt:lpstr>
      <vt:lpstr>Office 主题​​</vt:lpstr>
      <vt:lpstr>默认主题</vt:lpstr>
      <vt:lpstr>PowerPoint 演示文稿</vt:lpstr>
      <vt:lpstr>关于中兴通</vt:lpstr>
      <vt:lpstr>红包派发</vt:lpstr>
      <vt:lpstr>欢迎大家积极转发分享，让更多人一起学习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讨论区可以提问交流哟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微软用户</cp:lastModifiedBy>
  <cp:revision>7</cp:revision>
  <dcterms:created xsi:type="dcterms:W3CDTF">2021-10-28T04:04:09Z</dcterms:created>
  <dcterms:modified xsi:type="dcterms:W3CDTF">2021-10-29T05:39:56Z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